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8"/>
    <p:restoredTop sz="94613"/>
  </p:normalViewPr>
  <p:slideViewPr>
    <p:cSldViewPr snapToGrid="0" snapToObjects="1">
      <p:cViewPr varScale="1">
        <p:scale>
          <a:sx n="126" d="100"/>
          <a:sy n="126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7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6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2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1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4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1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7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5B28-16A4-0944-8465-DDB18EE4DDF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4" y="218880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Scope/Goals of TLDK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26" y="1456950"/>
            <a:ext cx="54553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What is the scope of TLDK?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High performance TCP/UDP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Testing via CSIT needs to have a set of unit tests for validation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Centralized or distributed stack 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What are the target uses cases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TCP proxy?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Does not need to focus on data center, could be CPE, </a:t>
            </a:r>
            <a:r>
              <a:rPr lang="is-IS" sz="160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What does TLDK solve compared to the Linux stack/kernel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Not to compare to features of the Linux stack, but what does TLDK do better?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Multi-path TCP,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 or other features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62"/>
            <a:ext cx="10515600" cy="8750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TLDK </a:t>
            </a:r>
            <a:r>
              <a:rPr lang="en-US" sz="2400" dirty="0" smtClean="0">
                <a:latin typeface="Baskerville" charset="0"/>
                <a:ea typeface="Baskerville" charset="0"/>
                <a:cs typeface="Baskerville" charset="0"/>
              </a:rPr>
              <a:t>(Transport Layer Development Kit)</a:t>
            </a:r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 High Level View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93225" y="4241216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I/O Layer (DPDK)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93225" y="3215056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Fastpath Layer (VPP)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o</a:t>
            </a:r>
            <a:r>
              <a:rPr lang="en-US" sz="14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ptional</a:t>
            </a:r>
            <a:endParaRPr lang="en-US" sz="1400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93225" y="1517777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Application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93226" y="2511859"/>
            <a:ext cx="3973188" cy="500149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TLDK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93225" y="5267376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Physical </a:t>
            </a:r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710" y="1159478"/>
            <a:ext cx="59009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Transport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 set of libraries to handle packets needing support for UDP/TCP/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 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TLDK is a library or set of libraries to help manage UDP/TCP connections</a:t>
            </a:r>
          </a:p>
          <a:p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Physical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Ports and other devices like crypto, compression,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I/O 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DPDK is contained here as it provides the I/O abstraction to the physical layer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Fastpath 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The fastpath layer is today VPP and its is directed graph nodes moving packets to application or back to the I/O layer after some type of processing</a:t>
            </a: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is-I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Application 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The application needs a VPP graph node to send/receive packets to/from the application layer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The application and/or fastpath layer uses TLDK</a:t>
            </a:r>
            <a:r>
              <a:rPr lang="is-IS" sz="16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library APIs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418665" y="2122490"/>
            <a:ext cx="0" cy="646352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798560" y="2773680"/>
            <a:ext cx="0" cy="680720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614991" y="4870174"/>
            <a:ext cx="3313" cy="626865"/>
          </a:xfrm>
          <a:prstGeom prst="straightConnector1">
            <a:avLst/>
          </a:prstGeom>
          <a:ln w="635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256105" y="4870174"/>
            <a:ext cx="3312" cy="626865"/>
          </a:xfrm>
          <a:prstGeom prst="straightConnector1">
            <a:avLst/>
          </a:prstGeom>
          <a:ln w="635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479819" y="3836504"/>
            <a:ext cx="0" cy="665922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05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535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TLDK Uses case #1 with DPDK only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493225" y="3565351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DPDK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93225" y="4591511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Physical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93224" y="1507381"/>
            <a:ext cx="3973189" cy="98122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Application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557641" y="4060329"/>
            <a:ext cx="1029" cy="760845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7909" y="2013602"/>
            <a:ext cx="59170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TLDK: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Handles packet I/O and protocol processing of packets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Application sets up the UDP/TCP protocol contexts and then calls I/O routines in TLDK to start processing packets</a:t>
            </a:r>
            <a:endParaRPr lang="is-I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Physical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Ports and other devices like crypto, compression,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DPDK: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provides the I/O abstraction to the physical layer network devices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Application </a:t>
            </a:r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A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y type of application, which a BSD Socket layer could be present</a:t>
            </a: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169965" y="4160013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493224" y="2608897"/>
            <a:ext cx="3973189" cy="44344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TLDK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555551" y="2256375"/>
            <a:ext cx="2652" cy="606522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0617791" y="5665023"/>
            <a:ext cx="769654" cy="8481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364914" y="5135307"/>
            <a:ext cx="127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Control or</a:t>
            </a:r>
          </a:p>
          <a:p>
            <a:pPr algn="ctr"/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non-TLDK 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897096" y="5663288"/>
            <a:ext cx="712469" cy="0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86190" y="5277336"/>
            <a:ext cx="974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TLDK </a:t>
            </a:r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493225" y="3194406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L2/L3 Packet Processing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002031" y="3290985"/>
            <a:ext cx="0" cy="56015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353281" y="2857562"/>
            <a:ext cx="0" cy="56015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955101" y="3285715"/>
            <a:ext cx="3194" cy="565428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696960" y="2857562"/>
            <a:ext cx="0" cy="504492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170401" y="2279557"/>
            <a:ext cx="0" cy="56015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7493225" y="3115666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VPP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535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TLDK Uses case #2 with VPP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493225" y="4112005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DPDK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93225" y="5138165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Physical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93224" y="1348145"/>
            <a:ext cx="3973189" cy="98122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Application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557641" y="4606983"/>
            <a:ext cx="1029" cy="760845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0560" y="1883045"/>
            <a:ext cx="57540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TLDK: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Handles packet I/O and protocol processing of packets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Application sets up the UDP/TCP protocol contexts and then calls I/O routines in TLDK to start processing packets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VPP Fastpath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Using VPP as the first layer for packet processing before packets are sent to the application layer</a:t>
            </a:r>
          </a:p>
          <a:p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Physical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Ports and other devices like crypto, compression,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DPDK: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DPDK provides the I/O abstraction to the physical layer for the network devices. The DPDK could be optional here only if some other I/O layer is used.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169965" y="4706667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493225" y="2477206"/>
            <a:ext cx="3973189" cy="46196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TLDK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8291002" y="2720698"/>
            <a:ext cx="0" cy="592337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9369564" y="2086245"/>
            <a:ext cx="0" cy="578136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0617791" y="6211677"/>
            <a:ext cx="769654" cy="8481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364914" y="5681961"/>
            <a:ext cx="127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Control or</a:t>
            </a:r>
          </a:p>
          <a:p>
            <a:pPr algn="ctr"/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non-TLDK 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897096" y="6209942"/>
            <a:ext cx="712469" cy="0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86190" y="5823990"/>
            <a:ext cx="974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TLDK </a:t>
            </a:r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000130" y="3697082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002618" y="3688238"/>
            <a:ext cx="0" cy="739524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710041" y="2608622"/>
            <a:ext cx="21021" cy="84082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 rot="16200000">
            <a:off x="5647982" y="3281207"/>
            <a:ext cx="2691710" cy="669211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Control Plane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0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742453" y="3755746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VPP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optional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4" y="218880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TLDK Application Layer break down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42453" y="4752085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DPDK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42453" y="5778245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Physical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93229" y="1522418"/>
            <a:ext cx="2322047" cy="1446114"/>
          </a:xfrm>
          <a:prstGeom prst="roundRect">
            <a:avLst>
              <a:gd name="adj" fmla="val 8969"/>
            </a:avLst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Socket Application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806869" y="5247063"/>
            <a:ext cx="1029" cy="760845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026" y="1456950"/>
            <a:ext cx="54553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Application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The application layer utilizes the TLDK library to process packets for UDP and TCP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Purpose Built Application: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A purpose built application is one that uses TLDK APIs directly and is built to use these APIs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Highest performance is expected with this design</a:t>
            </a:r>
          </a:p>
          <a:p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BSD Socket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 standard BSD socket layer for applications using sockets in its design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 lower performance is expected, but allows for current socket type applications to be ported to the system</a:t>
            </a:r>
            <a:endParaRPr lang="is-I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LD_PRELOAD Socket 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LD_PRELOAD is used to allow a ‘native binary Linux’ application to use the accelerated path of VPP/DPDK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The performance should be a bit better, but does allow these native binary applications to work without any change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19193" y="5346747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742453" y="3167006"/>
            <a:ext cx="3972823" cy="431191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TLDK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296071" y="4145606"/>
            <a:ext cx="705679" cy="9939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9867019" y="6628237"/>
            <a:ext cx="769654" cy="8481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614142" y="6098521"/>
            <a:ext cx="127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Control or</a:t>
            </a:r>
          </a:p>
          <a:p>
            <a:pPr algn="ctr"/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non-TLDK 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146324" y="6626502"/>
            <a:ext cx="712469" cy="0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35418" y="6240550"/>
            <a:ext cx="974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TLDK </a:t>
            </a:r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249358" y="4337162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251846" y="4328318"/>
            <a:ext cx="0" cy="739524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99107" y="2695260"/>
            <a:ext cx="2033022" cy="3539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BSD Socket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9864927" y="3421558"/>
            <a:ext cx="2092" cy="543771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 rot="5400000">
            <a:off x="10377544" y="2520400"/>
            <a:ext cx="1446115" cy="5281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LD_PRELOAD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Socket layer</a:t>
            </a:r>
            <a:endParaRPr lang="en-US" sz="1400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 rot="5400000">
            <a:off x="10814863" y="2230100"/>
            <a:ext cx="1885681" cy="6692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Native Linux Application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0366620" y="2891749"/>
            <a:ext cx="540106" cy="1416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742453" y="1520641"/>
            <a:ext cx="1573507" cy="1524891"/>
          </a:xfrm>
          <a:prstGeom prst="roundRect">
            <a:avLst>
              <a:gd name="adj" fmla="val 8969"/>
            </a:avLst>
          </a:prstGeom>
          <a:solidFill>
            <a:schemeClr val="accent5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Purpose built TLDK Application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685407" y="2828973"/>
            <a:ext cx="0" cy="574528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9295994" y="2947315"/>
            <a:ext cx="11641" cy="486979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824077" y="3448058"/>
            <a:ext cx="3312" cy="54377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296071" y="5187567"/>
            <a:ext cx="705679" cy="9939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41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4" y="218880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Possible Performance Goals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26" y="1456950"/>
            <a:ext cx="54553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TCP need to scale from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50K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-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5M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concurrent 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connections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2M – 5M connections with multiple cores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50K per core would be a good target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No number of connections per second, but should be reasonable high is my guess (1-20 scale) 1M connections maybe around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100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K CPS for now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Very short lived connections, may not need concurrent  connections of a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1-2M connection per core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Benchmarks like test of around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100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K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per core, is this possible (10 packets per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connections x 100K)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Needs to scale per core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understand the congestion issues with slow(</a:t>
            </a:r>
            <a:r>
              <a:rPr lang="en-US" sz="1600" dirty="0" err="1" smtClean="0">
                <a:latin typeface="Baskerville" charset="0"/>
                <a:ea typeface="Baskerville" charset="0"/>
                <a:cs typeface="Baskerville" charset="0"/>
              </a:rPr>
              <a:t>er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) external hosts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toss SYN packets during congestion to reduce the load as a back pressure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TCP timers appear to be a possible bottleneck in performance (just speculation at this point)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Memory management will be difficult to determine and mapping memory maps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77632" y="1456949"/>
            <a:ext cx="54553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understand how to manage window sizes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support what RFC’s?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The Linux is the gold standard, but what is the level of compliance to the RFCs is that stack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Interoperability for TCP/IP needs to be used </a:t>
            </a:r>
          </a:p>
        </p:txBody>
      </p:sp>
    </p:spTree>
    <p:extLst>
      <p:ext uri="{BB962C8B-B14F-4D97-AF65-F5344CB8AC3E}">
        <p14:creationId xmlns:p14="http://schemas.microsoft.com/office/powerpoint/2010/main" val="36065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4" y="218880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Possible Future Goals for TLDK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26" y="1456950"/>
            <a:ext cx="54553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A BSD socket layer for in process application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Needs to support linked socket applications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A LD_PRELOAD solution for native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binary </a:t>
            </a: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Linux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applications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a sub-project working on preload and socket layer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add test harness for TLDK with CSIT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define the goals for testing of TLDK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What is the TCP application for testing?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Is it a simple proxy like application?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define the uses cases for TLDK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Should we use Google Test framework?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Uses C++ code for the unit test cases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understand the framework and decide</a:t>
            </a: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9301" y="1456949"/>
            <a:ext cx="5455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.</a:t>
            </a: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0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885</Words>
  <Application>Microsoft Macintosh PowerPoint</Application>
  <PresentationFormat>Widescreen</PresentationFormat>
  <Paragraphs>137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Baskerville</vt:lpstr>
      <vt:lpstr>Calibri</vt:lpstr>
      <vt:lpstr>Calibri Light</vt:lpstr>
      <vt:lpstr>Office Theme</vt:lpstr>
      <vt:lpstr>Scope/Goals of TLDK</vt:lpstr>
      <vt:lpstr>TLDK (Transport Layer Development Kit) High Level View</vt:lpstr>
      <vt:lpstr>TLDK Uses case #1 with DPDK only</vt:lpstr>
      <vt:lpstr>TLDK Uses case #2 with VPP</vt:lpstr>
      <vt:lpstr>TLDK Application Layer break down</vt:lpstr>
      <vt:lpstr>Possible Performance Goals</vt:lpstr>
      <vt:lpstr>Possible Future Goals for TLDK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DPDK Acceleration Enhancements</dc:title>
  <dc:subject/>
  <dc:creator>keith wiles</dc:creator>
  <cp:keywords/>
  <dc:description/>
  <cp:lastModifiedBy>keith wiles</cp:lastModifiedBy>
  <cp:revision>56</cp:revision>
  <dcterms:created xsi:type="dcterms:W3CDTF">2016-02-22T19:10:25Z</dcterms:created>
  <dcterms:modified xsi:type="dcterms:W3CDTF">2016-09-14T14:46:27Z</dcterms:modified>
  <cp:category/>
</cp:coreProperties>
</file>