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autoCompressPictures="0">
  <p:sldMasterIdLst>
    <p:sldMasterId id="2147483773" r:id="rId4"/>
  </p:sldMasterIdLst>
  <p:notesMasterIdLst>
    <p:notesMasterId r:id="rId26"/>
  </p:notesMasterIdLst>
  <p:handoutMasterIdLst>
    <p:handoutMasterId r:id="rId27"/>
  </p:handoutMasterIdLst>
  <p:sldIdLst>
    <p:sldId id="377" r:id="rId5"/>
    <p:sldId id="465" r:id="rId6"/>
    <p:sldId id="464" r:id="rId7"/>
    <p:sldId id="449" r:id="rId8"/>
    <p:sldId id="455" r:id="rId9"/>
    <p:sldId id="439" r:id="rId10"/>
    <p:sldId id="440" r:id="rId11"/>
    <p:sldId id="460" r:id="rId12"/>
    <p:sldId id="459" r:id="rId13"/>
    <p:sldId id="461" r:id="rId14"/>
    <p:sldId id="458" r:id="rId15"/>
    <p:sldId id="447" r:id="rId16"/>
    <p:sldId id="448" r:id="rId17"/>
    <p:sldId id="456" r:id="rId18"/>
    <p:sldId id="426" r:id="rId19"/>
    <p:sldId id="457" r:id="rId20"/>
    <p:sldId id="450" r:id="rId21"/>
    <p:sldId id="451" r:id="rId22"/>
    <p:sldId id="452" r:id="rId23"/>
    <p:sldId id="462" r:id="rId24"/>
    <p:sldId id="463" r:id="rId25"/>
  </p:sldIdLst>
  <p:sldSz cx="9144000" cy="5143500" type="screen16x9"/>
  <p:notesSz cx="6858000" cy="9144000"/>
  <p:embeddedFontLst>
    <p:embeddedFont>
      <p:font typeface="Calibri" panose="020F0502020204030204" pitchFamily="34" charset="0"/>
      <p:regular r:id="rId28"/>
      <p:bold r:id="rId29"/>
      <p:italic r:id="rId30"/>
      <p:boldItalic r:id="rId31"/>
    </p:embeddedFont>
    <p:embeddedFont>
      <p:font typeface="Intel Clear" panose="020B0604020203020204" pitchFamily="34" charset="0"/>
      <p:regular r:id="rId32"/>
      <p:bold r:id="rId33"/>
      <p:italic r:id="rId34"/>
      <p:boldItalic r:id="rId35"/>
    </p:embeddedFont>
    <p:embeddedFont>
      <p:font typeface="Neo Sans Intel" panose="020B0504020202020204" pitchFamily="34" charset="0"/>
      <p:regular r:id="rId36"/>
      <p:italic r:id="rId37"/>
    </p:embeddedFont>
    <p:embeddedFont>
      <p:font typeface="Intel Clear Pro" panose="020B0804020202060201" pitchFamily="34" charset="0"/>
      <p:bold r:id="rId38"/>
    </p:embeddedFont>
  </p:embeddedFontLst>
  <p:custDataLst>
    <p:tags r:id="rId39"/>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81" userDrawn="1">
          <p15:clr>
            <a:srgbClr val="A4A3A4"/>
          </p15:clr>
        </p15:guide>
        <p15:guide id="2" orient="horz" pos="3004" userDrawn="1">
          <p15:clr>
            <a:srgbClr val="A4A3A4"/>
          </p15:clr>
        </p15:guide>
        <p15:guide id="3" orient="horz" pos="422" userDrawn="1">
          <p15:clr>
            <a:srgbClr val="A4A3A4"/>
          </p15:clr>
        </p15:guide>
        <p15:guide id="4" orient="horz" pos="824" userDrawn="1">
          <p15:clr>
            <a:srgbClr val="A4A3A4"/>
          </p15:clr>
        </p15:guide>
        <p15:guide id="5" orient="horz" pos="2916" userDrawn="1">
          <p15:clr>
            <a:srgbClr val="A4A3A4"/>
          </p15:clr>
        </p15:guide>
        <p15:guide id="6" orient="horz" pos="1643" userDrawn="1">
          <p15:clr>
            <a:srgbClr val="A4A3A4"/>
          </p15:clr>
        </p15:guide>
        <p15:guide id="7" pos="5471" userDrawn="1">
          <p15:clr>
            <a:srgbClr val="A4A3A4"/>
          </p15:clr>
        </p15:guide>
        <p15:guide id="8" pos="287" userDrawn="1">
          <p15:clr>
            <a:srgbClr val="A4A3A4"/>
          </p15:clr>
        </p15:guide>
        <p15:guide id="9" pos="2909" userDrawn="1">
          <p15:clr>
            <a:srgbClr val="A4A3A4"/>
          </p15:clr>
        </p15:guide>
        <p15:guide id="10" pos="2811" userDrawn="1">
          <p15:clr>
            <a:srgbClr val="A4A3A4"/>
          </p15:clr>
        </p15:guide>
        <p15:guide id="11" pos="285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3308"/>
    <a:srgbClr val="FD9208"/>
    <a:srgbClr val="F0CE3E"/>
    <a:srgbClr val="0071C5"/>
    <a:srgbClr val="009FDF"/>
    <a:srgbClr val="F3D54E"/>
    <a:srgbClr val="003C7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625" autoAdjust="0"/>
    <p:restoredTop sz="84695" autoAdjust="0"/>
  </p:normalViewPr>
  <p:slideViewPr>
    <p:cSldViewPr snapToGrid="0">
      <p:cViewPr varScale="1">
        <p:scale>
          <a:sx n="130" d="100"/>
          <a:sy n="130" d="100"/>
        </p:scale>
        <p:origin x="1020" y="114"/>
      </p:cViewPr>
      <p:guideLst>
        <p:guide orient="horz" pos="1581"/>
        <p:guide orient="horz" pos="3004"/>
        <p:guide orient="horz" pos="422"/>
        <p:guide orient="horz" pos="824"/>
        <p:guide orient="horz" pos="2916"/>
        <p:guide orient="horz" pos="1643"/>
        <p:guide pos="5471"/>
        <p:guide pos="287"/>
        <p:guide pos="2909"/>
        <p:guide pos="2811"/>
        <p:guide pos="2852"/>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174"/>
    </p:cViewPr>
  </p:sorterViewPr>
  <p:notesViewPr>
    <p:cSldViewPr snapToGrid="0" showGuides="1">
      <p:cViewPr varScale="1">
        <p:scale>
          <a:sx n="74" d="100"/>
          <a:sy n="74" d="100"/>
        </p:scale>
        <p:origin x="-744"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9" Type="http://schemas.openxmlformats.org/officeDocument/2006/relationships/tags" Target="tags/tag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font" Target="fonts/font7.fntdata"/><Relationship Id="rId42"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6.fntdata"/><Relationship Id="rId38" Type="http://schemas.openxmlformats.org/officeDocument/2006/relationships/font" Target="fonts/font11.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2.fntdata"/><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4.fntdata"/><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Intel Clear"/>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ACFD7B2-88A6-E34E-8EF8-CB0C7BA47ADD}" type="datetimeFigureOut">
              <a:rPr lang="en-US" smtClean="0">
                <a:latin typeface="Intel Clear"/>
              </a:rPr>
              <a:pPr/>
              <a:t>8/30/2016</a:t>
            </a:fld>
            <a:endParaRPr lang="en-US" dirty="0">
              <a:latin typeface="Intel Clear"/>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latin typeface="Intel Clear"/>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96CFA4E-18EB-6D49-8DE2-7A74038C2C1C}" type="slidenum">
              <a:rPr lang="en-US" smtClean="0">
                <a:latin typeface="Intel Clear"/>
              </a:rPr>
              <a:pPr/>
              <a:t>‹#›</a:t>
            </a:fld>
            <a:endParaRPr lang="en-US" dirty="0">
              <a:latin typeface="Intel Clear"/>
            </a:endParaRPr>
          </a:p>
        </p:txBody>
      </p:sp>
    </p:spTree>
    <p:extLst>
      <p:ext uri="{BB962C8B-B14F-4D97-AF65-F5344CB8AC3E}">
        <p14:creationId xmlns:p14="http://schemas.microsoft.com/office/powerpoint/2010/main" val="91299412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Intel Clear"/>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Intel Clear"/>
              </a:defRPr>
            </a:lvl1pPr>
          </a:lstStyle>
          <a:p>
            <a:fld id="{ED7FC5FE-6F0D-D34A-8EE6-C95B4F5F4DC8}" type="datetimeFigureOut">
              <a:rPr lang="en-US" smtClean="0"/>
              <a:pPr/>
              <a:t>8/30/2016</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Intel Clear"/>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Intel Clear"/>
              </a:defRPr>
            </a:lvl1pPr>
          </a:lstStyle>
          <a:p>
            <a:fld id="{D61C8689-8455-3546-ADF9-3B7273760F66}" type="slidenum">
              <a:rPr lang="en-US" smtClean="0"/>
              <a:pPr/>
              <a:t>‹#›</a:t>
            </a:fld>
            <a:endParaRPr lang="en-US" dirty="0"/>
          </a:p>
        </p:txBody>
      </p:sp>
    </p:spTree>
    <p:extLst>
      <p:ext uri="{BB962C8B-B14F-4D97-AF65-F5344CB8AC3E}">
        <p14:creationId xmlns:p14="http://schemas.microsoft.com/office/powerpoint/2010/main" val="260842922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Intel Clear"/>
        <a:ea typeface="+mn-ea"/>
        <a:cs typeface="+mn-cs"/>
      </a:defRPr>
    </a:lvl1pPr>
    <a:lvl2pPr marL="457200" algn="l" defTabSz="457200" rtl="0" eaLnBrk="1" latinLnBrk="0" hangingPunct="1">
      <a:defRPr sz="1200" kern="1200">
        <a:solidFill>
          <a:schemeClr val="tx1"/>
        </a:solidFill>
        <a:latin typeface="Intel Clear"/>
        <a:ea typeface="+mn-ea"/>
        <a:cs typeface="+mn-cs"/>
      </a:defRPr>
    </a:lvl2pPr>
    <a:lvl3pPr marL="914400" algn="l" defTabSz="457200" rtl="0" eaLnBrk="1" latinLnBrk="0" hangingPunct="1">
      <a:defRPr sz="1200" kern="1200">
        <a:solidFill>
          <a:schemeClr val="tx1"/>
        </a:solidFill>
        <a:latin typeface="Intel Clear"/>
        <a:ea typeface="+mn-ea"/>
        <a:cs typeface="+mn-cs"/>
      </a:defRPr>
    </a:lvl3pPr>
    <a:lvl4pPr marL="1371600" algn="l" defTabSz="457200" rtl="0" eaLnBrk="1" latinLnBrk="0" hangingPunct="1">
      <a:defRPr sz="1200" kern="1200">
        <a:solidFill>
          <a:schemeClr val="tx1"/>
        </a:solidFill>
        <a:latin typeface="Intel Clear"/>
        <a:ea typeface="+mn-ea"/>
        <a:cs typeface="+mn-cs"/>
      </a:defRPr>
    </a:lvl4pPr>
    <a:lvl5pPr marL="1828800" algn="l" defTabSz="457200" rtl="0" eaLnBrk="1" latinLnBrk="0" hangingPunct="1">
      <a:defRPr sz="1200" kern="1200">
        <a:solidFill>
          <a:schemeClr val="tx1"/>
        </a:solidFill>
        <a:latin typeface="Intel Clear"/>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1C8689-8455-3546-ADF9-3B7273760F66}" type="slidenum">
              <a:rPr lang="en-US" smtClean="0"/>
              <a:pPr/>
              <a:t>6</a:t>
            </a:fld>
            <a:endParaRPr lang="en-US" dirty="0"/>
          </a:p>
        </p:txBody>
      </p:sp>
    </p:spTree>
    <p:extLst>
      <p:ext uri="{BB962C8B-B14F-4D97-AF65-F5344CB8AC3E}">
        <p14:creationId xmlns:p14="http://schemas.microsoft.com/office/powerpoint/2010/main" val="31741176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1C8689-8455-3546-ADF9-3B7273760F66}"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27823383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1C8689-8455-3546-ADF9-3B7273760F66}" type="slidenum">
              <a:rPr lang="en-US" smtClean="0"/>
              <a:pPr/>
              <a:t>12</a:t>
            </a:fld>
            <a:endParaRPr lang="en-US" dirty="0"/>
          </a:p>
        </p:txBody>
      </p:sp>
    </p:spTree>
    <p:extLst>
      <p:ext uri="{BB962C8B-B14F-4D97-AF65-F5344CB8AC3E}">
        <p14:creationId xmlns:p14="http://schemas.microsoft.com/office/powerpoint/2010/main" val="2428381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1C8689-8455-3546-ADF9-3B7273760F66}" type="slidenum">
              <a:rPr lang="en-US" smtClean="0"/>
              <a:pPr/>
              <a:t>18</a:t>
            </a:fld>
            <a:endParaRPr lang="en-US" dirty="0"/>
          </a:p>
        </p:txBody>
      </p:sp>
    </p:spTree>
    <p:extLst>
      <p:ext uri="{BB962C8B-B14F-4D97-AF65-F5344CB8AC3E}">
        <p14:creationId xmlns:p14="http://schemas.microsoft.com/office/powerpoint/2010/main" val="6913556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with Radial Gradient">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51797" y="383169"/>
            <a:ext cx="1248049" cy="829850"/>
          </a:xfrm>
          <a:prstGeom prst="rect">
            <a:avLst/>
          </a:prstGeom>
          <a:noFill/>
          <a:extLst>
            <a:ext uri="{909E8E84-426E-40dd-AFC4-6F175D3DCCD1}">
              <a14:hiddenFill xmlns="" xmlns:a14="http://schemas.microsoft.com/office/drawing/2010/main">
                <a:solidFill>
                  <a:srgbClr val="FFFFFF"/>
                </a:solidFill>
              </a14:hiddenFill>
            </a:ext>
          </a:extLst>
        </p:spPr>
      </p:pic>
      <p:sp>
        <p:nvSpPr>
          <p:cNvPr id="7" name="Subtitle 2"/>
          <p:cNvSpPr>
            <a:spLocks noGrp="1"/>
          </p:cNvSpPr>
          <p:nvPr>
            <p:ph type="subTitle" idx="1" hasCustomPrompt="1"/>
          </p:nvPr>
        </p:nvSpPr>
        <p:spPr>
          <a:xfrm>
            <a:off x="455613" y="3493008"/>
            <a:ext cx="6330212" cy="925360"/>
          </a:xfrm>
        </p:spPr>
        <p:txBody>
          <a:bodyPr lIns="0" rIns="0">
            <a:noAutofit/>
          </a:bodyPr>
          <a:lstStyle>
            <a:lvl1pPr marL="0" indent="0" algn="l">
              <a:buNone/>
              <a:defRPr sz="1600" b="0" i="0" baseline="0">
                <a:solidFill>
                  <a:srgbClr val="F3D54E"/>
                </a:solidFill>
                <a:latin typeface="Intel Clear"/>
                <a:cs typeface="Intel Clear"/>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16pt Intel Clear Subhead, Date, Etc.</a:t>
            </a:r>
            <a:endParaRPr lang="en-US" dirty="0"/>
          </a:p>
        </p:txBody>
      </p:sp>
      <p:sp>
        <p:nvSpPr>
          <p:cNvPr id="13" name="Title 1"/>
          <p:cNvSpPr>
            <a:spLocks noGrp="1"/>
          </p:cNvSpPr>
          <p:nvPr>
            <p:ph type="ctrTitle" hasCustomPrompt="1"/>
          </p:nvPr>
        </p:nvSpPr>
        <p:spPr>
          <a:xfrm>
            <a:off x="438337" y="2529392"/>
            <a:ext cx="8212886" cy="1002290"/>
          </a:xfrm>
        </p:spPr>
        <p:txBody>
          <a:bodyPr lIns="0" rIns="0" anchor="b" anchorCtr="0">
            <a:noAutofit/>
          </a:bodyPr>
          <a:lstStyle>
            <a:lvl1pPr>
              <a:lnSpc>
                <a:spcPts val="5500"/>
              </a:lnSpc>
              <a:spcBef>
                <a:spcPts val="2400"/>
              </a:spcBef>
              <a:defRPr sz="5000" b="0" spc="100" baseline="0">
                <a:solidFill>
                  <a:schemeClr val="bg1"/>
                </a:solidFill>
                <a:latin typeface="Intel Clear"/>
                <a:cs typeface="Intel Clear"/>
              </a:defRPr>
            </a:lvl1pPr>
          </a:lstStyle>
          <a:p>
            <a:r>
              <a:rPr lang="en-US" dirty="0" smtClean="0"/>
              <a:t>50pt Intel Clear Title</a:t>
            </a:r>
            <a:br>
              <a:rPr lang="en-US" dirty="0" smtClean="0"/>
            </a:br>
            <a:r>
              <a:rPr lang="en-US" dirty="0" smtClean="0"/>
              <a:t>with Radial Gradient</a:t>
            </a:r>
            <a:endParaRPr lang="en-US" dirty="0"/>
          </a:p>
        </p:txBody>
      </p:sp>
    </p:spTree>
    <p:extLst>
      <p:ext uri="{BB962C8B-B14F-4D97-AF65-F5344CB8AC3E}">
        <p14:creationId xmlns:p14="http://schemas.microsoft.com/office/powerpoint/2010/main" val="1901749724"/>
      </p:ext>
    </p:extLst>
  </p:cSld>
  <p:clrMapOvr>
    <a:masterClrMapping/>
  </p:clrMapOvr>
  <p:timing>
    <p:tnLst>
      <p:par>
        <p:cTn id="1" dur="indefinite" restart="never" nodeType="tmRoot"/>
      </p:par>
    </p:tnLst>
  </p:timing>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ext and Right Image">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4678363" y="1"/>
            <a:ext cx="4465637" cy="4768849"/>
          </a:xfrm>
          <a:solidFill>
            <a:schemeClr val="bg2">
              <a:lumMod val="60000"/>
              <a:lumOff val="40000"/>
            </a:schemeClr>
          </a:solidFill>
        </p:spPr>
        <p:txBody>
          <a:bodyPr/>
          <a:lstStyle>
            <a:lvl1pPr>
              <a:defRPr baseline="0"/>
            </a:lvl1pPr>
          </a:lstStyle>
          <a:p>
            <a:r>
              <a:rPr lang="en-US" dirty="0" smtClean="0"/>
              <a:t>Insert photo here. Drag picture to placeholder or click icon to add.</a:t>
            </a:r>
            <a:endParaRPr lang="en-US" dirty="0"/>
          </a:p>
        </p:txBody>
      </p:sp>
      <p:sp>
        <p:nvSpPr>
          <p:cNvPr id="2" name="Title 1"/>
          <p:cNvSpPr>
            <a:spLocks noGrp="1"/>
          </p:cNvSpPr>
          <p:nvPr>
            <p:ph type="title" hasCustomPrompt="1"/>
          </p:nvPr>
        </p:nvSpPr>
        <p:spPr>
          <a:xfrm>
            <a:off x="455613" y="308848"/>
            <a:ext cx="4006850" cy="868680"/>
          </a:xfrm>
        </p:spPr>
        <p:txBody>
          <a:bodyPr>
            <a:noAutofit/>
          </a:bodyPr>
          <a:lstStyle>
            <a:lvl1pPr>
              <a:defRPr sz="2800" b="0" i="0" baseline="0">
                <a:latin typeface="Intel Clear"/>
                <a:cs typeface="Intel Clear"/>
              </a:defRPr>
            </a:lvl1pPr>
          </a:lstStyle>
          <a:p>
            <a:r>
              <a:rPr lang="en-US" dirty="0" smtClean="0"/>
              <a:t>28pt Intel Clear Headline</a:t>
            </a:r>
            <a:endParaRPr lang="en-US" dirty="0"/>
          </a:p>
        </p:txBody>
      </p:sp>
      <p:sp>
        <p:nvSpPr>
          <p:cNvPr id="14" name="Footer Placeholder 2"/>
          <p:cNvSpPr>
            <a:spLocks noGrp="1"/>
          </p:cNvSpPr>
          <p:nvPr>
            <p:ph type="ftr" sz="quarter" idx="11"/>
          </p:nvPr>
        </p:nvSpPr>
        <p:spPr>
          <a:xfrm>
            <a:off x="3124200" y="4824387"/>
            <a:ext cx="2895600" cy="273844"/>
          </a:xfrm>
          <a:prstGeom prst="rect">
            <a:avLst/>
          </a:prstGeom>
        </p:spPr>
        <p:txBody>
          <a:bodyPr/>
          <a:lstStyle/>
          <a:p>
            <a:endParaRPr lang="en-US" dirty="0"/>
          </a:p>
        </p:txBody>
      </p:sp>
      <p:sp>
        <p:nvSpPr>
          <p:cNvPr id="6" name="Slide Number Placeholder 5"/>
          <p:cNvSpPr>
            <a:spLocks noGrp="1"/>
          </p:cNvSpPr>
          <p:nvPr>
            <p:ph type="sldNum" sz="quarter" idx="12"/>
          </p:nvPr>
        </p:nvSpPr>
        <p:spPr>
          <a:xfrm>
            <a:off x="6872352" y="4824387"/>
            <a:ext cx="2133600" cy="273844"/>
          </a:xfrm>
        </p:spPr>
        <p:txBody>
          <a:bodyPr/>
          <a:lstStyle/>
          <a:p>
            <a:fld id="{EE2556C5-CE8C-6547-B838-EA80C61A4AF7}" type="slidenum">
              <a:rPr lang="en-US" smtClean="0"/>
              <a:pPr/>
              <a:t>‹#›</a:t>
            </a:fld>
            <a:endParaRPr lang="en-US" dirty="0"/>
          </a:p>
        </p:txBody>
      </p:sp>
      <p:sp>
        <p:nvSpPr>
          <p:cNvPr id="17" name="Content Placeholder 2"/>
          <p:cNvSpPr>
            <a:spLocks noGrp="1"/>
          </p:cNvSpPr>
          <p:nvPr>
            <p:ph sz="half" idx="1" hasCustomPrompt="1"/>
          </p:nvPr>
        </p:nvSpPr>
        <p:spPr>
          <a:xfrm>
            <a:off x="455614" y="1325244"/>
            <a:ext cx="4006850" cy="3425825"/>
          </a:xfrm>
        </p:spPr>
        <p:txBody>
          <a:bodyPr vert="horz" lIns="0" tIns="0" rIns="0" bIns="0" rtlCol="0">
            <a:noAutofit/>
          </a:bodyPr>
          <a:lstStyle>
            <a:lvl1pPr>
              <a:defRPr lang="en-US" dirty="0" smtClean="0"/>
            </a:lvl1pPr>
            <a:lvl2pPr>
              <a:defRPr lang="en-US" dirty="0" smtClean="0"/>
            </a:lvl2pPr>
            <a:lvl3pPr>
              <a:defRPr lang="en-US" sz="1400" dirty="0" smtClean="0"/>
            </a:lvl3pPr>
            <a:lvl4pPr>
              <a:defRPr lang="en-US" sz="1200" dirty="0" smtClean="0"/>
            </a:lvl4pPr>
            <a:lvl5pPr>
              <a:defRPr lang="en-US" sz="1200" dirty="0"/>
            </a:lvl5pPr>
          </a:lstStyle>
          <a:p>
            <a:pPr marR="0" lvl="0" fontAlgn="auto">
              <a:lnSpc>
                <a:spcPct val="100000"/>
              </a:lnSpc>
              <a:buClrTx/>
              <a:buSzTx/>
              <a:tabLst/>
            </a:pPr>
            <a:r>
              <a:rPr lang="en-US" dirty="0" smtClean="0"/>
              <a:t>18pt Intel Clear body text</a:t>
            </a:r>
          </a:p>
          <a:p>
            <a:pPr marR="0" lvl="1" fontAlgn="auto">
              <a:lnSpc>
                <a:spcPct val="100000"/>
              </a:lnSpc>
              <a:spcAft>
                <a:spcPts val="0"/>
              </a:spcAft>
              <a:buClrTx/>
              <a:buSzTx/>
              <a:tabLst/>
            </a:pPr>
            <a:r>
              <a:rPr lang="en-US" dirty="0" smtClean="0"/>
              <a:t>16pt Intel Clear bullet one</a:t>
            </a:r>
          </a:p>
          <a:p>
            <a:pPr lvl="2"/>
            <a:r>
              <a:rPr lang="en-US" dirty="0" err="1" smtClean="0"/>
              <a:t>14pt</a:t>
            </a:r>
            <a:r>
              <a:rPr lang="en-US" dirty="0" smtClean="0"/>
              <a:t> Intel Clear third level</a:t>
            </a:r>
          </a:p>
          <a:p>
            <a:pPr lvl="3"/>
            <a:r>
              <a:rPr lang="en-US" dirty="0" err="1" smtClean="0"/>
              <a:t>12pt</a:t>
            </a:r>
            <a:r>
              <a:rPr lang="en-US" dirty="0" smtClean="0"/>
              <a:t> Intel Clear fourth level</a:t>
            </a:r>
          </a:p>
          <a:p>
            <a:pPr lvl="4"/>
            <a:r>
              <a:rPr lang="en-US" dirty="0" err="1" smtClean="0"/>
              <a:t>12pt</a:t>
            </a:r>
            <a:r>
              <a:rPr lang="en-US" dirty="0" smtClean="0"/>
              <a:t> Intel Clear fifth level</a:t>
            </a:r>
            <a:endParaRPr lang="en-US" dirty="0"/>
          </a:p>
        </p:txBody>
      </p:sp>
    </p:spTree>
    <p:extLst>
      <p:ext uri="{BB962C8B-B14F-4D97-AF65-F5344CB8AC3E}">
        <p14:creationId xmlns:p14="http://schemas.microsoft.com/office/powerpoint/2010/main" val="195283960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White Section Break">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chemeClr val="bg1"/>
                </a:solidFill>
              </a:defRPr>
            </a:lvl1pPr>
          </a:lstStyle>
          <a:p>
            <a:fld id="{EE2556C5-CE8C-6547-B838-EA80C61A4AF7}" type="slidenum">
              <a:rPr lang="en-US" smtClean="0"/>
              <a:pPr/>
              <a:t>‹#›</a:t>
            </a:fld>
            <a:endParaRPr lang="en-US" dirty="0"/>
          </a:p>
        </p:txBody>
      </p:sp>
      <p:sp>
        <p:nvSpPr>
          <p:cNvPr id="5" name="Subtitle 2"/>
          <p:cNvSpPr>
            <a:spLocks noGrp="1"/>
          </p:cNvSpPr>
          <p:nvPr>
            <p:ph type="subTitle" idx="4294967295"/>
          </p:nvPr>
        </p:nvSpPr>
        <p:spPr>
          <a:xfrm>
            <a:off x="455613" y="3461258"/>
            <a:ext cx="6330212" cy="925360"/>
          </a:xfrm>
        </p:spPr>
        <p:txBody>
          <a:bodyPr lIns="0" rIns="0">
            <a:noAutofit/>
          </a:bodyPr>
          <a:lstStyle>
            <a:lvl1pPr marL="0" indent="0" algn="l">
              <a:buNone/>
              <a:defRPr sz="1600" b="0" i="0" baseline="0">
                <a:solidFill>
                  <a:srgbClr val="F3D54E"/>
                </a:solidFill>
                <a:latin typeface="Intel Clear"/>
                <a:cs typeface="Intel Clear"/>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Title 1"/>
          <p:cNvSpPr>
            <a:spLocks noGrp="1"/>
          </p:cNvSpPr>
          <p:nvPr>
            <p:ph type="ctrTitle" hasCustomPrompt="1"/>
          </p:nvPr>
        </p:nvSpPr>
        <p:spPr>
          <a:xfrm>
            <a:off x="438337" y="2415092"/>
            <a:ext cx="8212886" cy="1002290"/>
          </a:xfrm>
        </p:spPr>
        <p:txBody>
          <a:bodyPr lIns="0" rIns="0" anchor="b" anchorCtr="0">
            <a:noAutofit/>
          </a:bodyPr>
          <a:lstStyle>
            <a:lvl1pPr>
              <a:lnSpc>
                <a:spcPts val="5500"/>
              </a:lnSpc>
              <a:spcBef>
                <a:spcPts val="2400"/>
              </a:spcBef>
              <a:defRPr sz="4000" b="0" spc="100" baseline="0">
                <a:solidFill>
                  <a:srgbClr val="003C71"/>
                </a:solidFill>
                <a:latin typeface="Intel Clear"/>
                <a:cs typeface="Intel Clear"/>
              </a:defRPr>
            </a:lvl1pPr>
          </a:lstStyle>
          <a:p>
            <a:pPr>
              <a:lnSpc>
                <a:spcPct val="100000"/>
              </a:lnSpc>
              <a:spcBef>
                <a:spcPts val="0"/>
              </a:spcBef>
              <a:spcAft>
                <a:spcPts val="600"/>
              </a:spcAft>
            </a:pPr>
            <a:r>
              <a:rPr lang="en-US" spc="0" dirty="0" smtClean="0"/>
              <a:t>40pt Intel Clear</a:t>
            </a:r>
            <a:br>
              <a:rPr lang="en-US" spc="0" dirty="0" smtClean="0"/>
            </a:br>
            <a:r>
              <a:rPr lang="en-US" spc="0" dirty="0" smtClean="0"/>
              <a:t>White Section Break</a:t>
            </a:r>
            <a:endParaRPr lang="en-US" spc="0" dirty="0"/>
          </a:p>
        </p:txBody>
      </p:sp>
    </p:spTree>
    <p:extLst>
      <p:ext uri="{BB962C8B-B14F-4D97-AF65-F5344CB8AC3E}">
        <p14:creationId xmlns:p14="http://schemas.microsoft.com/office/powerpoint/2010/main" val="42895865"/>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Blue Section Break">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4294967295"/>
          </p:nvPr>
        </p:nvSpPr>
        <p:spPr>
          <a:xfrm>
            <a:off x="455613" y="3461258"/>
            <a:ext cx="6330212" cy="925360"/>
          </a:xfrm>
        </p:spPr>
        <p:txBody>
          <a:bodyPr lIns="0" rIns="0">
            <a:noAutofit/>
          </a:bodyPr>
          <a:lstStyle>
            <a:lvl1pPr marL="0" indent="0" algn="l">
              <a:buNone/>
              <a:defRPr sz="1600" b="0" i="0" baseline="0">
                <a:solidFill>
                  <a:srgbClr val="F3D54E"/>
                </a:solidFill>
                <a:latin typeface="Intel Clear"/>
                <a:cs typeface="Intel Clear"/>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Title 1"/>
          <p:cNvSpPr>
            <a:spLocks noGrp="1"/>
          </p:cNvSpPr>
          <p:nvPr>
            <p:ph type="ctrTitle"/>
          </p:nvPr>
        </p:nvSpPr>
        <p:spPr>
          <a:xfrm>
            <a:off x="438337" y="2415092"/>
            <a:ext cx="8212886" cy="1002290"/>
          </a:xfrm>
        </p:spPr>
        <p:txBody>
          <a:bodyPr lIns="0" rIns="0" anchor="b" anchorCtr="0">
            <a:noAutofit/>
          </a:bodyPr>
          <a:lstStyle>
            <a:lvl1pPr>
              <a:lnSpc>
                <a:spcPts val="5500"/>
              </a:lnSpc>
              <a:spcBef>
                <a:spcPts val="2400"/>
              </a:spcBef>
              <a:defRPr sz="4000" b="0" spc="100" baseline="0">
                <a:solidFill>
                  <a:schemeClr val="bg1"/>
                </a:solidFill>
                <a:latin typeface="Intel Clear"/>
                <a:cs typeface="Intel Clear"/>
              </a:defRPr>
            </a:lvl1pPr>
          </a:lstStyle>
          <a:p>
            <a:pPr>
              <a:lnSpc>
                <a:spcPct val="100000"/>
              </a:lnSpc>
              <a:spcBef>
                <a:spcPts val="0"/>
              </a:spcBef>
              <a:spcAft>
                <a:spcPts val="600"/>
              </a:spcAft>
            </a:pPr>
            <a:r>
              <a:rPr lang="en-US" spc="0" smtClean="0"/>
              <a:t>Click to edit Master title style</a:t>
            </a:r>
            <a:endParaRPr lang="en-US" spc="0" dirty="0"/>
          </a:p>
        </p:txBody>
      </p:sp>
    </p:spTree>
    <p:extLst>
      <p:ext uri="{BB962C8B-B14F-4D97-AF65-F5344CB8AC3E}">
        <p14:creationId xmlns:p14="http://schemas.microsoft.com/office/powerpoint/2010/main" val="2823274962"/>
      </p:ext>
    </p:extLst>
  </p:cSld>
  <p:clrMapOvr>
    <a:masterClrMapping/>
  </p:clrMapOvr>
  <p:timing>
    <p:tnLst>
      <p:par>
        <p:cTn id="1" dur="indefinite" restart="never" nodeType="tmRoot"/>
      </p:par>
    </p:tnLst>
  </p:timing>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Hero Tex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55613" y="2234882"/>
            <a:ext cx="7772400" cy="1125140"/>
          </a:xfrm>
        </p:spPr>
        <p:txBody>
          <a:bodyPr anchor="t" anchorCtr="0">
            <a:noAutofit/>
          </a:bodyPr>
          <a:lstStyle>
            <a:lvl1pPr marL="0" indent="0">
              <a:buNone/>
              <a:defRPr sz="4000" b="0" baseline="0">
                <a:solidFill>
                  <a:schemeClr val="accent2"/>
                </a:solidFill>
                <a:latin typeface="Intel Clear"/>
                <a:ea typeface="Intel Clear"/>
                <a:cs typeface="Intel Clear"/>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r>
              <a:rPr lang="en-US" dirty="0" smtClean="0"/>
              <a:t>40pt Intel Clear Light Body.</a:t>
            </a:r>
            <a:br>
              <a:rPr lang="en-US" dirty="0" smtClean="0"/>
            </a:br>
            <a:r>
              <a:rPr lang="en-US" dirty="0" smtClean="0"/>
              <a:t>For content that is not a section, but has a big idea in text only.</a:t>
            </a:r>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E2556C5-CE8C-6547-B838-EA80C61A4AF7}" type="slidenum">
              <a:rPr lang="en-US" smtClean="0"/>
              <a:pPr/>
              <a:t>‹#›</a:t>
            </a:fld>
            <a:endParaRPr lang="en-US" dirty="0"/>
          </a:p>
        </p:txBody>
      </p:sp>
      <p:sp>
        <p:nvSpPr>
          <p:cNvPr id="5" name="Title 1"/>
          <p:cNvSpPr>
            <a:spLocks noGrp="1"/>
          </p:cNvSpPr>
          <p:nvPr>
            <p:ph type="title"/>
          </p:nvPr>
        </p:nvSpPr>
        <p:spPr>
          <a:xfrm>
            <a:off x="455613" y="1101794"/>
            <a:ext cx="7772400" cy="1021556"/>
          </a:xfrm>
        </p:spPr>
        <p:txBody>
          <a:bodyPr anchor="b" anchorCtr="0">
            <a:noAutofit/>
          </a:bodyPr>
          <a:lstStyle>
            <a:lvl1pPr algn="l">
              <a:lnSpc>
                <a:spcPct val="80000"/>
              </a:lnSpc>
              <a:defRPr sz="4000" b="0" cap="none" spc="0" baseline="0">
                <a:solidFill>
                  <a:srgbClr val="003C71"/>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2480356517"/>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Blue Section Break Image">
    <p:bg>
      <p:bgPr>
        <a:gradFill>
          <a:gsLst>
            <a:gs pos="0">
              <a:schemeClr val="tx2"/>
            </a:gs>
            <a:gs pos="50000">
              <a:schemeClr val="accent2"/>
            </a:gs>
          </a:gsLst>
          <a:lin ang="18900000" scaled="1"/>
        </a:gra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3" hasCustomPrompt="1"/>
          </p:nvPr>
        </p:nvSpPr>
        <p:spPr>
          <a:xfrm>
            <a:off x="0" y="1"/>
            <a:ext cx="9144000" cy="2574131"/>
          </a:xfrm>
          <a:solidFill>
            <a:schemeClr val="bg2">
              <a:lumMod val="60000"/>
              <a:lumOff val="40000"/>
            </a:schemeClr>
          </a:solidFill>
        </p:spPr>
        <p:txBody>
          <a:bodyPr/>
          <a:lstStyle>
            <a:lvl1pPr>
              <a:defRPr baseline="0">
                <a:solidFill>
                  <a:srgbClr val="0071C5"/>
                </a:solidFill>
              </a:defRPr>
            </a:lvl1pPr>
          </a:lstStyle>
          <a:p>
            <a:r>
              <a:rPr lang="en-US" dirty="0" smtClean="0"/>
              <a:t>Insert photo here. Drag picture to placeholder or click icon to add.</a:t>
            </a:r>
            <a:endParaRPr lang="en-US" dirty="0"/>
          </a:p>
        </p:txBody>
      </p:sp>
      <p:sp>
        <p:nvSpPr>
          <p:cNvPr id="6" name="Rectangle 5"/>
          <p:cNvSpPr/>
          <p:nvPr/>
        </p:nvSpPr>
        <p:spPr>
          <a:xfrm>
            <a:off x="454026" y="4915796"/>
            <a:ext cx="1910779" cy="92333"/>
          </a:xfrm>
          <a:prstGeom prst="rect">
            <a:avLst/>
          </a:prstGeom>
        </p:spPr>
        <p:txBody>
          <a:bodyPr wrap="none" lIns="0" tIns="0" rIns="0" bIns="0">
            <a:spAutoFit/>
          </a:bodyPr>
          <a:lstStyle/>
          <a:p>
            <a:pPr algn="l" rtl="0"/>
            <a:r>
              <a:rPr lang="en-US" sz="600" b="0" i="0" u="none" strike="noStrike" kern="1200" baseline="0" dirty="0" smtClean="0">
                <a:solidFill>
                  <a:schemeClr val="bg1"/>
                </a:solidFill>
                <a:latin typeface="+mn-lt"/>
                <a:ea typeface="+mn-ea"/>
                <a:cs typeface="Intel Clear"/>
              </a:rPr>
              <a:t>Placeholder Footer Copy / BU Logo or Name Goes Here</a:t>
            </a:r>
          </a:p>
        </p:txBody>
      </p:sp>
      <p:sp>
        <p:nvSpPr>
          <p:cNvPr id="7" name="Text Placeholder 2"/>
          <p:cNvSpPr>
            <a:spLocks noGrp="1"/>
          </p:cNvSpPr>
          <p:nvPr>
            <p:ph type="body" idx="1" hasCustomPrompt="1"/>
          </p:nvPr>
        </p:nvSpPr>
        <p:spPr>
          <a:xfrm>
            <a:off x="455613" y="3348787"/>
            <a:ext cx="7772400" cy="1125140"/>
          </a:xfrm>
        </p:spPr>
        <p:txBody>
          <a:bodyPr anchor="t" anchorCtr="0">
            <a:noAutofit/>
          </a:bodyPr>
          <a:lstStyle>
            <a:lvl1pPr marL="0" indent="0">
              <a:buNone/>
              <a:defRPr sz="1600" b="0" baseline="0">
                <a:solidFill>
                  <a:srgbClr val="F3D54E"/>
                </a:solidFill>
                <a:latin typeface="+mn-lt"/>
                <a:cs typeface="Intel Clear" panose="020B0604020203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r>
              <a:rPr lang="en-US" dirty="0" smtClean="0"/>
              <a:t>16pt Intel Clear Subhead</a:t>
            </a:r>
            <a:endParaRPr lang="en-US" dirty="0"/>
          </a:p>
        </p:txBody>
      </p:sp>
      <p:sp>
        <p:nvSpPr>
          <p:cNvPr id="10" name="Title 1"/>
          <p:cNvSpPr>
            <a:spLocks noGrp="1"/>
          </p:cNvSpPr>
          <p:nvPr>
            <p:ph type="title" hasCustomPrompt="1"/>
          </p:nvPr>
        </p:nvSpPr>
        <p:spPr>
          <a:xfrm>
            <a:off x="447146" y="2220744"/>
            <a:ext cx="8696854" cy="1021556"/>
          </a:xfrm>
        </p:spPr>
        <p:txBody>
          <a:bodyPr anchor="b" anchorCtr="0">
            <a:noAutofit/>
          </a:bodyPr>
          <a:lstStyle>
            <a:lvl1pPr algn="l">
              <a:lnSpc>
                <a:spcPts val="5500"/>
              </a:lnSpc>
              <a:spcBef>
                <a:spcPts val="2400"/>
              </a:spcBef>
              <a:defRPr sz="4000" b="0" cap="none" spc="0" baseline="0">
                <a:solidFill>
                  <a:schemeClr val="bg1"/>
                </a:solidFill>
                <a:latin typeface="Intel Clear"/>
                <a:cs typeface="Intel Clear"/>
              </a:defRPr>
            </a:lvl1pPr>
          </a:lstStyle>
          <a:p>
            <a:r>
              <a:rPr lang="en-US" dirty="0" smtClean="0"/>
              <a:t>40pt Intel Clear Blue Section Break</a:t>
            </a:r>
            <a:endParaRPr lang="en-US" dirty="0"/>
          </a:p>
        </p:txBody>
      </p:sp>
    </p:spTree>
    <p:extLst>
      <p:ext uri="{BB962C8B-B14F-4D97-AF65-F5344CB8AC3E}">
        <p14:creationId xmlns:p14="http://schemas.microsoft.com/office/powerpoint/2010/main" val="3218660728"/>
      </p:ext>
    </p:extLst>
  </p:cSld>
  <p:clrMapOvr>
    <a:masterClrMapping/>
  </p:clrMapOvr>
  <p:timing>
    <p:tnLst>
      <p:par>
        <p:cTn id="1" dur="indefinite" restart="never" nodeType="tmRoot"/>
      </p:par>
    </p:tnLst>
  </p:timing>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3124200" y="4824387"/>
            <a:ext cx="2895600" cy="273844"/>
          </a:xfrm>
          <a:prstGeom prst="rect">
            <a:avLst/>
          </a:prstGeom>
        </p:spPr>
        <p:txBody>
          <a:bodyPr/>
          <a:lstStyle/>
          <a:p>
            <a:endParaRPr lang="en-US" dirty="0"/>
          </a:p>
        </p:txBody>
      </p:sp>
      <p:sp>
        <p:nvSpPr>
          <p:cNvPr id="5" name="Slide Number Placeholder 4"/>
          <p:cNvSpPr>
            <a:spLocks noGrp="1"/>
          </p:cNvSpPr>
          <p:nvPr>
            <p:ph type="sldNum" sz="quarter" idx="12"/>
          </p:nvPr>
        </p:nvSpPr>
        <p:spPr/>
        <p:txBody>
          <a:bodyPr/>
          <a:lstStyle/>
          <a:p>
            <a:fld id="{EE2556C5-CE8C-6547-B838-EA80C61A4AF7}" type="slidenum">
              <a:rPr lang="en-US" smtClean="0"/>
              <a:pPr/>
              <a:t>‹#›</a:t>
            </a:fld>
            <a:endParaRPr lang="en-US" dirty="0"/>
          </a:p>
        </p:txBody>
      </p:sp>
      <p:sp>
        <p:nvSpPr>
          <p:cNvPr id="6" name="Title 6"/>
          <p:cNvSpPr>
            <a:spLocks noGrp="1"/>
          </p:cNvSpPr>
          <p:nvPr>
            <p:ph type="title" hasCustomPrompt="1"/>
          </p:nvPr>
        </p:nvSpPr>
        <p:spPr>
          <a:xfrm>
            <a:off x="455613" y="308848"/>
            <a:ext cx="8229600" cy="868680"/>
          </a:xfrm>
        </p:spPr>
        <p:txBody>
          <a:bodyPr/>
          <a:lstStyle>
            <a:lvl1pPr>
              <a:defRPr b="0" i="0" baseline="0">
                <a:solidFill>
                  <a:srgbClr val="003C71"/>
                </a:solidFill>
                <a:latin typeface="Intel Clear"/>
                <a:cs typeface="Intel Clear"/>
              </a:defRPr>
            </a:lvl1pPr>
          </a:lstStyle>
          <a:p>
            <a:r>
              <a:rPr lang="en-US" dirty="0" smtClean="0"/>
              <a:t>28pt Intel Clear Headline</a:t>
            </a:r>
            <a:endParaRPr lang="en-US" dirty="0"/>
          </a:p>
        </p:txBody>
      </p:sp>
    </p:spTree>
    <p:extLst>
      <p:ext uri="{BB962C8B-B14F-4D97-AF65-F5344CB8AC3E}">
        <p14:creationId xmlns:p14="http://schemas.microsoft.com/office/powerpoint/2010/main" val="2483873536"/>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3124200" y="4824387"/>
            <a:ext cx="2895600" cy="273844"/>
          </a:xfrm>
          <a:prstGeom prst="rect">
            <a:avLst/>
          </a:prstGeom>
        </p:spPr>
        <p:txBody>
          <a:bodyPr/>
          <a:lstStyle/>
          <a:p>
            <a:endParaRPr lang="en-US" dirty="0"/>
          </a:p>
        </p:txBody>
      </p:sp>
      <p:sp>
        <p:nvSpPr>
          <p:cNvPr id="4" name="Slide Number Placeholder 3"/>
          <p:cNvSpPr>
            <a:spLocks noGrp="1"/>
          </p:cNvSpPr>
          <p:nvPr>
            <p:ph type="sldNum" sz="quarter" idx="12"/>
          </p:nvPr>
        </p:nvSpPr>
        <p:spPr/>
        <p:txBody>
          <a:bodyPr/>
          <a:lstStyle/>
          <a:p>
            <a:fld id="{EE2556C5-CE8C-6547-B838-EA80C61A4AF7}" type="slidenum">
              <a:rPr lang="en-US" smtClean="0"/>
              <a:pPr/>
              <a:t>‹#›</a:t>
            </a:fld>
            <a:endParaRPr lang="en-US" dirty="0"/>
          </a:p>
        </p:txBody>
      </p:sp>
    </p:spTree>
    <p:extLst>
      <p:ext uri="{BB962C8B-B14F-4D97-AF65-F5344CB8AC3E}">
        <p14:creationId xmlns:p14="http://schemas.microsoft.com/office/powerpoint/2010/main" val="1189434865"/>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blank" preserve="1">
  <p:cSld name="Back Cover Radial Gradi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2" descr="\\.psf\Home\Desktop\Inte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77432" y="1875130"/>
            <a:ext cx="2108795" cy="138988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3434628"/>
      </p:ext>
    </p:extLst>
  </p:cSld>
  <p:clrMapOvr>
    <a:masterClrMapping/>
  </p:clrMapOvr>
  <p:timing>
    <p:tnLst>
      <p:par>
        <p:cTn id="1" dur="indefinite" restart="never" nodeType="tmRoot"/>
      </p:par>
    </p:tnLst>
  </p:timing>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1_Back Cover Radial Gradi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454026" y="4915796"/>
            <a:ext cx="1910779" cy="92333"/>
          </a:xfrm>
          <a:prstGeom prst="rect">
            <a:avLst/>
          </a:prstGeom>
        </p:spPr>
        <p:txBody>
          <a:bodyPr wrap="none" lIns="0" tIns="0" rIns="0" bIns="0">
            <a:spAutoFit/>
          </a:bodyPr>
          <a:lstStyle/>
          <a:p>
            <a:pPr algn="l" rtl="0"/>
            <a:r>
              <a:rPr lang="en-US" sz="600" b="0" i="0" u="none" strike="noStrike" kern="1200" baseline="0" dirty="0" smtClean="0">
                <a:solidFill>
                  <a:schemeClr val="bg1"/>
                </a:solidFill>
                <a:latin typeface="+mn-lt"/>
                <a:ea typeface="+mn-ea"/>
                <a:cs typeface="Intel Clear"/>
              </a:rPr>
              <a:t>Placeholder Footer Copy / BU Logo or Name Goes Here</a:t>
            </a:r>
          </a:p>
        </p:txBody>
      </p:sp>
      <p:pic>
        <p:nvPicPr>
          <p:cNvPr id="7" name="Picture 6" descr="int_experience_wht_rgb_3000.png"/>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3490232" y="1693326"/>
            <a:ext cx="2085380" cy="2113879"/>
          </a:xfrm>
          <a:prstGeom prst="rect">
            <a:avLst/>
          </a:prstGeom>
        </p:spPr>
      </p:pic>
    </p:spTree>
    <p:extLst>
      <p:ext uri="{BB962C8B-B14F-4D97-AF65-F5344CB8AC3E}">
        <p14:creationId xmlns:p14="http://schemas.microsoft.com/office/powerpoint/2010/main" val="3457448325"/>
      </p:ext>
    </p:extLst>
  </p:cSld>
  <p:clrMapOvr>
    <a:masterClrMapping/>
  </p:clrMapOvr>
  <p:timing>
    <p:tnLst>
      <p:par>
        <p:cTn id="1" dur="indefinite" restart="never" nodeType="tmRoot"/>
      </p:par>
    </p:tnLst>
  </p:timing>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83336"/>
            <a:ext cx="8229600" cy="741560"/>
          </a:xfrm>
        </p:spPr>
        <p:txBody>
          <a:bodyPr>
            <a:normAutofit/>
          </a:bodyPr>
          <a:lstStyle>
            <a:lvl1pPr>
              <a:defRPr sz="2700" baseline="0"/>
            </a:lvl1pPr>
          </a:lstStyle>
          <a:p>
            <a:r>
              <a:rPr lang="en-US" dirty="0" smtClean="0"/>
              <a:t>36pt Light headline</a:t>
            </a:r>
            <a:endParaRPr lang="en-US" dirty="0"/>
          </a:p>
        </p:txBody>
      </p:sp>
      <p:sp>
        <p:nvSpPr>
          <p:cNvPr id="3" name="Content Placeholder 2"/>
          <p:cNvSpPr>
            <a:spLocks noGrp="1"/>
          </p:cNvSpPr>
          <p:nvPr>
            <p:ph idx="1" hasCustomPrompt="1"/>
          </p:nvPr>
        </p:nvSpPr>
        <p:spPr>
          <a:xfrm>
            <a:off x="457200" y="1274527"/>
            <a:ext cx="8229600" cy="3394472"/>
          </a:xfrm>
        </p:spPr>
        <p:txBody>
          <a:bodyPr/>
          <a:lstStyle>
            <a:lvl1pPr marL="0" marR="0" indent="0" algn="l" defTabSz="342900" rtl="0" eaLnBrk="1" fontAlgn="auto" latinLnBrk="0" hangingPunct="1">
              <a:lnSpc>
                <a:spcPct val="100000"/>
              </a:lnSpc>
              <a:spcBef>
                <a:spcPts val="900"/>
              </a:spcBef>
              <a:spcAft>
                <a:spcPts val="0"/>
              </a:spcAft>
              <a:buClrTx/>
              <a:buSzTx/>
              <a:buFont typeface="Arial"/>
              <a:buNone/>
              <a:tabLst/>
              <a:defRPr lang="ro-RO" sz="1650" b="0" i="0" u="none" strike="noStrike" baseline="0" smtClean="0"/>
            </a:lvl1pPr>
            <a:lvl2pPr>
              <a:defRPr sz="1350">
                <a:solidFill>
                  <a:schemeClr val="tx2"/>
                </a:solidFill>
              </a:defRPr>
            </a:lvl2pPr>
            <a:lvl3pPr>
              <a:defRPr sz="1350">
                <a:solidFill>
                  <a:schemeClr val="tx2"/>
                </a:solidFill>
              </a:defRPr>
            </a:lvl3pPr>
            <a:lvl4pPr>
              <a:defRPr>
                <a:solidFill>
                  <a:schemeClr val="tx2"/>
                </a:solidFill>
              </a:defRPr>
            </a:lvl4pPr>
            <a:lvl5pPr>
              <a:defRPr>
                <a:solidFill>
                  <a:schemeClr val="tx2"/>
                </a:solidFill>
              </a:defRPr>
            </a:lvl5pPr>
          </a:lstStyle>
          <a:p>
            <a:r>
              <a:rPr lang="ro-RO" sz="1650" b="0" i="0" u="none" strike="noStrike" baseline="0" dirty="0" smtClean="0">
                <a:solidFill>
                  <a:srgbClr val="007CC5"/>
                </a:solidFill>
                <a:latin typeface="Neo Sans Intel"/>
              </a:rPr>
              <a:t>22pt Regular as dicaernam nos res deli que prae doluptatur, explabo. Optatem porpori onserferunte eruptatis accatur? Aquunt utemquo tem. Itatemqui aut ut qui rempore veli que doluptat pore vel mos anihillaut magnisque volumque nam vollo inctecto et lisit pre.</a:t>
            </a:r>
            <a:r>
              <a:rPr lang="en-US" dirty="0" smtClean="0"/>
              <a:t> </a:t>
            </a:r>
          </a:p>
          <a:p>
            <a:pPr lvl="1"/>
            <a:r>
              <a:rPr lang="en-US" dirty="0" smtClean="0"/>
              <a:t>18pt Regular Bullet One</a:t>
            </a:r>
          </a:p>
          <a:p>
            <a:pPr lvl="2"/>
            <a:r>
              <a:rPr lang="en-US" dirty="0" smtClean="0"/>
              <a:t>Sub-bullet</a:t>
            </a:r>
          </a:p>
          <a:p>
            <a:pPr lvl="3"/>
            <a:r>
              <a:rPr lang="en-US" dirty="0" smtClean="0"/>
              <a:t>Fourth level</a:t>
            </a:r>
          </a:p>
          <a:p>
            <a:pPr lvl="4"/>
            <a:r>
              <a:rPr lang="en-US" dirty="0" smtClean="0"/>
              <a:t>Fifth level</a:t>
            </a:r>
            <a:endParaRPr lang="en-US" dirty="0"/>
          </a:p>
        </p:txBody>
      </p:sp>
      <p:sp>
        <p:nvSpPr>
          <p:cNvPr id="4" name="Rectangle 3"/>
          <p:cNvSpPr/>
          <p:nvPr userDrawn="1"/>
        </p:nvSpPr>
        <p:spPr>
          <a:xfrm>
            <a:off x="9105201" y="0"/>
            <a:ext cx="77598" cy="5143500"/>
          </a:xfrm>
          <a:prstGeom prst="rect">
            <a:avLst/>
          </a:prstGeom>
          <a:solidFill>
            <a:srgbClr val="F7323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581374645"/>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Title Slide with Radial Gradient">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10" name="Picture 9" descr="int_experience_hrz_wht_rgb_1500.png"/>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460693" y="389228"/>
            <a:ext cx="2121766" cy="887284"/>
          </a:xfrm>
          <a:prstGeom prst="rect">
            <a:avLst/>
          </a:prstGeom>
        </p:spPr>
      </p:pic>
      <p:sp>
        <p:nvSpPr>
          <p:cNvPr id="7" name="Subtitle 2"/>
          <p:cNvSpPr>
            <a:spLocks noGrp="1"/>
          </p:cNvSpPr>
          <p:nvPr>
            <p:ph type="subTitle" idx="1" hasCustomPrompt="1"/>
          </p:nvPr>
        </p:nvSpPr>
        <p:spPr>
          <a:xfrm>
            <a:off x="455613" y="3493008"/>
            <a:ext cx="6330212" cy="925360"/>
          </a:xfrm>
        </p:spPr>
        <p:txBody>
          <a:bodyPr lIns="0" rIns="0">
            <a:noAutofit/>
          </a:bodyPr>
          <a:lstStyle>
            <a:lvl1pPr marL="0" indent="0" algn="l">
              <a:buNone/>
              <a:defRPr sz="1600" b="0" i="0" baseline="0">
                <a:solidFill>
                  <a:srgbClr val="F3D54E"/>
                </a:solidFill>
                <a:latin typeface="Intel Clear"/>
                <a:cs typeface="Intel Clear"/>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16pt Intel Clear Subhead, Date, Etc.</a:t>
            </a:r>
            <a:endParaRPr lang="en-US" dirty="0"/>
          </a:p>
        </p:txBody>
      </p:sp>
      <p:sp>
        <p:nvSpPr>
          <p:cNvPr id="9" name="Title 1"/>
          <p:cNvSpPr>
            <a:spLocks noGrp="1"/>
          </p:cNvSpPr>
          <p:nvPr>
            <p:ph type="ctrTitle" hasCustomPrompt="1"/>
          </p:nvPr>
        </p:nvSpPr>
        <p:spPr>
          <a:xfrm>
            <a:off x="438337" y="2529392"/>
            <a:ext cx="8212886" cy="1002290"/>
          </a:xfrm>
        </p:spPr>
        <p:txBody>
          <a:bodyPr lIns="0" rIns="0" anchor="b" anchorCtr="0">
            <a:noAutofit/>
          </a:bodyPr>
          <a:lstStyle>
            <a:lvl1pPr>
              <a:lnSpc>
                <a:spcPts val="5500"/>
              </a:lnSpc>
              <a:spcBef>
                <a:spcPts val="2400"/>
              </a:spcBef>
              <a:defRPr sz="5000" b="0" spc="100" baseline="0">
                <a:solidFill>
                  <a:schemeClr val="bg1"/>
                </a:solidFill>
                <a:latin typeface="Intel Clear"/>
                <a:cs typeface="Intel Clear"/>
              </a:defRPr>
            </a:lvl1pPr>
          </a:lstStyle>
          <a:p>
            <a:r>
              <a:rPr lang="en-US" dirty="0" smtClean="0"/>
              <a:t>50pt Intel Clear Title</a:t>
            </a:r>
            <a:br>
              <a:rPr lang="en-US" dirty="0" smtClean="0"/>
            </a:br>
            <a:r>
              <a:rPr lang="en-US" dirty="0" smtClean="0"/>
              <a:t>with Radial Gradient</a:t>
            </a:r>
            <a:endParaRPr lang="en-US" dirty="0"/>
          </a:p>
        </p:txBody>
      </p:sp>
      <p:pic>
        <p:nvPicPr>
          <p:cNvPr id="11" name="Picture 10" descr="int_experience_hrz_wht_rgb_1500.png"/>
          <p:cNvPicPr>
            <a:picLocks noChangeAspect="1"/>
          </p:cNvPicPr>
          <p:nvPr userDrawn="1"/>
        </p:nvPicPr>
        <p:blipFill>
          <a:blip r:embed="rId4" cstate="email">
            <a:alphaModFix/>
            <a:extLst>
              <a:ext uri="{28A0092B-C50C-407E-A947-70E740481C1C}">
                <a14:useLocalDpi xmlns:a14="http://schemas.microsoft.com/office/drawing/2010/main"/>
              </a:ext>
            </a:extLst>
          </a:blip>
          <a:stretch>
            <a:fillRect/>
          </a:stretch>
        </p:blipFill>
        <p:spPr>
          <a:xfrm>
            <a:off x="460695" y="389228"/>
            <a:ext cx="2121767" cy="887284"/>
          </a:xfrm>
          <a:prstGeom prst="rect">
            <a:avLst/>
          </a:prstGeom>
        </p:spPr>
      </p:pic>
    </p:spTree>
    <p:extLst>
      <p:ext uri="{BB962C8B-B14F-4D97-AF65-F5344CB8AC3E}">
        <p14:creationId xmlns:p14="http://schemas.microsoft.com/office/powerpoint/2010/main" val="3771655746"/>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itle Slide with Radial Gradient">
    <p:spTree>
      <p:nvGrpSpPr>
        <p:cNvPr id="1" name=""/>
        <p:cNvGrpSpPr/>
        <p:nvPr/>
      </p:nvGrpSpPr>
      <p:grpSpPr>
        <a:xfrm>
          <a:off x="0" y="0"/>
          <a:ext cx="0" cy="0"/>
          <a:chOff x="0" y="0"/>
          <a:chExt cx="0" cy="0"/>
        </a:xfrm>
      </p:grpSpPr>
      <p:sp>
        <p:nvSpPr>
          <p:cNvPr id="8" name="Rectangle 7"/>
          <p:cNvSpPr/>
          <p:nvPr userDrawn="1"/>
        </p:nvSpPr>
        <p:spPr>
          <a:xfrm>
            <a:off x="454027" y="4915798"/>
            <a:ext cx="1277594" cy="92333"/>
          </a:xfrm>
          <a:prstGeom prst="rect">
            <a:avLst/>
          </a:prstGeom>
        </p:spPr>
        <p:txBody>
          <a:bodyPr wrap="none" lIns="0" tIns="0" rIns="0" bIns="0">
            <a:spAutoFit/>
          </a:bodyPr>
          <a:lstStyle/>
          <a:p>
            <a:pPr algn="l" rtl="0"/>
            <a:r>
              <a:rPr lang="en-US" sz="600" b="0" i="0" u="none" strike="noStrike" kern="1200" baseline="0" dirty="0" smtClean="0">
                <a:solidFill>
                  <a:schemeClr val="bg1"/>
                </a:solidFill>
                <a:latin typeface="+mn-lt"/>
                <a:ea typeface="+mn-ea"/>
                <a:cs typeface="Intel Clear"/>
              </a:rPr>
              <a:t>Intel Confidential – Internal Use Only</a:t>
            </a:r>
          </a:p>
        </p:txBody>
      </p:sp>
      <p:sp>
        <p:nvSpPr>
          <p:cNvPr id="6" name="Title 1"/>
          <p:cNvSpPr>
            <a:spLocks noGrp="1"/>
          </p:cNvSpPr>
          <p:nvPr>
            <p:ph type="ctrTitle" hasCustomPrompt="1"/>
          </p:nvPr>
        </p:nvSpPr>
        <p:spPr>
          <a:xfrm>
            <a:off x="444689" y="2479426"/>
            <a:ext cx="8212887" cy="1102519"/>
          </a:xfrm>
        </p:spPr>
        <p:txBody>
          <a:bodyPr lIns="0" rIns="0" anchor="b" anchorCtr="0">
            <a:noAutofit/>
          </a:bodyPr>
          <a:lstStyle>
            <a:lvl1pPr>
              <a:lnSpc>
                <a:spcPct val="80000"/>
              </a:lnSpc>
              <a:defRPr sz="6500" b="0" spc="0" baseline="0">
                <a:solidFill>
                  <a:schemeClr val="bg1"/>
                </a:solidFill>
                <a:latin typeface="Intel Clear Pro" panose="020B0804020202060201" pitchFamily="34" charset="0"/>
                <a:cs typeface="Intel Clear Pro" panose="020B0804020202060201" pitchFamily="34" charset="0"/>
              </a:defRPr>
            </a:lvl1pPr>
          </a:lstStyle>
          <a:p>
            <a:r>
              <a:rPr lang="en-US" dirty="0" smtClean="0"/>
              <a:t>65pt Intel Clear pro Title</a:t>
            </a:r>
            <a:br>
              <a:rPr lang="en-US" dirty="0" smtClean="0"/>
            </a:br>
            <a:r>
              <a:rPr lang="en-US" dirty="0" smtClean="0"/>
              <a:t>with radial gradient</a:t>
            </a:r>
            <a:endParaRPr lang="en-US" dirty="0"/>
          </a:p>
        </p:txBody>
      </p:sp>
      <p:sp>
        <p:nvSpPr>
          <p:cNvPr id="9" name="Subtitle 2"/>
          <p:cNvSpPr>
            <a:spLocks noGrp="1"/>
          </p:cNvSpPr>
          <p:nvPr>
            <p:ph type="subTitle" idx="1" hasCustomPrompt="1"/>
          </p:nvPr>
        </p:nvSpPr>
        <p:spPr>
          <a:xfrm>
            <a:off x="455615" y="3493008"/>
            <a:ext cx="6330212" cy="925360"/>
          </a:xfrm>
        </p:spPr>
        <p:txBody>
          <a:bodyPr lIns="0" rIns="0">
            <a:noAutofit/>
          </a:bodyPr>
          <a:lstStyle>
            <a:lvl1pPr marL="0" indent="0" algn="l">
              <a:buNone/>
              <a:defRPr sz="1600" b="0" i="0" baseline="0">
                <a:solidFill>
                  <a:srgbClr val="F3D54E"/>
                </a:solidFill>
                <a:latin typeface="Intel Clear"/>
                <a:cs typeface="Intel Clear"/>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dirty="0" smtClean="0"/>
              <a:t>16pt Intel Clear Subhead, Date, Etc.</a:t>
            </a:r>
            <a:endParaRPr lang="en-US" dirty="0"/>
          </a:p>
        </p:txBody>
      </p:sp>
      <p:pic>
        <p:nvPicPr>
          <p:cNvPr id="10" name="Picture 9" descr="int_experience_hrz_wht_rgb_1500.png"/>
          <p:cNvPicPr>
            <a:picLocks noChangeAspect="1"/>
          </p:cNvPicPr>
          <p:nvPr userDrawn="1"/>
        </p:nvPicPr>
        <p:blipFill>
          <a:blip r:embed="rId2" cstate="email">
            <a:alphaModFix/>
            <a:extLst>
              <a:ext uri="{28A0092B-C50C-407E-A947-70E740481C1C}">
                <a14:useLocalDpi xmlns:a14="http://schemas.microsoft.com/office/drawing/2010/main"/>
              </a:ext>
            </a:extLst>
          </a:blip>
          <a:stretch>
            <a:fillRect/>
          </a:stretch>
        </p:blipFill>
        <p:spPr>
          <a:xfrm>
            <a:off x="460695" y="389228"/>
            <a:ext cx="2121767" cy="887284"/>
          </a:xfrm>
          <a:prstGeom prst="rect">
            <a:avLst/>
          </a:prstGeom>
        </p:spPr>
      </p:pic>
    </p:spTree>
    <p:extLst>
      <p:ext uri="{BB962C8B-B14F-4D97-AF65-F5344CB8AC3E}">
        <p14:creationId xmlns:p14="http://schemas.microsoft.com/office/powerpoint/2010/main" val="1045068173"/>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Slide with Image">
    <p:spTree>
      <p:nvGrpSpPr>
        <p:cNvPr id="1" name=""/>
        <p:cNvGrpSpPr/>
        <p:nvPr/>
      </p:nvGrpSpPr>
      <p:grpSpPr>
        <a:xfrm>
          <a:off x="0" y="0"/>
          <a:ext cx="0" cy="0"/>
          <a:chOff x="0" y="0"/>
          <a:chExt cx="0" cy="0"/>
        </a:xfrm>
      </p:grpSpPr>
      <p:sp>
        <p:nvSpPr>
          <p:cNvPr id="10" name="Picture Placeholder 8"/>
          <p:cNvSpPr>
            <a:spLocks noGrp="1"/>
          </p:cNvSpPr>
          <p:nvPr>
            <p:ph type="pic" sz="quarter" idx="13" hasCustomPrompt="1"/>
          </p:nvPr>
        </p:nvSpPr>
        <p:spPr>
          <a:xfrm>
            <a:off x="0" y="0"/>
            <a:ext cx="9144000" cy="4768850"/>
          </a:xfrm>
          <a:solidFill>
            <a:schemeClr val="bg2">
              <a:lumMod val="60000"/>
              <a:lumOff val="40000"/>
            </a:schemeClr>
          </a:solidFill>
        </p:spPr>
        <p:txBody>
          <a:bodyPr/>
          <a:lstStyle>
            <a:lvl1pPr marL="0" marR="0" indent="0" algn="l" defTabSz="457178" rtl="0" eaLnBrk="1" fontAlgn="auto" latinLnBrk="0" hangingPunct="1">
              <a:lnSpc>
                <a:spcPct val="100000"/>
              </a:lnSpc>
              <a:spcBef>
                <a:spcPts val="1200"/>
              </a:spcBef>
              <a:spcAft>
                <a:spcPts val="0"/>
              </a:spcAft>
              <a:buClrTx/>
              <a:buSzTx/>
              <a:buFont typeface="Wingdings" panose="05000000000000000000" pitchFamily="2" charset="2"/>
              <a:buNone/>
              <a:tabLst/>
              <a:defRPr baseline="0"/>
            </a:lvl1pPr>
          </a:lstStyle>
          <a:p>
            <a:r>
              <a:rPr lang="en-US" dirty="0" smtClean="0"/>
              <a:t>Insert photo here. Drag picture to placeholder or click icon to add.</a:t>
            </a:r>
            <a:endParaRPr lang="en-US" dirty="0"/>
          </a:p>
        </p:txBody>
      </p:sp>
      <p:sp>
        <p:nvSpPr>
          <p:cNvPr id="8" name="Rectangle 7"/>
          <p:cNvSpPr/>
          <p:nvPr userDrawn="1"/>
        </p:nvSpPr>
        <p:spPr>
          <a:xfrm>
            <a:off x="454027" y="4915798"/>
            <a:ext cx="1277594" cy="92333"/>
          </a:xfrm>
          <a:prstGeom prst="rect">
            <a:avLst/>
          </a:prstGeom>
        </p:spPr>
        <p:txBody>
          <a:bodyPr wrap="none" lIns="0" tIns="0" rIns="0" bIns="0">
            <a:spAutoFit/>
          </a:bodyPr>
          <a:lstStyle/>
          <a:p>
            <a:pPr algn="l" rtl="0"/>
            <a:r>
              <a:rPr lang="en-US" sz="600" b="0" i="0" u="none" strike="noStrike" kern="1200" baseline="0" dirty="0" smtClean="0">
                <a:solidFill>
                  <a:schemeClr val="bg1"/>
                </a:solidFill>
                <a:latin typeface="+mn-lt"/>
                <a:ea typeface="+mn-ea"/>
                <a:cs typeface="Intel Clear"/>
              </a:rPr>
              <a:t>Intel Confidential – Internal Use Only</a:t>
            </a:r>
          </a:p>
        </p:txBody>
      </p:sp>
      <p:pic>
        <p:nvPicPr>
          <p:cNvPr id="9"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451800" y="383169"/>
            <a:ext cx="1248049" cy="829850"/>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
          <p:cNvSpPr>
            <a:spLocks noGrp="1"/>
          </p:cNvSpPr>
          <p:nvPr>
            <p:ph type="ctrTitle" hasCustomPrompt="1"/>
          </p:nvPr>
        </p:nvSpPr>
        <p:spPr>
          <a:xfrm>
            <a:off x="444689" y="2479426"/>
            <a:ext cx="8212887" cy="1102519"/>
          </a:xfrm>
        </p:spPr>
        <p:txBody>
          <a:bodyPr lIns="0" rIns="0" anchor="b" anchorCtr="0">
            <a:noAutofit/>
          </a:bodyPr>
          <a:lstStyle>
            <a:lvl1pPr>
              <a:lnSpc>
                <a:spcPct val="80000"/>
              </a:lnSpc>
              <a:defRPr sz="6500" b="0" spc="0" baseline="0">
                <a:solidFill>
                  <a:schemeClr val="bg1"/>
                </a:solidFill>
                <a:latin typeface="Intel Clear Pro" panose="020B0804020202060201" pitchFamily="34" charset="0"/>
                <a:cs typeface="Intel Clear Pro" panose="020B0804020202060201" pitchFamily="34" charset="0"/>
              </a:defRPr>
            </a:lvl1pPr>
          </a:lstStyle>
          <a:p>
            <a:r>
              <a:rPr lang="en-US" dirty="0" smtClean="0"/>
              <a:t>65pt Intel Clear pro Title</a:t>
            </a:r>
            <a:br>
              <a:rPr lang="en-US" dirty="0" smtClean="0"/>
            </a:br>
            <a:r>
              <a:rPr lang="en-US" dirty="0" smtClean="0"/>
              <a:t>with image</a:t>
            </a:r>
            <a:endParaRPr lang="en-US" dirty="0"/>
          </a:p>
        </p:txBody>
      </p:sp>
      <p:sp>
        <p:nvSpPr>
          <p:cNvPr id="14" name="Subtitle 2"/>
          <p:cNvSpPr>
            <a:spLocks noGrp="1"/>
          </p:cNvSpPr>
          <p:nvPr>
            <p:ph type="subTitle" idx="1" hasCustomPrompt="1"/>
          </p:nvPr>
        </p:nvSpPr>
        <p:spPr>
          <a:xfrm>
            <a:off x="455615" y="3493008"/>
            <a:ext cx="6330212" cy="925360"/>
          </a:xfrm>
        </p:spPr>
        <p:txBody>
          <a:bodyPr lIns="0" rIns="0">
            <a:noAutofit/>
          </a:bodyPr>
          <a:lstStyle>
            <a:lvl1pPr marL="0" indent="0" algn="l">
              <a:buNone/>
              <a:defRPr sz="1600" b="0" i="0" baseline="0">
                <a:solidFill>
                  <a:srgbClr val="F3D54E"/>
                </a:solidFill>
                <a:latin typeface="Intel Clear"/>
                <a:cs typeface="Intel Clear"/>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dirty="0" smtClean="0"/>
              <a:t>16pt Intel Clear Subhead, Date, Etc.</a:t>
            </a:r>
            <a:endParaRPr lang="en-US" dirty="0"/>
          </a:p>
        </p:txBody>
      </p:sp>
    </p:spTree>
    <p:extLst>
      <p:ext uri="{BB962C8B-B14F-4D97-AF65-F5344CB8AC3E}">
        <p14:creationId xmlns:p14="http://schemas.microsoft.com/office/powerpoint/2010/main" val="1808324130"/>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Bulleted Tex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6872352" y="4824387"/>
            <a:ext cx="2133600" cy="273844"/>
          </a:xfrm>
          <a:prstGeom prst="rect">
            <a:avLst/>
          </a:prstGeom>
        </p:spPr>
        <p:txBody>
          <a:bodyPr/>
          <a:lstStyle/>
          <a:p>
            <a:fld id="{EE2556C5-CE8C-6547-B838-EA80C61A4AF7}" type="slidenum">
              <a:rPr lang="en-US" smtClean="0"/>
              <a:pPr/>
              <a:t>‹#›</a:t>
            </a:fld>
            <a:endParaRPr lang="en-US" dirty="0"/>
          </a:p>
        </p:txBody>
      </p:sp>
      <p:sp>
        <p:nvSpPr>
          <p:cNvPr id="7" name="Title 6"/>
          <p:cNvSpPr>
            <a:spLocks noGrp="1"/>
          </p:cNvSpPr>
          <p:nvPr>
            <p:ph type="title" hasCustomPrompt="1"/>
          </p:nvPr>
        </p:nvSpPr>
        <p:spPr>
          <a:xfrm>
            <a:off x="455613" y="308848"/>
            <a:ext cx="8229600" cy="868680"/>
          </a:xfrm>
        </p:spPr>
        <p:txBody>
          <a:bodyPr/>
          <a:lstStyle>
            <a:lvl1pPr>
              <a:defRPr b="0" i="0" baseline="0">
                <a:solidFill>
                  <a:srgbClr val="003C71"/>
                </a:solidFill>
                <a:latin typeface="Intel Clear"/>
                <a:cs typeface="Intel Clear"/>
              </a:defRPr>
            </a:lvl1pPr>
          </a:lstStyle>
          <a:p>
            <a:r>
              <a:rPr lang="en-US" dirty="0" smtClean="0"/>
              <a:t>28pt Intel Clear Headline</a:t>
            </a:r>
            <a:endParaRPr lang="en-US" dirty="0"/>
          </a:p>
        </p:txBody>
      </p:sp>
      <p:sp>
        <p:nvSpPr>
          <p:cNvPr id="9" name="Content Placeholder 8"/>
          <p:cNvSpPr>
            <a:spLocks noGrp="1"/>
          </p:cNvSpPr>
          <p:nvPr>
            <p:ph sz="quarter" idx="13" hasCustomPrompt="1"/>
          </p:nvPr>
        </p:nvSpPr>
        <p:spPr>
          <a:xfrm>
            <a:off x="455615" y="1203329"/>
            <a:ext cx="8228012" cy="3425825"/>
          </a:xfrm>
        </p:spPr>
        <p:txBody>
          <a:bodyPr/>
          <a:lstStyle>
            <a:lvl1pPr>
              <a:defRPr>
                <a:solidFill>
                  <a:srgbClr val="0071C5"/>
                </a:solidFill>
              </a:defRPr>
            </a:lvl1pPr>
            <a:lvl2pPr>
              <a:defRPr sz="1800"/>
            </a:lvl2pPr>
            <a:lvl3pPr>
              <a:defRPr sz="1800"/>
            </a:lvl3pPr>
            <a:lvl4pPr>
              <a:defRPr sz="1600"/>
            </a:lvl4pPr>
          </a:lstStyle>
          <a:p>
            <a:pPr lvl="0"/>
            <a:r>
              <a:rPr lang="en-US" dirty="0" smtClean="0"/>
              <a:t>18pt Intel Clear body text</a:t>
            </a:r>
          </a:p>
          <a:p>
            <a:pPr lvl="1"/>
            <a:r>
              <a:rPr lang="en-US" dirty="0" smtClean="0"/>
              <a:t>18pt Intel Clear bullet one</a:t>
            </a:r>
          </a:p>
          <a:p>
            <a:pPr lvl="2"/>
            <a:r>
              <a:rPr lang="en-US" dirty="0" smtClean="0"/>
              <a:t>18pt Intel Clear sub-bullet</a:t>
            </a:r>
          </a:p>
          <a:p>
            <a:pPr lvl="3"/>
            <a:r>
              <a:rPr lang="en-US" dirty="0" smtClean="0"/>
              <a:t>16pt Intel Clear fourth level</a:t>
            </a:r>
          </a:p>
          <a:p>
            <a:pPr lvl="4"/>
            <a:r>
              <a:rPr lang="en-US" dirty="0" err="1" smtClean="0"/>
              <a:t>14pt</a:t>
            </a:r>
            <a:r>
              <a:rPr lang="en-US" dirty="0" smtClean="0"/>
              <a:t> Intel Clear fifth level</a:t>
            </a:r>
            <a:endParaRPr lang="en-US" dirty="0"/>
          </a:p>
        </p:txBody>
      </p:sp>
    </p:spTree>
    <p:extLst>
      <p:ext uri="{BB962C8B-B14F-4D97-AF65-F5344CB8AC3E}">
        <p14:creationId xmlns:p14="http://schemas.microsoft.com/office/powerpoint/2010/main" val="1358511826"/>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wo Content with Image">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6872352" y="4824387"/>
            <a:ext cx="2133600" cy="273844"/>
          </a:xfrm>
          <a:prstGeom prst="rect">
            <a:avLst/>
          </a:prstGeom>
        </p:spPr>
        <p:txBody>
          <a:bodyPr/>
          <a:lstStyle/>
          <a:p>
            <a:fld id="{EE2556C5-CE8C-6547-B838-EA80C61A4AF7}" type="slidenum">
              <a:rPr lang="en-US" smtClean="0"/>
              <a:pPr/>
              <a:t>‹#›</a:t>
            </a:fld>
            <a:endParaRPr lang="en-US" dirty="0"/>
          </a:p>
        </p:txBody>
      </p:sp>
      <p:sp>
        <p:nvSpPr>
          <p:cNvPr id="15" name="Content Placeholder 2"/>
          <p:cNvSpPr>
            <a:spLocks noGrp="1"/>
          </p:cNvSpPr>
          <p:nvPr>
            <p:ph sz="half" idx="1" hasCustomPrompt="1"/>
          </p:nvPr>
        </p:nvSpPr>
        <p:spPr>
          <a:xfrm>
            <a:off x="455613" y="1203328"/>
            <a:ext cx="4006851" cy="3425825"/>
          </a:xfrm>
        </p:spPr>
        <p:txBody>
          <a:bodyPr vert="horz" lIns="0" tIns="0" rIns="0" bIns="0" rtlCol="0">
            <a:noAutofit/>
          </a:bodyPr>
          <a:lstStyle>
            <a:lvl1pPr>
              <a:defRPr lang="en-US" dirty="0" smtClean="0"/>
            </a:lvl1pPr>
            <a:lvl2pPr>
              <a:defRPr lang="en-US" dirty="0" smtClean="0"/>
            </a:lvl2pPr>
            <a:lvl3pPr>
              <a:defRPr lang="en-US" sz="1400" dirty="0" smtClean="0"/>
            </a:lvl3pPr>
            <a:lvl4pPr>
              <a:defRPr lang="en-US" sz="1200" dirty="0" smtClean="0"/>
            </a:lvl4pPr>
            <a:lvl5pPr>
              <a:defRPr lang="en-US" sz="1200" dirty="0"/>
            </a:lvl5pPr>
          </a:lstStyle>
          <a:p>
            <a:pPr marR="0" lvl="0" fontAlgn="auto">
              <a:lnSpc>
                <a:spcPct val="100000"/>
              </a:lnSpc>
              <a:buClrTx/>
              <a:buSzTx/>
              <a:tabLst/>
            </a:pPr>
            <a:r>
              <a:rPr lang="en-US" dirty="0" smtClean="0"/>
              <a:t>18pt Intel Clear body text</a:t>
            </a:r>
          </a:p>
          <a:p>
            <a:pPr marR="0" lvl="1" fontAlgn="auto">
              <a:lnSpc>
                <a:spcPct val="100000"/>
              </a:lnSpc>
              <a:spcAft>
                <a:spcPts val="0"/>
              </a:spcAft>
              <a:buClrTx/>
              <a:buSzTx/>
              <a:tabLst/>
            </a:pPr>
            <a:r>
              <a:rPr lang="en-US" dirty="0" smtClean="0"/>
              <a:t>16pt Intel Clear bullet one</a:t>
            </a:r>
          </a:p>
          <a:p>
            <a:pPr lvl="2"/>
            <a:r>
              <a:rPr lang="en-US" dirty="0" err="1" smtClean="0"/>
              <a:t>14pt</a:t>
            </a:r>
            <a:r>
              <a:rPr lang="en-US" dirty="0" smtClean="0"/>
              <a:t> Intel Clear third level</a:t>
            </a:r>
          </a:p>
          <a:p>
            <a:pPr lvl="3"/>
            <a:r>
              <a:rPr lang="en-US" dirty="0" err="1" smtClean="0"/>
              <a:t>12pt</a:t>
            </a:r>
            <a:r>
              <a:rPr lang="en-US" dirty="0" smtClean="0"/>
              <a:t> Intel Clear fourth level</a:t>
            </a:r>
          </a:p>
          <a:p>
            <a:pPr lvl="4"/>
            <a:r>
              <a:rPr lang="en-US" dirty="0" err="1" smtClean="0"/>
              <a:t>12pt</a:t>
            </a:r>
            <a:r>
              <a:rPr lang="en-US" dirty="0" smtClean="0"/>
              <a:t> Intel Clear fifth level</a:t>
            </a:r>
            <a:endParaRPr lang="en-US" dirty="0"/>
          </a:p>
        </p:txBody>
      </p:sp>
      <p:sp>
        <p:nvSpPr>
          <p:cNvPr id="8" name="Title 6"/>
          <p:cNvSpPr>
            <a:spLocks noGrp="1"/>
          </p:cNvSpPr>
          <p:nvPr>
            <p:ph type="title" hasCustomPrompt="1"/>
          </p:nvPr>
        </p:nvSpPr>
        <p:spPr>
          <a:xfrm>
            <a:off x="455613" y="308848"/>
            <a:ext cx="8229600" cy="868680"/>
          </a:xfrm>
        </p:spPr>
        <p:txBody>
          <a:bodyPr/>
          <a:lstStyle>
            <a:lvl1pPr>
              <a:defRPr b="0" i="0" baseline="0">
                <a:solidFill>
                  <a:srgbClr val="003C71"/>
                </a:solidFill>
                <a:latin typeface="Intel Clear"/>
                <a:cs typeface="Intel Clear"/>
              </a:defRPr>
            </a:lvl1pPr>
          </a:lstStyle>
          <a:p>
            <a:r>
              <a:rPr lang="en-US" dirty="0" smtClean="0"/>
              <a:t>28pt Intel Clear Headline</a:t>
            </a:r>
            <a:endParaRPr lang="en-US" dirty="0"/>
          </a:p>
        </p:txBody>
      </p:sp>
      <p:sp>
        <p:nvSpPr>
          <p:cNvPr id="9" name="Picture Placeholder 8"/>
          <p:cNvSpPr>
            <a:spLocks noGrp="1"/>
          </p:cNvSpPr>
          <p:nvPr>
            <p:ph type="pic" sz="quarter" idx="13"/>
          </p:nvPr>
        </p:nvSpPr>
        <p:spPr>
          <a:xfrm>
            <a:off x="4830765" y="943430"/>
            <a:ext cx="3181123" cy="1670950"/>
          </a:xfrm>
          <a:solidFill>
            <a:schemeClr val="bg2">
              <a:lumMod val="60000"/>
              <a:lumOff val="40000"/>
            </a:schemeClr>
          </a:solidFill>
        </p:spPr>
        <p:txBody>
          <a:bodyPr/>
          <a:lstStyle>
            <a:lvl1pPr>
              <a:defRPr sz="1800">
                <a:latin typeface="Intel Clear"/>
              </a:defRPr>
            </a:lvl1pPr>
          </a:lstStyle>
          <a:p>
            <a:endParaRPr lang="en-US" sz="1100" dirty="0">
              <a:latin typeface="Arial"/>
            </a:endParaRPr>
          </a:p>
        </p:txBody>
      </p:sp>
      <p:sp>
        <p:nvSpPr>
          <p:cNvPr id="10" name="Picture Placeholder 8"/>
          <p:cNvSpPr>
            <a:spLocks noGrp="1"/>
          </p:cNvSpPr>
          <p:nvPr>
            <p:ph type="pic" sz="quarter" idx="14"/>
          </p:nvPr>
        </p:nvSpPr>
        <p:spPr>
          <a:xfrm>
            <a:off x="4830765" y="2843897"/>
            <a:ext cx="3181123" cy="1670950"/>
          </a:xfrm>
          <a:solidFill>
            <a:schemeClr val="bg2">
              <a:lumMod val="60000"/>
              <a:lumOff val="40000"/>
            </a:schemeClr>
          </a:solidFill>
        </p:spPr>
        <p:txBody>
          <a:bodyPr/>
          <a:lstStyle>
            <a:lvl1pPr>
              <a:defRPr sz="1800">
                <a:latin typeface="Intel Clear"/>
              </a:defRPr>
            </a:lvl1pPr>
          </a:lstStyle>
          <a:p>
            <a:endParaRPr lang="en-US" sz="1100" dirty="0">
              <a:latin typeface="Arial"/>
            </a:endParaRPr>
          </a:p>
        </p:txBody>
      </p:sp>
    </p:spTree>
    <p:extLst>
      <p:ext uri="{BB962C8B-B14F-4D97-AF65-F5344CB8AC3E}">
        <p14:creationId xmlns:p14="http://schemas.microsoft.com/office/powerpoint/2010/main" val="25989145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6872352" y="4824387"/>
            <a:ext cx="2133600" cy="273844"/>
          </a:xfrm>
          <a:prstGeom prst="rect">
            <a:avLst/>
          </a:prstGeom>
        </p:spPr>
        <p:txBody>
          <a:bodyPr/>
          <a:lstStyle/>
          <a:p>
            <a:fld id="{EE2556C5-CE8C-6547-B838-EA80C61A4AF7}" type="slidenum">
              <a:rPr lang="en-US" smtClean="0"/>
              <a:pPr/>
              <a:t>‹#›</a:t>
            </a:fld>
            <a:endParaRPr lang="en-US" dirty="0"/>
          </a:p>
        </p:txBody>
      </p:sp>
      <p:sp>
        <p:nvSpPr>
          <p:cNvPr id="15" name="Content Placeholder 2"/>
          <p:cNvSpPr>
            <a:spLocks noGrp="1"/>
          </p:cNvSpPr>
          <p:nvPr>
            <p:ph sz="half" idx="1" hasCustomPrompt="1"/>
          </p:nvPr>
        </p:nvSpPr>
        <p:spPr>
          <a:xfrm>
            <a:off x="455613" y="1203328"/>
            <a:ext cx="4006851" cy="3425825"/>
          </a:xfrm>
        </p:spPr>
        <p:txBody>
          <a:bodyPr vert="horz" lIns="0" tIns="0" rIns="0" bIns="0" rtlCol="0">
            <a:noAutofit/>
          </a:bodyPr>
          <a:lstStyle>
            <a:lvl1pPr>
              <a:defRPr lang="en-US" dirty="0" smtClean="0"/>
            </a:lvl1pPr>
            <a:lvl2pPr>
              <a:defRPr lang="en-US" dirty="0" smtClean="0"/>
            </a:lvl2pPr>
            <a:lvl3pPr>
              <a:defRPr lang="en-US" sz="1400" dirty="0" smtClean="0"/>
            </a:lvl3pPr>
            <a:lvl4pPr>
              <a:defRPr lang="en-US" sz="1200" dirty="0" smtClean="0"/>
            </a:lvl4pPr>
            <a:lvl5pPr>
              <a:defRPr lang="en-US" sz="1200" dirty="0"/>
            </a:lvl5pPr>
          </a:lstStyle>
          <a:p>
            <a:pPr marR="0" lvl="0" fontAlgn="auto">
              <a:lnSpc>
                <a:spcPct val="100000"/>
              </a:lnSpc>
              <a:buClrTx/>
              <a:buSzTx/>
              <a:tabLst/>
            </a:pPr>
            <a:r>
              <a:rPr lang="en-US" dirty="0" smtClean="0"/>
              <a:t>18pt Intel Clear body text</a:t>
            </a:r>
          </a:p>
          <a:p>
            <a:pPr marR="0" lvl="1" fontAlgn="auto">
              <a:lnSpc>
                <a:spcPct val="100000"/>
              </a:lnSpc>
              <a:spcAft>
                <a:spcPts val="0"/>
              </a:spcAft>
              <a:buClrTx/>
              <a:buSzTx/>
              <a:tabLst/>
            </a:pPr>
            <a:r>
              <a:rPr lang="en-US" dirty="0" smtClean="0"/>
              <a:t>16pt Intel Clear bullet one</a:t>
            </a:r>
          </a:p>
          <a:p>
            <a:pPr lvl="2"/>
            <a:r>
              <a:rPr lang="en-US" dirty="0" err="1" smtClean="0"/>
              <a:t>14pt</a:t>
            </a:r>
            <a:r>
              <a:rPr lang="en-US" dirty="0" smtClean="0"/>
              <a:t> Intel Clear third level</a:t>
            </a:r>
          </a:p>
          <a:p>
            <a:pPr lvl="3"/>
            <a:r>
              <a:rPr lang="en-US" dirty="0" err="1" smtClean="0"/>
              <a:t>12pt</a:t>
            </a:r>
            <a:r>
              <a:rPr lang="en-US" dirty="0" smtClean="0"/>
              <a:t> Intel Clear fourth level</a:t>
            </a:r>
          </a:p>
          <a:p>
            <a:pPr lvl="4"/>
            <a:r>
              <a:rPr lang="en-US" dirty="0" err="1" smtClean="0"/>
              <a:t>12pt</a:t>
            </a:r>
            <a:r>
              <a:rPr lang="en-US" dirty="0" smtClean="0"/>
              <a:t> Intel Clear fifth level</a:t>
            </a:r>
            <a:endParaRPr lang="en-US" dirty="0"/>
          </a:p>
        </p:txBody>
      </p:sp>
      <p:sp>
        <p:nvSpPr>
          <p:cNvPr id="16" name="Content Placeholder 2"/>
          <p:cNvSpPr>
            <a:spLocks noGrp="1"/>
          </p:cNvSpPr>
          <p:nvPr>
            <p:ph sz="half" idx="13" hasCustomPrompt="1"/>
          </p:nvPr>
        </p:nvSpPr>
        <p:spPr>
          <a:xfrm>
            <a:off x="4678363" y="1203328"/>
            <a:ext cx="4005264" cy="3425825"/>
          </a:xfrm>
        </p:spPr>
        <p:txBody>
          <a:bodyPr vert="horz" lIns="0" tIns="0" rIns="0" bIns="0" rtlCol="0">
            <a:noAutofit/>
          </a:bodyPr>
          <a:lstStyle>
            <a:lvl1pPr>
              <a:defRPr lang="en-US" dirty="0" smtClean="0"/>
            </a:lvl1pPr>
            <a:lvl2pPr>
              <a:defRPr lang="en-US" dirty="0" smtClean="0"/>
            </a:lvl2pPr>
            <a:lvl3pPr>
              <a:defRPr lang="en-US" sz="1400" dirty="0" smtClean="0"/>
            </a:lvl3pPr>
            <a:lvl4pPr>
              <a:defRPr lang="en-US" sz="1200" dirty="0" smtClean="0"/>
            </a:lvl4pPr>
            <a:lvl5pPr>
              <a:defRPr lang="en-US" sz="1200" dirty="0"/>
            </a:lvl5pPr>
          </a:lstStyle>
          <a:p>
            <a:pPr marR="0" lvl="0" fontAlgn="auto">
              <a:lnSpc>
                <a:spcPct val="100000"/>
              </a:lnSpc>
              <a:buClrTx/>
              <a:buSzTx/>
              <a:tabLst/>
            </a:pPr>
            <a:r>
              <a:rPr lang="en-US" dirty="0" smtClean="0"/>
              <a:t>18pt Intel Clear body text</a:t>
            </a:r>
          </a:p>
          <a:p>
            <a:pPr marR="0" lvl="1" fontAlgn="auto">
              <a:lnSpc>
                <a:spcPct val="100000"/>
              </a:lnSpc>
              <a:spcAft>
                <a:spcPts val="0"/>
              </a:spcAft>
              <a:buClrTx/>
              <a:buSzTx/>
              <a:tabLst/>
            </a:pPr>
            <a:r>
              <a:rPr lang="en-US" dirty="0" smtClean="0"/>
              <a:t>16pt Intel Clear bullet one</a:t>
            </a:r>
          </a:p>
          <a:p>
            <a:pPr lvl="2"/>
            <a:r>
              <a:rPr lang="en-US" dirty="0" err="1" smtClean="0"/>
              <a:t>14pt</a:t>
            </a:r>
            <a:r>
              <a:rPr lang="en-US" dirty="0" smtClean="0"/>
              <a:t> Intel Clear third level</a:t>
            </a:r>
          </a:p>
          <a:p>
            <a:pPr lvl="3"/>
            <a:r>
              <a:rPr lang="en-US" dirty="0" err="1" smtClean="0"/>
              <a:t>12pt</a:t>
            </a:r>
            <a:r>
              <a:rPr lang="en-US" dirty="0" smtClean="0"/>
              <a:t> Intel Clear fourth level</a:t>
            </a:r>
          </a:p>
          <a:p>
            <a:pPr lvl="4"/>
            <a:r>
              <a:rPr lang="en-US" dirty="0" err="1" smtClean="0"/>
              <a:t>12pt</a:t>
            </a:r>
            <a:r>
              <a:rPr lang="en-US" dirty="0" smtClean="0"/>
              <a:t> Intel Clear fifth level</a:t>
            </a:r>
            <a:endParaRPr lang="en-US" dirty="0"/>
          </a:p>
        </p:txBody>
      </p:sp>
      <p:sp>
        <p:nvSpPr>
          <p:cNvPr id="8" name="Title 6"/>
          <p:cNvSpPr>
            <a:spLocks noGrp="1"/>
          </p:cNvSpPr>
          <p:nvPr>
            <p:ph type="title" hasCustomPrompt="1"/>
          </p:nvPr>
        </p:nvSpPr>
        <p:spPr>
          <a:xfrm>
            <a:off x="455613" y="308848"/>
            <a:ext cx="8229600" cy="868680"/>
          </a:xfrm>
        </p:spPr>
        <p:txBody>
          <a:bodyPr/>
          <a:lstStyle>
            <a:lvl1pPr>
              <a:defRPr b="0" i="0" baseline="0">
                <a:solidFill>
                  <a:srgbClr val="003C71"/>
                </a:solidFill>
                <a:latin typeface="Intel Clear"/>
                <a:cs typeface="Intel Clear"/>
              </a:defRPr>
            </a:lvl1pPr>
          </a:lstStyle>
          <a:p>
            <a:r>
              <a:rPr lang="en-US" dirty="0" smtClean="0"/>
              <a:t>28pt Intel Clear Headline</a:t>
            </a:r>
            <a:endParaRPr lang="en-US" dirty="0"/>
          </a:p>
        </p:txBody>
      </p:sp>
    </p:spTree>
    <p:extLst>
      <p:ext uri="{BB962C8B-B14F-4D97-AF65-F5344CB8AC3E}">
        <p14:creationId xmlns:p14="http://schemas.microsoft.com/office/powerpoint/2010/main" val="40620636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Quote with Attribut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55615" y="1203329"/>
            <a:ext cx="8228013" cy="3425825"/>
          </a:xfrm>
        </p:spPr>
        <p:txBody>
          <a:bodyPr anchor="ctr" anchorCtr="0"/>
          <a:lstStyle>
            <a:lvl1pPr marL="190490" indent="-190490">
              <a:defRPr sz="3600" b="1" baseline="0">
                <a:solidFill>
                  <a:schemeClr val="accent2"/>
                </a:solidFill>
                <a:latin typeface="+mn-lt"/>
                <a:cs typeface="Intel Clear"/>
              </a:defRPr>
            </a:lvl1pPr>
            <a:lvl2pPr marL="417492" indent="-225414">
              <a:buFont typeface="Intel Clear" pitchFamily="34" charset="0"/>
              <a:buChar char="–"/>
              <a:defRPr sz="1200" baseline="0">
                <a:latin typeface="+mn-lt"/>
                <a:cs typeface="Intel Clear" panose="020B0604020203020204" pitchFamily="34" charset="0"/>
              </a:defRPr>
            </a:lvl2pPr>
            <a:lvl3pPr marL="685766" indent="-228589">
              <a:buFont typeface="Intel Clear" pitchFamily="34" charset="0"/>
              <a:buChar char="–"/>
              <a:defRPr sz="1200">
                <a:latin typeface="+mn-lt"/>
              </a:defRPr>
            </a:lvl3pPr>
            <a:lvl4pPr>
              <a:buFont typeface="Intel Clear" pitchFamily="34" charset="0"/>
              <a:buChar char="–"/>
              <a:defRPr sz="1100">
                <a:latin typeface="+mn-lt"/>
              </a:defRPr>
            </a:lvl4pPr>
            <a:lvl5pPr>
              <a:buFont typeface="Intel Clear" pitchFamily="34" charset="0"/>
              <a:buChar char="–"/>
              <a:defRPr sz="1051">
                <a:latin typeface="+mn-lt"/>
              </a:defRPr>
            </a:lvl5pPr>
          </a:lstStyle>
          <a:p>
            <a:pPr lvl="0"/>
            <a:r>
              <a:rPr lang="en-US" dirty="0" smtClean="0"/>
              <a:t>“36pt Intel Clear Bold Text”</a:t>
            </a:r>
          </a:p>
          <a:p>
            <a:pPr lvl="1"/>
            <a:r>
              <a:rPr lang="en-US" dirty="0" err="1" smtClean="0"/>
              <a:t>12pt</a:t>
            </a:r>
            <a:r>
              <a:rPr lang="en-US" dirty="0" smtClean="0"/>
              <a:t> Attribution</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6872352" y="4824387"/>
            <a:ext cx="2133600" cy="273844"/>
          </a:xfrm>
          <a:prstGeom prst="rect">
            <a:avLst/>
          </a:prstGeom>
        </p:spPr>
        <p:txBody>
          <a:bodyPr/>
          <a:lstStyle/>
          <a:p>
            <a:fld id="{EE2556C5-CE8C-6547-B838-EA80C61A4AF7}" type="slidenum">
              <a:rPr lang="en-US" smtClean="0"/>
              <a:pPr/>
              <a:t>‹#›</a:t>
            </a:fld>
            <a:endParaRPr lang="en-US" dirty="0"/>
          </a:p>
        </p:txBody>
      </p:sp>
      <p:sp>
        <p:nvSpPr>
          <p:cNvPr id="7" name="Title 6"/>
          <p:cNvSpPr>
            <a:spLocks noGrp="1"/>
          </p:cNvSpPr>
          <p:nvPr>
            <p:ph type="title" hasCustomPrompt="1"/>
          </p:nvPr>
        </p:nvSpPr>
        <p:spPr>
          <a:xfrm>
            <a:off x="455613" y="308848"/>
            <a:ext cx="8229600" cy="868680"/>
          </a:xfrm>
        </p:spPr>
        <p:txBody>
          <a:bodyPr/>
          <a:lstStyle>
            <a:lvl1pPr>
              <a:defRPr b="0" i="0" baseline="0">
                <a:solidFill>
                  <a:srgbClr val="003C71"/>
                </a:solidFill>
                <a:latin typeface="Intel Clear"/>
                <a:cs typeface="Intel Clear"/>
              </a:defRPr>
            </a:lvl1pPr>
          </a:lstStyle>
          <a:p>
            <a:r>
              <a:rPr lang="en-US" dirty="0" smtClean="0"/>
              <a:t>28pt Intel Clear Headline</a:t>
            </a:r>
            <a:endParaRPr lang="en-US" dirty="0"/>
          </a:p>
        </p:txBody>
      </p:sp>
    </p:spTree>
    <p:extLst>
      <p:ext uri="{BB962C8B-B14F-4D97-AF65-F5344CB8AC3E}">
        <p14:creationId xmlns:p14="http://schemas.microsoft.com/office/powerpoint/2010/main" val="1192946564"/>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Full Bleed Image">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0" y="0"/>
            <a:ext cx="9144000" cy="4768850"/>
          </a:xfrm>
          <a:solidFill>
            <a:schemeClr val="bg2">
              <a:lumMod val="60000"/>
              <a:lumOff val="40000"/>
            </a:schemeClr>
          </a:solidFill>
        </p:spPr>
        <p:txBody>
          <a:bodyPr/>
          <a:lstStyle>
            <a:lvl1pPr marL="0" marR="0" indent="0" algn="l" defTabSz="457178" rtl="0" eaLnBrk="1" fontAlgn="auto" latinLnBrk="0" hangingPunct="1">
              <a:lnSpc>
                <a:spcPct val="100000"/>
              </a:lnSpc>
              <a:spcBef>
                <a:spcPts val="1200"/>
              </a:spcBef>
              <a:spcAft>
                <a:spcPts val="0"/>
              </a:spcAft>
              <a:buClrTx/>
              <a:buSzTx/>
              <a:buFont typeface="Wingdings" panose="05000000000000000000" pitchFamily="2" charset="2"/>
              <a:buNone/>
              <a:tabLst/>
              <a:defRPr baseline="0"/>
            </a:lvl1pPr>
          </a:lstStyle>
          <a:p>
            <a:r>
              <a:rPr lang="en-US" dirty="0" smtClean="0"/>
              <a:t>Insert photo here. Drag picture to placeholder or click icon to add.</a:t>
            </a:r>
            <a:endParaRPr lang="en-US" dirty="0"/>
          </a:p>
        </p:txBody>
      </p:sp>
      <p:sp>
        <p:nvSpPr>
          <p:cNvPr id="6" name="Slide Number Placeholder 5"/>
          <p:cNvSpPr>
            <a:spLocks noGrp="1"/>
          </p:cNvSpPr>
          <p:nvPr>
            <p:ph type="sldNum" sz="quarter" idx="12"/>
          </p:nvPr>
        </p:nvSpPr>
        <p:spPr>
          <a:xfrm>
            <a:off x="6872352" y="4824387"/>
            <a:ext cx="2133600" cy="273844"/>
          </a:xfrm>
          <a:prstGeom prst="rect">
            <a:avLst/>
          </a:prstGeom>
        </p:spPr>
        <p:txBody>
          <a:bodyPr/>
          <a:lstStyle/>
          <a:p>
            <a:fld id="{EE2556C5-CE8C-6547-B838-EA80C61A4AF7}" type="slidenum">
              <a:rPr lang="en-US" smtClean="0"/>
              <a:pPr/>
              <a:t>‹#›</a:t>
            </a:fld>
            <a:endParaRPr lang="en-US" dirty="0"/>
          </a:p>
        </p:txBody>
      </p:sp>
      <p:sp>
        <p:nvSpPr>
          <p:cNvPr id="7" name="Title 6"/>
          <p:cNvSpPr>
            <a:spLocks noGrp="1"/>
          </p:cNvSpPr>
          <p:nvPr>
            <p:ph type="title" hasCustomPrompt="1"/>
          </p:nvPr>
        </p:nvSpPr>
        <p:spPr>
          <a:xfrm>
            <a:off x="455613" y="308848"/>
            <a:ext cx="8229600" cy="868680"/>
          </a:xfrm>
        </p:spPr>
        <p:txBody>
          <a:bodyPr/>
          <a:lstStyle>
            <a:lvl1pPr>
              <a:defRPr b="0" i="0" baseline="0">
                <a:solidFill>
                  <a:srgbClr val="003C71"/>
                </a:solidFill>
                <a:latin typeface="Intel Clear"/>
                <a:cs typeface="Intel Clear"/>
              </a:defRPr>
            </a:lvl1pPr>
          </a:lstStyle>
          <a:p>
            <a:r>
              <a:rPr lang="en-US" dirty="0" smtClean="0"/>
              <a:t>28pt Intel Clear Headline</a:t>
            </a:r>
            <a:endParaRPr lang="en-US" dirty="0"/>
          </a:p>
        </p:txBody>
      </p:sp>
    </p:spTree>
    <p:extLst>
      <p:ext uri="{BB962C8B-B14F-4D97-AF65-F5344CB8AC3E}">
        <p14:creationId xmlns:p14="http://schemas.microsoft.com/office/powerpoint/2010/main" val="3638207294"/>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ext and Bottom Half Image">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0" y="2574131"/>
            <a:ext cx="9144000" cy="2194719"/>
          </a:xfrm>
          <a:solidFill>
            <a:schemeClr val="bg2">
              <a:lumMod val="60000"/>
              <a:lumOff val="40000"/>
            </a:schemeClr>
          </a:solidFill>
        </p:spPr>
        <p:txBody>
          <a:bodyPr/>
          <a:lstStyle>
            <a:lvl1pPr marL="0" marR="0" indent="0" algn="l" defTabSz="457178" rtl="0" eaLnBrk="1" fontAlgn="auto" latinLnBrk="0" hangingPunct="1">
              <a:lnSpc>
                <a:spcPct val="100000"/>
              </a:lnSpc>
              <a:spcBef>
                <a:spcPts val="1200"/>
              </a:spcBef>
              <a:spcAft>
                <a:spcPts val="0"/>
              </a:spcAft>
              <a:buClrTx/>
              <a:buSzTx/>
              <a:buFont typeface="Wingdings" panose="05000000000000000000" pitchFamily="2" charset="2"/>
              <a:buNone/>
              <a:tabLst/>
              <a:defRPr baseline="0"/>
            </a:lvl1pPr>
          </a:lstStyle>
          <a:p>
            <a:r>
              <a:rPr lang="en-US" dirty="0" smtClean="0"/>
              <a:t>Insert photo here. Drag picture to placeholder or click icon to add.</a:t>
            </a:r>
          </a:p>
        </p:txBody>
      </p:sp>
      <p:sp>
        <p:nvSpPr>
          <p:cNvPr id="6" name="Slide Number Placeholder 5"/>
          <p:cNvSpPr>
            <a:spLocks noGrp="1"/>
          </p:cNvSpPr>
          <p:nvPr>
            <p:ph type="sldNum" sz="quarter" idx="12"/>
          </p:nvPr>
        </p:nvSpPr>
        <p:spPr>
          <a:xfrm>
            <a:off x="6872352" y="4824387"/>
            <a:ext cx="2133600" cy="273844"/>
          </a:xfrm>
          <a:prstGeom prst="rect">
            <a:avLst/>
          </a:prstGeom>
        </p:spPr>
        <p:txBody>
          <a:bodyPr/>
          <a:lstStyle/>
          <a:p>
            <a:fld id="{EE2556C5-CE8C-6547-B838-EA80C61A4AF7}" type="slidenum">
              <a:rPr lang="en-US" smtClean="0"/>
              <a:pPr/>
              <a:t>‹#›</a:t>
            </a:fld>
            <a:endParaRPr lang="en-US" dirty="0"/>
          </a:p>
        </p:txBody>
      </p:sp>
      <p:sp>
        <p:nvSpPr>
          <p:cNvPr id="18" name="Content Placeholder 2"/>
          <p:cNvSpPr>
            <a:spLocks noGrp="1"/>
          </p:cNvSpPr>
          <p:nvPr>
            <p:ph sz="half" idx="1" hasCustomPrompt="1"/>
          </p:nvPr>
        </p:nvSpPr>
        <p:spPr>
          <a:xfrm>
            <a:off x="455613" y="1203325"/>
            <a:ext cx="4006851" cy="1309290"/>
          </a:xfrm>
        </p:spPr>
        <p:txBody>
          <a:bodyPr vert="horz" lIns="0" tIns="0" rIns="0" bIns="0" rtlCol="0">
            <a:noAutofit/>
          </a:bodyPr>
          <a:lstStyle>
            <a:lvl1pPr>
              <a:defRPr lang="en-US" dirty="0" smtClean="0"/>
            </a:lvl1pPr>
            <a:lvl2pPr>
              <a:defRPr lang="en-US" dirty="0" smtClean="0"/>
            </a:lvl2pPr>
            <a:lvl3pPr>
              <a:defRPr lang="en-US" sz="1400" dirty="0" smtClean="0"/>
            </a:lvl3pPr>
            <a:lvl4pPr>
              <a:defRPr lang="en-US" sz="1200" dirty="0" smtClean="0"/>
            </a:lvl4pPr>
            <a:lvl5pPr>
              <a:defRPr lang="en-US" sz="1200" dirty="0"/>
            </a:lvl5pPr>
          </a:lstStyle>
          <a:p>
            <a:pPr marR="0" lvl="0" fontAlgn="auto">
              <a:lnSpc>
                <a:spcPct val="100000"/>
              </a:lnSpc>
              <a:buClrTx/>
              <a:buSzTx/>
              <a:tabLst/>
            </a:pPr>
            <a:r>
              <a:rPr lang="en-US" dirty="0" smtClean="0"/>
              <a:t>18pt Intel Clear body text</a:t>
            </a:r>
          </a:p>
          <a:p>
            <a:pPr marR="0" lvl="1" fontAlgn="auto">
              <a:lnSpc>
                <a:spcPct val="100000"/>
              </a:lnSpc>
              <a:spcAft>
                <a:spcPts val="0"/>
              </a:spcAft>
              <a:buClrTx/>
              <a:buSzTx/>
              <a:tabLst/>
            </a:pPr>
            <a:r>
              <a:rPr lang="en-US" dirty="0" smtClean="0"/>
              <a:t>16pt Intel Clear bullet one</a:t>
            </a:r>
          </a:p>
          <a:p>
            <a:pPr lvl="2"/>
            <a:r>
              <a:rPr lang="en-US" dirty="0" err="1" smtClean="0"/>
              <a:t>14pt</a:t>
            </a:r>
            <a:r>
              <a:rPr lang="en-US" dirty="0" smtClean="0"/>
              <a:t> Intel Clear third level</a:t>
            </a:r>
          </a:p>
          <a:p>
            <a:pPr lvl="3"/>
            <a:r>
              <a:rPr lang="en-US" dirty="0" err="1" smtClean="0"/>
              <a:t>12pt</a:t>
            </a:r>
            <a:r>
              <a:rPr lang="en-US" dirty="0" smtClean="0"/>
              <a:t> Intel Clear fourth level</a:t>
            </a:r>
          </a:p>
          <a:p>
            <a:pPr lvl="4"/>
            <a:r>
              <a:rPr lang="en-US" dirty="0" err="1" smtClean="0"/>
              <a:t>12pt</a:t>
            </a:r>
            <a:r>
              <a:rPr lang="en-US" dirty="0" smtClean="0"/>
              <a:t> Intel Clear fifth level</a:t>
            </a:r>
            <a:endParaRPr lang="en-US" dirty="0"/>
          </a:p>
        </p:txBody>
      </p:sp>
      <p:sp>
        <p:nvSpPr>
          <p:cNvPr id="19" name="Content Placeholder 2"/>
          <p:cNvSpPr>
            <a:spLocks noGrp="1"/>
          </p:cNvSpPr>
          <p:nvPr>
            <p:ph sz="half" idx="15" hasCustomPrompt="1"/>
          </p:nvPr>
        </p:nvSpPr>
        <p:spPr>
          <a:xfrm>
            <a:off x="4678363" y="1203325"/>
            <a:ext cx="4005264" cy="1309290"/>
          </a:xfrm>
        </p:spPr>
        <p:txBody>
          <a:bodyPr vert="horz" lIns="0" tIns="0" rIns="0" bIns="0" rtlCol="0">
            <a:noAutofit/>
          </a:bodyPr>
          <a:lstStyle>
            <a:lvl1pPr>
              <a:defRPr lang="en-US" dirty="0" smtClean="0"/>
            </a:lvl1pPr>
            <a:lvl2pPr>
              <a:defRPr lang="en-US" dirty="0" smtClean="0"/>
            </a:lvl2pPr>
            <a:lvl3pPr>
              <a:defRPr lang="en-US" sz="1400" dirty="0" smtClean="0"/>
            </a:lvl3pPr>
            <a:lvl4pPr>
              <a:defRPr lang="en-US" sz="1200" dirty="0" smtClean="0"/>
            </a:lvl4pPr>
            <a:lvl5pPr>
              <a:defRPr lang="en-US" sz="1200" dirty="0"/>
            </a:lvl5pPr>
          </a:lstStyle>
          <a:p>
            <a:pPr marR="0" lvl="0" fontAlgn="auto">
              <a:lnSpc>
                <a:spcPct val="100000"/>
              </a:lnSpc>
              <a:buClrTx/>
              <a:buSzTx/>
              <a:tabLst/>
            </a:pPr>
            <a:r>
              <a:rPr lang="en-US" dirty="0" smtClean="0"/>
              <a:t>18pt Intel Clear body text</a:t>
            </a:r>
          </a:p>
          <a:p>
            <a:pPr marR="0" lvl="1" fontAlgn="auto">
              <a:lnSpc>
                <a:spcPct val="100000"/>
              </a:lnSpc>
              <a:spcAft>
                <a:spcPts val="0"/>
              </a:spcAft>
              <a:buClrTx/>
              <a:buSzTx/>
              <a:tabLst/>
            </a:pPr>
            <a:r>
              <a:rPr lang="en-US" dirty="0" smtClean="0"/>
              <a:t>16pt Intel Clear bullet one</a:t>
            </a:r>
          </a:p>
          <a:p>
            <a:pPr lvl="2"/>
            <a:r>
              <a:rPr lang="en-US" dirty="0" err="1" smtClean="0"/>
              <a:t>14pt</a:t>
            </a:r>
            <a:r>
              <a:rPr lang="en-US" dirty="0" smtClean="0"/>
              <a:t> Intel Clear third level</a:t>
            </a:r>
          </a:p>
          <a:p>
            <a:pPr lvl="3"/>
            <a:r>
              <a:rPr lang="en-US" dirty="0" err="1" smtClean="0"/>
              <a:t>12pt</a:t>
            </a:r>
            <a:r>
              <a:rPr lang="en-US" dirty="0" smtClean="0"/>
              <a:t> Intel Clear fourth level</a:t>
            </a:r>
          </a:p>
          <a:p>
            <a:pPr lvl="4"/>
            <a:r>
              <a:rPr lang="en-US" dirty="0" err="1" smtClean="0"/>
              <a:t>12pt</a:t>
            </a:r>
            <a:r>
              <a:rPr lang="en-US" dirty="0" smtClean="0"/>
              <a:t> Intel Clear fifth level</a:t>
            </a:r>
            <a:endParaRPr lang="en-US" dirty="0"/>
          </a:p>
        </p:txBody>
      </p:sp>
      <p:sp>
        <p:nvSpPr>
          <p:cNvPr id="3" name="TextBox 2"/>
          <p:cNvSpPr txBox="1"/>
          <p:nvPr userDrawn="1"/>
        </p:nvSpPr>
        <p:spPr>
          <a:xfrm>
            <a:off x="1009490" y="4975799"/>
            <a:ext cx="184731" cy="246221"/>
          </a:xfrm>
          <a:prstGeom prst="rect">
            <a:avLst/>
          </a:prstGeom>
          <a:noFill/>
        </p:spPr>
        <p:txBody>
          <a:bodyPr wrap="none" rtlCol="0">
            <a:spAutoFit/>
          </a:bodyPr>
          <a:lstStyle/>
          <a:p>
            <a:endParaRPr lang="en-US" sz="1000" dirty="0" smtClean="0">
              <a:solidFill>
                <a:schemeClr val="tx2"/>
              </a:solidFill>
              <a:cs typeface="Intel Clear"/>
            </a:endParaRPr>
          </a:p>
        </p:txBody>
      </p:sp>
      <p:sp>
        <p:nvSpPr>
          <p:cNvPr id="10" name="Title 6"/>
          <p:cNvSpPr>
            <a:spLocks noGrp="1"/>
          </p:cNvSpPr>
          <p:nvPr>
            <p:ph type="title" hasCustomPrompt="1"/>
          </p:nvPr>
        </p:nvSpPr>
        <p:spPr>
          <a:xfrm>
            <a:off x="455613" y="308848"/>
            <a:ext cx="8229600" cy="868680"/>
          </a:xfrm>
        </p:spPr>
        <p:txBody>
          <a:bodyPr/>
          <a:lstStyle>
            <a:lvl1pPr>
              <a:defRPr b="0" i="0" baseline="0">
                <a:solidFill>
                  <a:srgbClr val="003C71"/>
                </a:solidFill>
                <a:latin typeface="Intel Clear"/>
                <a:cs typeface="Intel Clear"/>
              </a:defRPr>
            </a:lvl1pPr>
          </a:lstStyle>
          <a:p>
            <a:r>
              <a:rPr lang="en-US" dirty="0" smtClean="0"/>
              <a:t>28pt Intel Clear Headline</a:t>
            </a:r>
            <a:endParaRPr lang="en-US" dirty="0"/>
          </a:p>
        </p:txBody>
      </p:sp>
    </p:spTree>
    <p:extLst>
      <p:ext uri="{BB962C8B-B14F-4D97-AF65-F5344CB8AC3E}">
        <p14:creationId xmlns:p14="http://schemas.microsoft.com/office/powerpoint/2010/main" val="2392689447"/>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ext and Right Image">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4678364" y="5"/>
            <a:ext cx="4465637" cy="4768849"/>
          </a:xfrm>
          <a:solidFill>
            <a:schemeClr val="bg2">
              <a:lumMod val="60000"/>
              <a:lumOff val="40000"/>
            </a:schemeClr>
          </a:solidFill>
        </p:spPr>
        <p:txBody>
          <a:bodyPr/>
          <a:lstStyle>
            <a:lvl1pPr>
              <a:defRPr baseline="0"/>
            </a:lvl1pPr>
          </a:lstStyle>
          <a:p>
            <a:r>
              <a:rPr lang="en-US" dirty="0" smtClean="0"/>
              <a:t>Insert photo here. Drag picture to placeholder or click icon to add.</a:t>
            </a:r>
            <a:endParaRPr lang="en-US" dirty="0"/>
          </a:p>
        </p:txBody>
      </p:sp>
      <p:sp>
        <p:nvSpPr>
          <p:cNvPr id="2" name="Title 1"/>
          <p:cNvSpPr>
            <a:spLocks noGrp="1"/>
          </p:cNvSpPr>
          <p:nvPr>
            <p:ph type="title" hasCustomPrompt="1"/>
          </p:nvPr>
        </p:nvSpPr>
        <p:spPr>
          <a:xfrm>
            <a:off x="455613" y="308848"/>
            <a:ext cx="4006851" cy="868680"/>
          </a:xfrm>
        </p:spPr>
        <p:txBody>
          <a:bodyPr>
            <a:noAutofit/>
          </a:bodyPr>
          <a:lstStyle>
            <a:lvl1pPr>
              <a:defRPr sz="2800" b="0" i="0" baseline="0">
                <a:latin typeface="Intel Clear"/>
                <a:cs typeface="Intel Clear"/>
              </a:defRPr>
            </a:lvl1pPr>
          </a:lstStyle>
          <a:p>
            <a:r>
              <a:rPr lang="en-US" dirty="0" smtClean="0"/>
              <a:t>28pt Intel Clear Headline</a:t>
            </a:r>
            <a:endParaRPr lang="en-US" dirty="0"/>
          </a:p>
        </p:txBody>
      </p:sp>
      <p:sp>
        <p:nvSpPr>
          <p:cNvPr id="6" name="Slide Number Placeholder 5"/>
          <p:cNvSpPr>
            <a:spLocks noGrp="1"/>
          </p:cNvSpPr>
          <p:nvPr>
            <p:ph type="sldNum" sz="quarter" idx="12"/>
          </p:nvPr>
        </p:nvSpPr>
        <p:spPr>
          <a:xfrm>
            <a:off x="6872352" y="4824387"/>
            <a:ext cx="2133600" cy="273844"/>
          </a:xfrm>
          <a:prstGeom prst="rect">
            <a:avLst/>
          </a:prstGeom>
        </p:spPr>
        <p:txBody>
          <a:bodyPr/>
          <a:lstStyle/>
          <a:p>
            <a:fld id="{EE2556C5-CE8C-6547-B838-EA80C61A4AF7}" type="slidenum">
              <a:rPr lang="en-US" smtClean="0"/>
              <a:pPr/>
              <a:t>‹#›</a:t>
            </a:fld>
            <a:endParaRPr lang="en-US" dirty="0"/>
          </a:p>
        </p:txBody>
      </p:sp>
      <p:sp>
        <p:nvSpPr>
          <p:cNvPr id="17" name="Content Placeholder 2"/>
          <p:cNvSpPr>
            <a:spLocks noGrp="1"/>
          </p:cNvSpPr>
          <p:nvPr>
            <p:ph sz="half" idx="1" hasCustomPrompt="1"/>
          </p:nvPr>
        </p:nvSpPr>
        <p:spPr>
          <a:xfrm>
            <a:off x="455613" y="1325244"/>
            <a:ext cx="4006851" cy="3425825"/>
          </a:xfrm>
        </p:spPr>
        <p:txBody>
          <a:bodyPr vert="horz" lIns="0" tIns="0" rIns="0" bIns="0" rtlCol="0">
            <a:noAutofit/>
          </a:bodyPr>
          <a:lstStyle>
            <a:lvl1pPr>
              <a:defRPr lang="en-US" dirty="0" smtClean="0"/>
            </a:lvl1pPr>
            <a:lvl2pPr>
              <a:defRPr lang="en-US" dirty="0" smtClean="0"/>
            </a:lvl2pPr>
            <a:lvl3pPr>
              <a:defRPr lang="en-US" sz="1400" dirty="0" smtClean="0"/>
            </a:lvl3pPr>
            <a:lvl4pPr>
              <a:defRPr lang="en-US" sz="1200" dirty="0" smtClean="0"/>
            </a:lvl4pPr>
            <a:lvl5pPr>
              <a:defRPr lang="en-US" sz="1200" dirty="0"/>
            </a:lvl5pPr>
          </a:lstStyle>
          <a:p>
            <a:pPr marR="0" lvl="0" fontAlgn="auto">
              <a:lnSpc>
                <a:spcPct val="100000"/>
              </a:lnSpc>
              <a:buClrTx/>
              <a:buSzTx/>
              <a:tabLst/>
            </a:pPr>
            <a:r>
              <a:rPr lang="en-US" dirty="0" smtClean="0"/>
              <a:t>18pt Intel Clear body text</a:t>
            </a:r>
          </a:p>
          <a:p>
            <a:pPr marR="0" lvl="1" fontAlgn="auto">
              <a:lnSpc>
                <a:spcPct val="100000"/>
              </a:lnSpc>
              <a:spcAft>
                <a:spcPts val="0"/>
              </a:spcAft>
              <a:buClrTx/>
              <a:buSzTx/>
              <a:tabLst/>
            </a:pPr>
            <a:r>
              <a:rPr lang="en-US" dirty="0" smtClean="0"/>
              <a:t>16pt Intel Clear bullet one</a:t>
            </a:r>
          </a:p>
          <a:p>
            <a:pPr lvl="2"/>
            <a:r>
              <a:rPr lang="en-US" dirty="0" err="1" smtClean="0"/>
              <a:t>14pt</a:t>
            </a:r>
            <a:r>
              <a:rPr lang="en-US" dirty="0" smtClean="0"/>
              <a:t> Intel Clear third level</a:t>
            </a:r>
          </a:p>
          <a:p>
            <a:pPr lvl="3"/>
            <a:r>
              <a:rPr lang="en-US" dirty="0" err="1" smtClean="0"/>
              <a:t>12pt</a:t>
            </a:r>
            <a:r>
              <a:rPr lang="en-US" dirty="0" smtClean="0"/>
              <a:t> Intel Clear fourth level</a:t>
            </a:r>
          </a:p>
          <a:p>
            <a:pPr lvl="4"/>
            <a:r>
              <a:rPr lang="en-US" dirty="0" err="1" smtClean="0"/>
              <a:t>12pt</a:t>
            </a:r>
            <a:r>
              <a:rPr lang="en-US" dirty="0" smtClean="0"/>
              <a:t> Intel Clear fifth level</a:t>
            </a:r>
            <a:endParaRPr lang="en-US" dirty="0"/>
          </a:p>
        </p:txBody>
      </p:sp>
    </p:spTree>
    <p:extLst>
      <p:ext uri="{BB962C8B-B14F-4D97-AF65-F5344CB8AC3E}">
        <p14:creationId xmlns:p14="http://schemas.microsoft.com/office/powerpoint/2010/main" val="2900421900"/>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White Section Brea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613" y="2108062"/>
            <a:ext cx="7772400" cy="1021556"/>
          </a:xfrm>
        </p:spPr>
        <p:txBody>
          <a:bodyPr anchor="b" anchorCtr="0">
            <a:noAutofit/>
          </a:bodyPr>
          <a:lstStyle>
            <a:lvl1pPr algn="l">
              <a:lnSpc>
                <a:spcPct val="80000"/>
              </a:lnSpc>
              <a:defRPr sz="5400" b="0" cap="none" spc="0" baseline="0">
                <a:solidFill>
                  <a:srgbClr val="003C71"/>
                </a:solidFill>
                <a:latin typeface="Intel Clear Pro" panose="020B0804020202060201" pitchFamily="34" charset="0"/>
                <a:cs typeface="Intel Clear Pro" panose="020B0804020202060201" pitchFamily="34" charset="0"/>
              </a:defRPr>
            </a:lvl1pPr>
          </a:lstStyle>
          <a:p>
            <a:r>
              <a:rPr lang="en-US" dirty="0" smtClean="0"/>
              <a:t>54pt Intel Clear Pro</a:t>
            </a:r>
            <a:br>
              <a:rPr lang="en-US" dirty="0" smtClean="0"/>
            </a:br>
            <a:r>
              <a:rPr lang="en-US" dirty="0" smtClean="0"/>
              <a:t>white section break</a:t>
            </a:r>
            <a:endParaRPr lang="en-US" dirty="0"/>
          </a:p>
        </p:txBody>
      </p:sp>
      <p:sp>
        <p:nvSpPr>
          <p:cNvPr id="3" name="Text Placeholder 2"/>
          <p:cNvSpPr>
            <a:spLocks noGrp="1"/>
          </p:cNvSpPr>
          <p:nvPr>
            <p:ph type="body" idx="1" hasCustomPrompt="1"/>
          </p:nvPr>
        </p:nvSpPr>
        <p:spPr>
          <a:xfrm>
            <a:off x="455613" y="3241150"/>
            <a:ext cx="7772400" cy="1125140"/>
          </a:xfrm>
        </p:spPr>
        <p:txBody>
          <a:bodyPr anchor="t" anchorCtr="0">
            <a:noAutofit/>
          </a:bodyPr>
          <a:lstStyle>
            <a:lvl1pPr marL="0" indent="0">
              <a:buNone/>
              <a:defRPr sz="1600" b="0" baseline="0">
                <a:solidFill>
                  <a:schemeClr val="accent2"/>
                </a:solidFill>
                <a:latin typeface="+mn-lt"/>
                <a:cs typeface="Intel Clear" panose="020B0604020203020204" pitchFamily="34" charset="0"/>
              </a:defRPr>
            </a:lvl1pPr>
            <a:lvl2pPr marL="457178" indent="0">
              <a:buNone/>
              <a:defRPr sz="1800">
                <a:solidFill>
                  <a:schemeClr val="tx1">
                    <a:tint val="75000"/>
                  </a:schemeClr>
                </a:solidFill>
              </a:defRPr>
            </a:lvl2pPr>
            <a:lvl3pPr marL="914354" indent="0">
              <a:buNone/>
              <a:defRPr sz="1600">
                <a:solidFill>
                  <a:schemeClr val="tx1">
                    <a:tint val="75000"/>
                  </a:schemeClr>
                </a:solidFill>
              </a:defRPr>
            </a:lvl3pPr>
            <a:lvl4pPr marL="1371532" indent="0">
              <a:buNone/>
              <a:defRPr sz="1400">
                <a:solidFill>
                  <a:schemeClr val="tx1">
                    <a:tint val="75000"/>
                  </a:schemeClr>
                </a:solidFill>
              </a:defRPr>
            </a:lvl4pPr>
            <a:lvl5pPr marL="1828709" indent="0">
              <a:buNone/>
              <a:defRPr sz="1400">
                <a:solidFill>
                  <a:schemeClr val="tx1">
                    <a:tint val="75000"/>
                  </a:schemeClr>
                </a:solidFill>
              </a:defRPr>
            </a:lvl5pPr>
            <a:lvl6pPr marL="2285886" indent="0">
              <a:buNone/>
              <a:defRPr sz="1400">
                <a:solidFill>
                  <a:schemeClr val="tx1">
                    <a:tint val="75000"/>
                  </a:schemeClr>
                </a:solidFill>
              </a:defRPr>
            </a:lvl6pPr>
            <a:lvl7pPr marL="2743062" indent="0">
              <a:buNone/>
              <a:defRPr sz="1400">
                <a:solidFill>
                  <a:schemeClr val="tx1">
                    <a:tint val="75000"/>
                  </a:schemeClr>
                </a:solidFill>
              </a:defRPr>
            </a:lvl7pPr>
            <a:lvl8pPr marL="3200240" indent="0">
              <a:buNone/>
              <a:defRPr sz="1400">
                <a:solidFill>
                  <a:schemeClr val="tx1">
                    <a:tint val="75000"/>
                  </a:schemeClr>
                </a:solidFill>
              </a:defRPr>
            </a:lvl8pPr>
            <a:lvl9pPr marL="3657418" indent="0">
              <a:buNone/>
              <a:defRPr sz="1400">
                <a:solidFill>
                  <a:schemeClr val="tx1">
                    <a:tint val="75000"/>
                  </a:schemeClr>
                </a:solidFill>
              </a:defRPr>
            </a:lvl9pPr>
          </a:lstStyle>
          <a:p>
            <a:r>
              <a:rPr lang="en-US" dirty="0" smtClean="0"/>
              <a:t>16pt Intel Clear Subhead</a:t>
            </a:r>
            <a:endParaRPr lang="en-US" dirty="0"/>
          </a:p>
        </p:txBody>
      </p:sp>
      <p:sp>
        <p:nvSpPr>
          <p:cNvPr id="6" name="Slide Number Placeholder 5"/>
          <p:cNvSpPr>
            <a:spLocks noGrp="1"/>
          </p:cNvSpPr>
          <p:nvPr>
            <p:ph type="sldNum" sz="quarter" idx="12"/>
          </p:nvPr>
        </p:nvSpPr>
        <p:spPr>
          <a:xfrm>
            <a:off x="6872352" y="4824387"/>
            <a:ext cx="2133600" cy="273844"/>
          </a:xfrm>
          <a:prstGeom prst="rect">
            <a:avLst/>
          </a:prstGeom>
        </p:spPr>
        <p:txBody>
          <a:bodyPr/>
          <a:lstStyle>
            <a:lvl1pPr>
              <a:defRPr>
                <a:solidFill>
                  <a:schemeClr val="bg1"/>
                </a:solidFill>
              </a:defRPr>
            </a:lvl1pPr>
          </a:lstStyle>
          <a:p>
            <a:fld id="{EE2556C5-CE8C-6547-B838-EA80C61A4AF7}" type="slidenum">
              <a:rPr lang="en-US" smtClean="0"/>
              <a:pPr/>
              <a:t>‹#›</a:t>
            </a:fld>
            <a:endParaRPr lang="en-US" dirty="0"/>
          </a:p>
        </p:txBody>
      </p:sp>
    </p:spTree>
    <p:extLst>
      <p:ext uri="{BB962C8B-B14F-4D97-AF65-F5344CB8AC3E}">
        <p14:creationId xmlns:p14="http://schemas.microsoft.com/office/powerpoint/2010/main" val="24037270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with Image">
    <p:bg>
      <p:bgPr>
        <a:gradFill>
          <a:gsLst>
            <a:gs pos="0">
              <a:schemeClr val="tx2"/>
            </a:gs>
            <a:gs pos="50000">
              <a:schemeClr val="accent2"/>
            </a:gs>
          </a:gsLst>
          <a:lin ang="18900000" scaled="1"/>
        </a:gradFill>
        <a:effectLst/>
      </p:bgPr>
    </p:bg>
    <p:spTree>
      <p:nvGrpSpPr>
        <p:cNvPr id="1" name=""/>
        <p:cNvGrpSpPr/>
        <p:nvPr/>
      </p:nvGrpSpPr>
      <p:grpSpPr>
        <a:xfrm>
          <a:off x="0" y="0"/>
          <a:ext cx="0" cy="0"/>
          <a:chOff x="0" y="0"/>
          <a:chExt cx="0" cy="0"/>
        </a:xfrm>
      </p:grpSpPr>
      <p:sp>
        <p:nvSpPr>
          <p:cNvPr id="10" name="Picture Placeholder 8"/>
          <p:cNvSpPr>
            <a:spLocks noGrp="1"/>
          </p:cNvSpPr>
          <p:nvPr>
            <p:ph type="pic" sz="quarter" idx="13" hasCustomPrompt="1"/>
          </p:nvPr>
        </p:nvSpPr>
        <p:spPr>
          <a:xfrm>
            <a:off x="0" y="0"/>
            <a:ext cx="9144000" cy="4768850"/>
          </a:xfrm>
          <a:solidFill>
            <a:schemeClr val="bg2">
              <a:lumMod val="60000"/>
              <a:lumOff val="40000"/>
            </a:schemeClr>
          </a:solidFill>
        </p:spPr>
        <p:txBody>
          <a:bodyPr/>
          <a:lstStyle>
            <a:lvl1pPr marL="0" marR="0" indent="0" algn="l" defTabSz="457200" rtl="0" eaLnBrk="1" fontAlgn="auto" latinLnBrk="0" hangingPunct="1">
              <a:lnSpc>
                <a:spcPct val="100000"/>
              </a:lnSpc>
              <a:spcBef>
                <a:spcPts val="1200"/>
              </a:spcBef>
              <a:spcAft>
                <a:spcPts val="0"/>
              </a:spcAft>
              <a:buClrTx/>
              <a:buSzTx/>
              <a:buFont typeface="Wingdings" panose="05000000000000000000" pitchFamily="2" charset="2"/>
              <a:buNone/>
              <a:tabLst/>
              <a:defRPr baseline="0"/>
            </a:lvl1pPr>
          </a:lstStyle>
          <a:p>
            <a:r>
              <a:rPr lang="en-US" dirty="0" smtClean="0"/>
              <a:t>Insert photo here. Drag picture to placeholder or click icon to add.</a:t>
            </a:r>
            <a:endParaRPr lang="en-US" dirty="0"/>
          </a:p>
        </p:txBody>
      </p:sp>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51797" y="383169"/>
            <a:ext cx="1248049" cy="829850"/>
          </a:xfrm>
          <a:prstGeom prst="rect">
            <a:avLst/>
          </a:prstGeom>
          <a:noFill/>
          <a:extLst>
            <a:ext uri="{909E8E84-426E-40dd-AFC4-6F175D3DCCD1}">
              <a14:hiddenFill xmlns="" xmlns:a14="http://schemas.microsoft.com/office/drawing/2010/main">
                <a:solidFill>
                  <a:srgbClr val="FFFFFF"/>
                </a:solidFill>
              </a14:hiddenFill>
            </a:ext>
          </a:extLst>
        </p:spPr>
      </p:pic>
      <p:sp>
        <p:nvSpPr>
          <p:cNvPr id="7" name="Subtitle 2"/>
          <p:cNvSpPr>
            <a:spLocks noGrp="1"/>
          </p:cNvSpPr>
          <p:nvPr>
            <p:ph type="subTitle" idx="1" hasCustomPrompt="1"/>
          </p:nvPr>
        </p:nvSpPr>
        <p:spPr>
          <a:xfrm>
            <a:off x="455613" y="3493008"/>
            <a:ext cx="6330212" cy="925360"/>
          </a:xfrm>
        </p:spPr>
        <p:txBody>
          <a:bodyPr lIns="0" rIns="0">
            <a:noAutofit/>
          </a:bodyPr>
          <a:lstStyle>
            <a:lvl1pPr marL="0" indent="0" algn="l">
              <a:buNone/>
              <a:defRPr sz="1600" b="0" i="0" baseline="0">
                <a:solidFill>
                  <a:srgbClr val="F3D54E"/>
                </a:solidFill>
                <a:latin typeface="Intel Clear"/>
                <a:cs typeface="Intel Clear"/>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16pt Intel Clear Subhead, Date, Etc.</a:t>
            </a:r>
            <a:endParaRPr lang="en-US" dirty="0"/>
          </a:p>
        </p:txBody>
      </p:sp>
      <p:sp>
        <p:nvSpPr>
          <p:cNvPr id="12" name="Title 1"/>
          <p:cNvSpPr>
            <a:spLocks noGrp="1"/>
          </p:cNvSpPr>
          <p:nvPr>
            <p:ph type="ctrTitle" hasCustomPrompt="1"/>
          </p:nvPr>
        </p:nvSpPr>
        <p:spPr>
          <a:xfrm>
            <a:off x="438337" y="2529392"/>
            <a:ext cx="8212886" cy="1002290"/>
          </a:xfrm>
        </p:spPr>
        <p:txBody>
          <a:bodyPr lIns="0" rIns="0" anchor="b" anchorCtr="0">
            <a:noAutofit/>
          </a:bodyPr>
          <a:lstStyle>
            <a:lvl1pPr>
              <a:lnSpc>
                <a:spcPts val="5500"/>
              </a:lnSpc>
              <a:spcBef>
                <a:spcPts val="2400"/>
              </a:spcBef>
              <a:defRPr sz="5000" b="0" spc="100" baseline="0">
                <a:solidFill>
                  <a:schemeClr val="bg1"/>
                </a:solidFill>
                <a:latin typeface="Intel Clear"/>
                <a:cs typeface="Intel Clear"/>
              </a:defRPr>
            </a:lvl1pPr>
          </a:lstStyle>
          <a:p>
            <a:r>
              <a:rPr lang="en-US" dirty="0" smtClean="0"/>
              <a:t>50pt Intel Clear Title</a:t>
            </a:r>
            <a:br>
              <a:rPr lang="en-US" dirty="0" smtClean="0"/>
            </a:br>
            <a:r>
              <a:rPr lang="en-US" dirty="0" smtClean="0"/>
              <a:t>with Image</a:t>
            </a:r>
            <a:endParaRPr lang="en-US" dirty="0"/>
          </a:p>
        </p:txBody>
      </p:sp>
      <p:pic>
        <p:nvPicPr>
          <p:cNvPr id="13" name="Picture 2"/>
          <p:cNvPicPr>
            <a:picLocks noChangeAspect="1" noChangeArrowheads="1"/>
          </p:cNvPicPr>
          <p:nvPr userDrawn="1"/>
        </p:nvPicPr>
        <p:blipFill>
          <a:blip r:embed="rId3" cstate="email">
            <a:extLst>
              <a:ext uri="{28A0092B-C50C-407E-A947-70E740481C1C}">
                <a14:useLocalDpi xmlns:a14="http://schemas.microsoft.com/office/drawing/2010/main"/>
              </a:ext>
            </a:extLst>
          </a:blip>
          <a:stretch>
            <a:fillRect/>
          </a:stretch>
        </p:blipFill>
        <p:spPr bwMode="auto">
          <a:xfrm>
            <a:off x="451800" y="383169"/>
            <a:ext cx="1248049" cy="829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6692782"/>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Hero Tex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55613" y="2234882"/>
            <a:ext cx="7772400" cy="1125140"/>
          </a:xfrm>
        </p:spPr>
        <p:txBody>
          <a:bodyPr anchor="t" anchorCtr="0">
            <a:noAutofit/>
          </a:bodyPr>
          <a:lstStyle>
            <a:lvl1pPr marL="0" indent="0">
              <a:buNone/>
              <a:defRPr sz="4000" b="0" baseline="0">
                <a:solidFill>
                  <a:schemeClr val="accent2"/>
                </a:solidFill>
                <a:latin typeface="Intel Clear"/>
                <a:ea typeface="Intel Clear"/>
                <a:cs typeface="Intel Clear"/>
              </a:defRPr>
            </a:lvl1pPr>
            <a:lvl2pPr marL="457178" indent="0">
              <a:buNone/>
              <a:defRPr sz="1800">
                <a:solidFill>
                  <a:schemeClr val="tx1">
                    <a:tint val="75000"/>
                  </a:schemeClr>
                </a:solidFill>
              </a:defRPr>
            </a:lvl2pPr>
            <a:lvl3pPr marL="914354" indent="0">
              <a:buNone/>
              <a:defRPr sz="1600">
                <a:solidFill>
                  <a:schemeClr val="tx1">
                    <a:tint val="75000"/>
                  </a:schemeClr>
                </a:solidFill>
              </a:defRPr>
            </a:lvl3pPr>
            <a:lvl4pPr marL="1371532" indent="0">
              <a:buNone/>
              <a:defRPr sz="1400">
                <a:solidFill>
                  <a:schemeClr val="tx1">
                    <a:tint val="75000"/>
                  </a:schemeClr>
                </a:solidFill>
              </a:defRPr>
            </a:lvl4pPr>
            <a:lvl5pPr marL="1828709" indent="0">
              <a:buNone/>
              <a:defRPr sz="1400">
                <a:solidFill>
                  <a:schemeClr val="tx1">
                    <a:tint val="75000"/>
                  </a:schemeClr>
                </a:solidFill>
              </a:defRPr>
            </a:lvl5pPr>
            <a:lvl6pPr marL="2285886" indent="0">
              <a:buNone/>
              <a:defRPr sz="1400">
                <a:solidFill>
                  <a:schemeClr val="tx1">
                    <a:tint val="75000"/>
                  </a:schemeClr>
                </a:solidFill>
              </a:defRPr>
            </a:lvl6pPr>
            <a:lvl7pPr marL="2743062" indent="0">
              <a:buNone/>
              <a:defRPr sz="1400">
                <a:solidFill>
                  <a:schemeClr val="tx1">
                    <a:tint val="75000"/>
                  </a:schemeClr>
                </a:solidFill>
              </a:defRPr>
            </a:lvl7pPr>
            <a:lvl8pPr marL="3200240" indent="0">
              <a:buNone/>
              <a:defRPr sz="1400">
                <a:solidFill>
                  <a:schemeClr val="tx1">
                    <a:tint val="75000"/>
                  </a:schemeClr>
                </a:solidFill>
              </a:defRPr>
            </a:lvl8pPr>
            <a:lvl9pPr marL="3657418" indent="0">
              <a:buNone/>
              <a:defRPr sz="1400">
                <a:solidFill>
                  <a:schemeClr val="tx1">
                    <a:tint val="75000"/>
                  </a:schemeClr>
                </a:solidFill>
              </a:defRPr>
            </a:lvl9pPr>
          </a:lstStyle>
          <a:p>
            <a:r>
              <a:rPr lang="en-US" dirty="0" smtClean="0"/>
              <a:t>40pt Intel Clear Light Body.</a:t>
            </a:r>
            <a:br>
              <a:rPr lang="en-US" dirty="0" smtClean="0"/>
            </a:br>
            <a:r>
              <a:rPr lang="en-US" dirty="0" smtClean="0"/>
              <a:t>For content that is not a section, but has a big idea in text only.</a:t>
            </a:r>
            <a:endParaRPr lang="en-US" dirty="0"/>
          </a:p>
        </p:txBody>
      </p:sp>
      <p:sp>
        <p:nvSpPr>
          <p:cNvPr id="6" name="Slide Number Placeholder 5"/>
          <p:cNvSpPr>
            <a:spLocks noGrp="1"/>
          </p:cNvSpPr>
          <p:nvPr>
            <p:ph type="sldNum" sz="quarter" idx="12"/>
          </p:nvPr>
        </p:nvSpPr>
        <p:spPr>
          <a:xfrm>
            <a:off x="6872352" y="4824387"/>
            <a:ext cx="2133600" cy="273844"/>
          </a:xfrm>
          <a:prstGeom prst="rect">
            <a:avLst/>
          </a:prstGeom>
        </p:spPr>
        <p:txBody>
          <a:bodyPr/>
          <a:lstStyle>
            <a:lvl1pPr>
              <a:defRPr>
                <a:solidFill>
                  <a:schemeClr val="bg1"/>
                </a:solidFill>
              </a:defRPr>
            </a:lvl1pPr>
          </a:lstStyle>
          <a:p>
            <a:fld id="{EE2556C5-CE8C-6547-B838-EA80C61A4AF7}" type="slidenum">
              <a:rPr lang="en-US" smtClean="0"/>
              <a:pPr/>
              <a:t>‹#›</a:t>
            </a:fld>
            <a:endParaRPr lang="en-US" dirty="0"/>
          </a:p>
        </p:txBody>
      </p:sp>
      <p:sp>
        <p:nvSpPr>
          <p:cNvPr id="7" name="Title 1"/>
          <p:cNvSpPr>
            <a:spLocks noGrp="1"/>
          </p:cNvSpPr>
          <p:nvPr>
            <p:ph type="title" hasCustomPrompt="1"/>
          </p:nvPr>
        </p:nvSpPr>
        <p:spPr>
          <a:xfrm>
            <a:off x="455613" y="1101794"/>
            <a:ext cx="7772400" cy="1021556"/>
          </a:xfrm>
        </p:spPr>
        <p:txBody>
          <a:bodyPr anchor="b" anchorCtr="0">
            <a:noAutofit/>
          </a:bodyPr>
          <a:lstStyle>
            <a:lvl1pPr algn="l">
              <a:lnSpc>
                <a:spcPct val="80000"/>
              </a:lnSpc>
              <a:defRPr sz="4000" b="0" cap="none" spc="0" baseline="0">
                <a:solidFill>
                  <a:srgbClr val="003C71"/>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dirty="0" smtClean="0"/>
              <a:t>40pt Intel Clear Heading</a:t>
            </a:r>
            <a:endParaRPr lang="en-US" dirty="0"/>
          </a:p>
        </p:txBody>
      </p:sp>
    </p:spTree>
    <p:extLst>
      <p:ext uri="{BB962C8B-B14F-4D97-AF65-F5344CB8AC3E}">
        <p14:creationId xmlns:p14="http://schemas.microsoft.com/office/powerpoint/2010/main" val="4001256292"/>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Blue Section Break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613" y="2260088"/>
            <a:ext cx="7772400" cy="1021556"/>
          </a:xfrm>
        </p:spPr>
        <p:txBody>
          <a:bodyPr anchor="b" anchorCtr="0">
            <a:noAutofit/>
          </a:bodyPr>
          <a:lstStyle>
            <a:lvl1pPr algn="l">
              <a:lnSpc>
                <a:spcPct val="80000"/>
              </a:lnSpc>
              <a:defRPr sz="5400" b="0" cap="none" spc="0" baseline="0">
                <a:solidFill>
                  <a:schemeClr val="bg1"/>
                </a:solidFill>
                <a:latin typeface="Intel Clear Pro" panose="020B0804020202060201" pitchFamily="34" charset="0"/>
                <a:cs typeface="Intel Clear Pro" panose="020B0804020202060201" pitchFamily="34" charset="0"/>
              </a:defRPr>
            </a:lvl1pPr>
          </a:lstStyle>
          <a:p>
            <a:r>
              <a:rPr lang="en-US" dirty="0" smtClean="0"/>
              <a:t>54pt Intel Clear Pro blue section</a:t>
            </a:r>
            <a:endParaRPr lang="en-US" dirty="0"/>
          </a:p>
        </p:txBody>
      </p:sp>
      <p:sp>
        <p:nvSpPr>
          <p:cNvPr id="3" name="Text Placeholder 2"/>
          <p:cNvSpPr>
            <a:spLocks noGrp="1"/>
          </p:cNvSpPr>
          <p:nvPr>
            <p:ph type="body" idx="1" hasCustomPrompt="1"/>
          </p:nvPr>
        </p:nvSpPr>
        <p:spPr>
          <a:xfrm>
            <a:off x="455613" y="3348787"/>
            <a:ext cx="7772400" cy="1125140"/>
          </a:xfrm>
        </p:spPr>
        <p:txBody>
          <a:bodyPr anchor="t" anchorCtr="0">
            <a:noAutofit/>
          </a:bodyPr>
          <a:lstStyle>
            <a:lvl1pPr marL="0" indent="0">
              <a:buNone/>
              <a:defRPr sz="1600" b="0" baseline="0">
                <a:solidFill>
                  <a:srgbClr val="F3D54E"/>
                </a:solidFill>
                <a:latin typeface="+mn-lt"/>
                <a:cs typeface="Intel Clear" panose="020B0604020203020204" pitchFamily="34" charset="0"/>
              </a:defRPr>
            </a:lvl1pPr>
            <a:lvl2pPr marL="457178" indent="0">
              <a:buNone/>
              <a:defRPr sz="1800">
                <a:solidFill>
                  <a:schemeClr val="tx1">
                    <a:tint val="75000"/>
                  </a:schemeClr>
                </a:solidFill>
              </a:defRPr>
            </a:lvl2pPr>
            <a:lvl3pPr marL="914354" indent="0">
              <a:buNone/>
              <a:defRPr sz="1600">
                <a:solidFill>
                  <a:schemeClr val="tx1">
                    <a:tint val="75000"/>
                  </a:schemeClr>
                </a:solidFill>
              </a:defRPr>
            </a:lvl3pPr>
            <a:lvl4pPr marL="1371532" indent="0">
              <a:buNone/>
              <a:defRPr sz="1400">
                <a:solidFill>
                  <a:schemeClr val="tx1">
                    <a:tint val="75000"/>
                  </a:schemeClr>
                </a:solidFill>
              </a:defRPr>
            </a:lvl4pPr>
            <a:lvl5pPr marL="1828709" indent="0">
              <a:buNone/>
              <a:defRPr sz="1400">
                <a:solidFill>
                  <a:schemeClr val="tx1">
                    <a:tint val="75000"/>
                  </a:schemeClr>
                </a:solidFill>
              </a:defRPr>
            </a:lvl5pPr>
            <a:lvl6pPr marL="2285886" indent="0">
              <a:buNone/>
              <a:defRPr sz="1400">
                <a:solidFill>
                  <a:schemeClr val="tx1">
                    <a:tint val="75000"/>
                  </a:schemeClr>
                </a:solidFill>
              </a:defRPr>
            </a:lvl6pPr>
            <a:lvl7pPr marL="2743062" indent="0">
              <a:buNone/>
              <a:defRPr sz="1400">
                <a:solidFill>
                  <a:schemeClr val="tx1">
                    <a:tint val="75000"/>
                  </a:schemeClr>
                </a:solidFill>
              </a:defRPr>
            </a:lvl7pPr>
            <a:lvl8pPr marL="3200240" indent="0">
              <a:buNone/>
              <a:defRPr sz="1400">
                <a:solidFill>
                  <a:schemeClr val="tx1">
                    <a:tint val="75000"/>
                  </a:schemeClr>
                </a:solidFill>
              </a:defRPr>
            </a:lvl8pPr>
            <a:lvl9pPr marL="3657418" indent="0">
              <a:buNone/>
              <a:defRPr sz="1400">
                <a:solidFill>
                  <a:schemeClr val="tx1">
                    <a:tint val="75000"/>
                  </a:schemeClr>
                </a:solidFill>
              </a:defRPr>
            </a:lvl9pPr>
          </a:lstStyle>
          <a:p>
            <a:r>
              <a:rPr lang="en-US" dirty="0" smtClean="0"/>
              <a:t>16pt Intel Clear Subhead</a:t>
            </a:r>
            <a:endParaRPr lang="en-US" dirty="0"/>
          </a:p>
        </p:txBody>
      </p:sp>
      <p:sp>
        <p:nvSpPr>
          <p:cNvPr id="5" name="Picture Placeholder 4"/>
          <p:cNvSpPr>
            <a:spLocks noGrp="1"/>
          </p:cNvSpPr>
          <p:nvPr>
            <p:ph type="pic" sz="quarter" idx="13" hasCustomPrompt="1"/>
          </p:nvPr>
        </p:nvSpPr>
        <p:spPr>
          <a:xfrm>
            <a:off x="0" y="5"/>
            <a:ext cx="9144000" cy="2574131"/>
          </a:xfrm>
          <a:solidFill>
            <a:schemeClr val="bg2">
              <a:lumMod val="60000"/>
              <a:lumOff val="40000"/>
            </a:schemeClr>
          </a:solidFill>
        </p:spPr>
        <p:txBody>
          <a:bodyPr/>
          <a:lstStyle>
            <a:lvl1pPr>
              <a:defRPr baseline="0">
                <a:solidFill>
                  <a:srgbClr val="0071C5"/>
                </a:solidFill>
              </a:defRPr>
            </a:lvl1pPr>
          </a:lstStyle>
          <a:p>
            <a:r>
              <a:rPr lang="en-US" dirty="0" smtClean="0"/>
              <a:t>Insert photo here. Drag picture to placeholder or click icon to add.</a:t>
            </a:r>
            <a:endParaRPr lang="en-US" dirty="0"/>
          </a:p>
        </p:txBody>
      </p:sp>
      <p:sp>
        <p:nvSpPr>
          <p:cNvPr id="6" name="Rectangle 5"/>
          <p:cNvSpPr/>
          <p:nvPr userDrawn="1"/>
        </p:nvSpPr>
        <p:spPr>
          <a:xfrm>
            <a:off x="454027" y="4915798"/>
            <a:ext cx="617157" cy="92333"/>
          </a:xfrm>
          <a:prstGeom prst="rect">
            <a:avLst/>
          </a:prstGeom>
        </p:spPr>
        <p:txBody>
          <a:bodyPr wrap="none" lIns="0" tIns="0" rIns="0" bIns="0">
            <a:spAutoFit/>
          </a:bodyPr>
          <a:lstStyle/>
          <a:p>
            <a:pPr algn="l" rtl="0"/>
            <a:r>
              <a:rPr lang="en-US" sz="600" b="0" i="0" u="none" strike="noStrike" kern="1200" baseline="0" dirty="0" smtClean="0">
                <a:solidFill>
                  <a:schemeClr val="bg1"/>
                </a:solidFill>
                <a:latin typeface="+mn-lt"/>
                <a:ea typeface="+mn-ea"/>
                <a:cs typeface="Intel Clear"/>
              </a:rPr>
              <a:t>Intel Confidential </a:t>
            </a:r>
          </a:p>
        </p:txBody>
      </p:sp>
    </p:spTree>
    <p:extLst>
      <p:ext uri="{BB962C8B-B14F-4D97-AF65-F5344CB8AC3E}">
        <p14:creationId xmlns:p14="http://schemas.microsoft.com/office/powerpoint/2010/main" val="3843762137"/>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6872352" y="4824387"/>
            <a:ext cx="2133600" cy="273844"/>
          </a:xfrm>
          <a:prstGeom prst="rect">
            <a:avLst/>
          </a:prstGeom>
        </p:spPr>
        <p:txBody>
          <a:bodyPr/>
          <a:lstStyle/>
          <a:p>
            <a:fld id="{EE2556C5-CE8C-6547-B838-EA80C61A4AF7}" type="slidenum">
              <a:rPr lang="en-US" smtClean="0"/>
              <a:pPr/>
              <a:t>‹#›</a:t>
            </a:fld>
            <a:endParaRPr lang="en-US" dirty="0"/>
          </a:p>
        </p:txBody>
      </p:sp>
      <p:sp>
        <p:nvSpPr>
          <p:cNvPr id="6" name="Title 6"/>
          <p:cNvSpPr>
            <a:spLocks noGrp="1"/>
          </p:cNvSpPr>
          <p:nvPr>
            <p:ph type="title" hasCustomPrompt="1"/>
          </p:nvPr>
        </p:nvSpPr>
        <p:spPr>
          <a:xfrm>
            <a:off x="455613" y="308848"/>
            <a:ext cx="8229600" cy="868680"/>
          </a:xfrm>
        </p:spPr>
        <p:txBody>
          <a:bodyPr/>
          <a:lstStyle>
            <a:lvl1pPr>
              <a:defRPr b="0" i="0" baseline="0">
                <a:solidFill>
                  <a:srgbClr val="003C71"/>
                </a:solidFill>
                <a:latin typeface="Intel Clear"/>
                <a:cs typeface="Intel Clear"/>
              </a:defRPr>
            </a:lvl1pPr>
          </a:lstStyle>
          <a:p>
            <a:r>
              <a:rPr lang="en-US" dirty="0" smtClean="0"/>
              <a:t>28pt Intel Clear Headline</a:t>
            </a:r>
            <a:endParaRPr lang="en-US" dirty="0"/>
          </a:p>
        </p:txBody>
      </p:sp>
    </p:spTree>
    <p:extLst>
      <p:ext uri="{BB962C8B-B14F-4D97-AF65-F5344CB8AC3E}">
        <p14:creationId xmlns:p14="http://schemas.microsoft.com/office/powerpoint/2010/main" val="413716963"/>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872352" y="4824387"/>
            <a:ext cx="2133600" cy="273844"/>
          </a:xfrm>
          <a:prstGeom prst="rect">
            <a:avLst/>
          </a:prstGeom>
        </p:spPr>
        <p:txBody>
          <a:bodyPr/>
          <a:lstStyle/>
          <a:p>
            <a:fld id="{EE2556C5-CE8C-6547-B838-EA80C61A4AF7}" type="slidenum">
              <a:rPr lang="en-US" smtClean="0"/>
              <a:pPr/>
              <a:t>‹#›</a:t>
            </a:fld>
            <a:endParaRPr lang="en-US" dirty="0"/>
          </a:p>
        </p:txBody>
      </p:sp>
    </p:spTree>
    <p:extLst>
      <p:ext uri="{BB962C8B-B14F-4D97-AF65-F5344CB8AC3E}">
        <p14:creationId xmlns:p14="http://schemas.microsoft.com/office/powerpoint/2010/main" val="332896167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nd Bulleted Tex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EE2556C5-CE8C-6547-B838-EA80C61A4AF7}" type="slidenum">
              <a:rPr lang="en-US" smtClean="0"/>
              <a:pPr/>
              <a:t>‹#›</a:t>
            </a:fld>
            <a:endParaRPr lang="en-US" dirty="0"/>
          </a:p>
        </p:txBody>
      </p:sp>
      <p:sp>
        <p:nvSpPr>
          <p:cNvPr id="7" name="Title 6"/>
          <p:cNvSpPr>
            <a:spLocks noGrp="1"/>
          </p:cNvSpPr>
          <p:nvPr>
            <p:ph type="title" hasCustomPrompt="1"/>
          </p:nvPr>
        </p:nvSpPr>
        <p:spPr>
          <a:xfrm>
            <a:off x="455613" y="308848"/>
            <a:ext cx="8229600" cy="868680"/>
          </a:xfrm>
        </p:spPr>
        <p:txBody>
          <a:bodyPr/>
          <a:lstStyle>
            <a:lvl1pPr>
              <a:defRPr b="0" i="0" baseline="0">
                <a:solidFill>
                  <a:srgbClr val="003C71"/>
                </a:solidFill>
                <a:latin typeface="Intel Clear"/>
                <a:cs typeface="Intel Clear"/>
              </a:defRPr>
            </a:lvl1pPr>
          </a:lstStyle>
          <a:p>
            <a:r>
              <a:rPr lang="en-US" dirty="0" smtClean="0"/>
              <a:t>28pt Intel Clear Headline</a:t>
            </a:r>
            <a:endParaRPr lang="en-US" dirty="0"/>
          </a:p>
        </p:txBody>
      </p:sp>
      <p:sp>
        <p:nvSpPr>
          <p:cNvPr id="9" name="Content Placeholder 8"/>
          <p:cNvSpPr>
            <a:spLocks noGrp="1"/>
          </p:cNvSpPr>
          <p:nvPr>
            <p:ph sz="quarter" idx="13" hasCustomPrompt="1"/>
          </p:nvPr>
        </p:nvSpPr>
        <p:spPr>
          <a:xfrm>
            <a:off x="455613" y="1203325"/>
            <a:ext cx="8228012" cy="3425825"/>
          </a:xfrm>
        </p:spPr>
        <p:txBody>
          <a:bodyPr/>
          <a:lstStyle>
            <a:lvl1pPr>
              <a:defRPr>
                <a:solidFill>
                  <a:srgbClr val="0071C5"/>
                </a:solidFill>
              </a:defRPr>
            </a:lvl1pPr>
            <a:lvl2pPr>
              <a:defRPr sz="1800"/>
            </a:lvl2pPr>
            <a:lvl3pPr>
              <a:defRPr sz="1800"/>
            </a:lvl3pPr>
            <a:lvl4pPr>
              <a:defRPr sz="1600"/>
            </a:lvl4pPr>
          </a:lstStyle>
          <a:p>
            <a:pPr lvl="0"/>
            <a:r>
              <a:rPr lang="en-US" dirty="0" smtClean="0"/>
              <a:t>18pt Intel Clear body text</a:t>
            </a:r>
          </a:p>
          <a:p>
            <a:pPr lvl="1"/>
            <a:r>
              <a:rPr lang="en-US" dirty="0" smtClean="0"/>
              <a:t>18pt Intel Clear bullet one</a:t>
            </a:r>
          </a:p>
          <a:p>
            <a:pPr lvl="2"/>
            <a:r>
              <a:rPr lang="en-US" dirty="0" smtClean="0"/>
              <a:t>18pt Intel Clear sub-bullet</a:t>
            </a:r>
          </a:p>
          <a:p>
            <a:pPr lvl="3"/>
            <a:r>
              <a:rPr lang="en-US" dirty="0" smtClean="0"/>
              <a:t>16pt Intel Clear fourth level</a:t>
            </a:r>
          </a:p>
          <a:p>
            <a:pPr lvl="4"/>
            <a:r>
              <a:rPr lang="en-US" dirty="0" err="1" smtClean="0"/>
              <a:t>14pt</a:t>
            </a:r>
            <a:r>
              <a:rPr lang="en-US" dirty="0" smtClean="0"/>
              <a:t> Intel Clear fifth level</a:t>
            </a:r>
            <a:endParaRPr lang="en-US" dirty="0"/>
          </a:p>
        </p:txBody>
      </p:sp>
    </p:spTree>
    <p:extLst>
      <p:ext uri="{BB962C8B-B14F-4D97-AF65-F5344CB8AC3E}">
        <p14:creationId xmlns:p14="http://schemas.microsoft.com/office/powerpoint/2010/main" val="181584121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with Image">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3124200" y="4824387"/>
            <a:ext cx="2895600" cy="273844"/>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EE2556C5-CE8C-6547-B838-EA80C61A4AF7}" type="slidenum">
              <a:rPr lang="en-US" smtClean="0"/>
              <a:pPr/>
              <a:t>‹#›</a:t>
            </a:fld>
            <a:endParaRPr lang="en-US" dirty="0"/>
          </a:p>
        </p:txBody>
      </p:sp>
      <p:sp>
        <p:nvSpPr>
          <p:cNvPr id="15" name="Content Placeholder 2"/>
          <p:cNvSpPr>
            <a:spLocks noGrp="1"/>
          </p:cNvSpPr>
          <p:nvPr>
            <p:ph sz="half" idx="1" hasCustomPrompt="1"/>
          </p:nvPr>
        </p:nvSpPr>
        <p:spPr>
          <a:xfrm>
            <a:off x="455613" y="1203324"/>
            <a:ext cx="4006851" cy="3425825"/>
          </a:xfrm>
        </p:spPr>
        <p:txBody>
          <a:bodyPr vert="horz" lIns="0" tIns="0" rIns="0" bIns="0" rtlCol="0">
            <a:noAutofit/>
          </a:bodyPr>
          <a:lstStyle>
            <a:lvl1pPr>
              <a:defRPr lang="en-US" dirty="0" smtClean="0"/>
            </a:lvl1pPr>
            <a:lvl2pPr>
              <a:defRPr lang="en-US" dirty="0" smtClean="0"/>
            </a:lvl2pPr>
            <a:lvl3pPr>
              <a:defRPr lang="en-US" sz="1400" dirty="0" smtClean="0"/>
            </a:lvl3pPr>
            <a:lvl4pPr>
              <a:defRPr lang="en-US" sz="1200" dirty="0" smtClean="0"/>
            </a:lvl4pPr>
            <a:lvl5pPr>
              <a:defRPr lang="en-US" sz="1200" dirty="0"/>
            </a:lvl5pPr>
          </a:lstStyle>
          <a:p>
            <a:pPr marR="0" lvl="0" fontAlgn="auto">
              <a:lnSpc>
                <a:spcPct val="100000"/>
              </a:lnSpc>
              <a:buClrTx/>
              <a:buSzTx/>
              <a:tabLst/>
            </a:pPr>
            <a:r>
              <a:rPr lang="en-US" dirty="0" smtClean="0"/>
              <a:t>18pt Intel Clear body text</a:t>
            </a:r>
          </a:p>
          <a:p>
            <a:pPr marR="0" lvl="1" fontAlgn="auto">
              <a:lnSpc>
                <a:spcPct val="100000"/>
              </a:lnSpc>
              <a:spcAft>
                <a:spcPts val="0"/>
              </a:spcAft>
              <a:buClrTx/>
              <a:buSzTx/>
              <a:tabLst/>
            </a:pPr>
            <a:r>
              <a:rPr lang="en-US" dirty="0" smtClean="0"/>
              <a:t>16pt Intel Clear bullet one</a:t>
            </a:r>
          </a:p>
          <a:p>
            <a:pPr lvl="2"/>
            <a:r>
              <a:rPr lang="en-US" dirty="0" err="1" smtClean="0"/>
              <a:t>14pt</a:t>
            </a:r>
            <a:r>
              <a:rPr lang="en-US" dirty="0" smtClean="0"/>
              <a:t> Intel Clear third level</a:t>
            </a:r>
          </a:p>
          <a:p>
            <a:pPr lvl="3"/>
            <a:r>
              <a:rPr lang="en-US" dirty="0" err="1" smtClean="0"/>
              <a:t>12pt</a:t>
            </a:r>
            <a:r>
              <a:rPr lang="en-US" dirty="0" smtClean="0"/>
              <a:t> Intel Clear fourth level</a:t>
            </a:r>
          </a:p>
          <a:p>
            <a:pPr lvl="4"/>
            <a:r>
              <a:rPr lang="en-US" dirty="0" err="1" smtClean="0"/>
              <a:t>12pt</a:t>
            </a:r>
            <a:r>
              <a:rPr lang="en-US" dirty="0" smtClean="0"/>
              <a:t> Intel Clear fifth level</a:t>
            </a:r>
            <a:endParaRPr lang="en-US" dirty="0"/>
          </a:p>
        </p:txBody>
      </p:sp>
      <p:sp>
        <p:nvSpPr>
          <p:cNvPr id="8" name="Title 6"/>
          <p:cNvSpPr>
            <a:spLocks noGrp="1"/>
          </p:cNvSpPr>
          <p:nvPr>
            <p:ph type="title" hasCustomPrompt="1"/>
          </p:nvPr>
        </p:nvSpPr>
        <p:spPr>
          <a:xfrm>
            <a:off x="455613" y="308848"/>
            <a:ext cx="8229600" cy="868680"/>
          </a:xfrm>
        </p:spPr>
        <p:txBody>
          <a:bodyPr/>
          <a:lstStyle>
            <a:lvl1pPr>
              <a:defRPr b="0" i="0" baseline="0">
                <a:solidFill>
                  <a:srgbClr val="003C71"/>
                </a:solidFill>
                <a:latin typeface="Intel Clear"/>
                <a:cs typeface="Intel Clear"/>
              </a:defRPr>
            </a:lvl1pPr>
          </a:lstStyle>
          <a:p>
            <a:r>
              <a:rPr lang="en-US" dirty="0" smtClean="0"/>
              <a:t>28pt Intel Clear Headline</a:t>
            </a:r>
            <a:endParaRPr lang="en-US" dirty="0"/>
          </a:p>
        </p:txBody>
      </p:sp>
      <p:sp>
        <p:nvSpPr>
          <p:cNvPr id="9" name="Picture Placeholder 8"/>
          <p:cNvSpPr>
            <a:spLocks noGrp="1"/>
          </p:cNvSpPr>
          <p:nvPr>
            <p:ph type="pic" sz="quarter" idx="13"/>
          </p:nvPr>
        </p:nvSpPr>
        <p:spPr>
          <a:xfrm>
            <a:off x="4830763" y="943430"/>
            <a:ext cx="3181123" cy="1670950"/>
          </a:xfrm>
          <a:solidFill>
            <a:schemeClr val="bg2">
              <a:lumMod val="60000"/>
              <a:lumOff val="40000"/>
            </a:schemeClr>
          </a:solidFill>
        </p:spPr>
        <p:txBody>
          <a:bodyPr/>
          <a:lstStyle>
            <a:lvl1pPr>
              <a:defRPr sz="1800">
                <a:latin typeface="Intel Clear"/>
              </a:defRPr>
            </a:lvl1pPr>
          </a:lstStyle>
          <a:p>
            <a:r>
              <a:rPr lang="en-US" sz="1100" smtClean="0">
                <a:latin typeface="Arial"/>
              </a:rPr>
              <a:t>Click icon to add picture</a:t>
            </a:r>
            <a:endParaRPr lang="en-US" sz="1100" dirty="0">
              <a:latin typeface="Arial"/>
            </a:endParaRPr>
          </a:p>
        </p:txBody>
      </p:sp>
      <p:sp>
        <p:nvSpPr>
          <p:cNvPr id="10" name="Picture Placeholder 8"/>
          <p:cNvSpPr>
            <a:spLocks noGrp="1"/>
          </p:cNvSpPr>
          <p:nvPr>
            <p:ph type="pic" sz="quarter" idx="14"/>
          </p:nvPr>
        </p:nvSpPr>
        <p:spPr>
          <a:xfrm>
            <a:off x="4830763" y="2843897"/>
            <a:ext cx="3181123" cy="1670950"/>
          </a:xfrm>
          <a:solidFill>
            <a:schemeClr val="bg2">
              <a:lumMod val="60000"/>
              <a:lumOff val="40000"/>
            </a:schemeClr>
          </a:solidFill>
        </p:spPr>
        <p:txBody>
          <a:bodyPr/>
          <a:lstStyle>
            <a:lvl1pPr>
              <a:defRPr sz="1800">
                <a:latin typeface="Intel Clear"/>
              </a:defRPr>
            </a:lvl1pPr>
          </a:lstStyle>
          <a:p>
            <a:r>
              <a:rPr lang="en-US" sz="1100" smtClean="0">
                <a:latin typeface="Arial"/>
              </a:rPr>
              <a:t>Click icon to add picture</a:t>
            </a:r>
            <a:endParaRPr lang="en-US" sz="1100" dirty="0">
              <a:latin typeface="Arial"/>
            </a:endParaRPr>
          </a:p>
        </p:txBody>
      </p:sp>
    </p:spTree>
    <p:extLst>
      <p:ext uri="{BB962C8B-B14F-4D97-AF65-F5344CB8AC3E}">
        <p14:creationId xmlns:p14="http://schemas.microsoft.com/office/powerpoint/2010/main" val="11884908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3124200" y="4824387"/>
            <a:ext cx="2895600" cy="273844"/>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EE2556C5-CE8C-6547-B838-EA80C61A4AF7}" type="slidenum">
              <a:rPr lang="en-US" smtClean="0"/>
              <a:pPr/>
              <a:t>‹#›</a:t>
            </a:fld>
            <a:endParaRPr lang="en-US" dirty="0"/>
          </a:p>
        </p:txBody>
      </p:sp>
      <p:sp>
        <p:nvSpPr>
          <p:cNvPr id="15" name="Content Placeholder 2"/>
          <p:cNvSpPr>
            <a:spLocks noGrp="1"/>
          </p:cNvSpPr>
          <p:nvPr>
            <p:ph sz="half" idx="1" hasCustomPrompt="1"/>
          </p:nvPr>
        </p:nvSpPr>
        <p:spPr>
          <a:xfrm>
            <a:off x="455613" y="1203324"/>
            <a:ext cx="4006851" cy="3425825"/>
          </a:xfrm>
        </p:spPr>
        <p:txBody>
          <a:bodyPr vert="horz" lIns="0" tIns="0" rIns="0" bIns="0" rtlCol="0">
            <a:noAutofit/>
          </a:bodyPr>
          <a:lstStyle>
            <a:lvl1pPr>
              <a:defRPr lang="en-US" dirty="0" smtClean="0"/>
            </a:lvl1pPr>
            <a:lvl2pPr>
              <a:defRPr lang="en-US" dirty="0" smtClean="0"/>
            </a:lvl2pPr>
            <a:lvl3pPr>
              <a:defRPr lang="en-US" sz="1400" dirty="0" smtClean="0"/>
            </a:lvl3pPr>
            <a:lvl4pPr>
              <a:defRPr lang="en-US" sz="1200" dirty="0" smtClean="0"/>
            </a:lvl4pPr>
            <a:lvl5pPr>
              <a:defRPr lang="en-US" sz="1200" dirty="0"/>
            </a:lvl5pPr>
          </a:lstStyle>
          <a:p>
            <a:pPr marR="0" lvl="0" fontAlgn="auto">
              <a:lnSpc>
                <a:spcPct val="100000"/>
              </a:lnSpc>
              <a:buClrTx/>
              <a:buSzTx/>
              <a:tabLst/>
            </a:pPr>
            <a:r>
              <a:rPr lang="en-US" dirty="0" smtClean="0"/>
              <a:t>18pt Intel Clear body text</a:t>
            </a:r>
          </a:p>
          <a:p>
            <a:pPr marR="0" lvl="1" fontAlgn="auto">
              <a:lnSpc>
                <a:spcPct val="100000"/>
              </a:lnSpc>
              <a:spcAft>
                <a:spcPts val="0"/>
              </a:spcAft>
              <a:buClrTx/>
              <a:buSzTx/>
              <a:tabLst/>
            </a:pPr>
            <a:r>
              <a:rPr lang="en-US" dirty="0" smtClean="0"/>
              <a:t>16pt Intel Clear bullet one</a:t>
            </a:r>
          </a:p>
          <a:p>
            <a:pPr lvl="2"/>
            <a:r>
              <a:rPr lang="en-US" dirty="0" err="1" smtClean="0"/>
              <a:t>14pt</a:t>
            </a:r>
            <a:r>
              <a:rPr lang="en-US" dirty="0" smtClean="0"/>
              <a:t> Intel Clear third level</a:t>
            </a:r>
          </a:p>
          <a:p>
            <a:pPr lvl="3"/>
            <a:r>
              <a:rPr lang="en-US" dirty="0" err="1" smtClean="0"/>
              <a:t>12pt</a:t>
            </a:r>
            <a:r>
              <a:rPr lang="en-US" dirty="0" smtClean="0"/>
              <a:t> Intel Clear fourth level</a:t>
            </a:r>
          </a:p>
          <a:p>
            <a:pPr lvl="4"/>
            <a:r>
              <a:rPr lang="en-US" dirty="0" err="1" smtClean="0"/>
              <a:t>12pt</a:t>
            </a:r>
            <a:r>
              <a:rPr lang="en-US" dirty="0" smtClean="0"/>
              <a:t> Intel Clear fifth level</a:t>
            </a:r>
            <a:endParaRPr lang="en-US" dirty="0"/>
          </a:p>
        </p:txBody>
      </p:sp>
      <p:sp>
        <p:nvSpPr>
          <p:cNvPr id="16" name="Content Placeholder 2"/>
          <p:cNvSpPr>
            <a:spLocks noGrp="1"/>
          </p:cNvSpPr>
          <p:nvPr>
            <p:ph sz="half" idx="13" hasCustomPrompt="1"/>
          </p:nvPr>
        </p:nvSpPr>
        <p:spPr>
          <a:xfrm>
            <a:off x="4678363" y="1203324"/>
            <a:ext cx="4005264" cy="3425825"/>
          </a:xfrm>
        </p:spPr>
        <p:txBody>
          <a:bodyPr vert="horz" lIns="0" tIns="0" rIns="0" bIns="0" rtlCol="0">
            <a:noAutofit/>
          </a:bodyPr>
          <a:lstStyle>
            <a:lvl1pPr>
              <a:defRPr lang="en-US" dirty="0" smtClean="0"/>
            </a:lvl1pPr>
            <a:lvl2pPr>
              <a:defRPr lang="en-US" dirty="0" smtClean="0"/>
            </a:lvl2pPr>
            <a:lvl3pPr>
              <a:defRPr lang="en-US" sz="1400" dirty="0" smtClean="0"/>
            </a:lvl3pPr>
            <a:lvl4pPr>
              <a:defRPr lang="en-US" sz="1200" dirty="0" smtClean="0"/>
            </a:lvl4pPr>
            <a:lvl5pPr>
              <a:defRPr lang="en-US" sz="1200" dirty="0"/>
            </a:lvl5pPr>
          </a:lstStyle>
          <a:p>
            <a:pPr marR="0" lvl="0" fontAlgn="auto">
              <a:lnSpc>
                <a:spcPct val="100000"/>
              </a:lnSpc>
              <a:buClrTx/>
              <a:buSzTx/>
              <a:tabLst/>
            </a:pPr>
            <a:r>
              <a:rPr lang="en-US" dirty="0" smtClean="0"/>
              <a:t>18pt Intel Clear body text</a:t>
            </a:r>
          </a:p>
          <a:p>
            <a:pPr marR="0" lvl="1" fontAlgn="auto">
              <a:lnSpc>
                <a:spcPct val="100000"/>
              </a:lnSpc>
              <a:spcAft>
                <a:spcPts val="0"/>
              </a:spcAft>
              <a:buClrTx/>
              <a:buSzTx/>
              <a:tabLst/>
            </a:pPr>
            <a:r>
              <a:rPr lang="en-US" dirty="0" smtClean="0"/>
              <a:t>16pt Intel Clear bullet one</a:t>
            </a:r>
          </a:p>
          <a:p>
            <a:pPr lvl="2"/>
            <a:r>
              <a:rPr lang="en-US" dirty="0" err="1" smtClean="0"/>
              <a:t>14pt</a:t>
            </a:r>
            <a:r>
              <a:rPr lang="en-US" dirty="0" smtClean="0"/>
              <a:t> Intel Clear third level</a:t>
            </a:r>
          </a:p>
          <a:p>
            <a:pPr lvl="3"/>
            <a:r>
              <a:rPr lang="en-US" dirty="0" err="1" smtClean="0"/>
              <a:t>12pt</a:t>
            </a:r>
            <a:r>
              <a:rPr lang="en-US" dirty="0" smtClean="0"/>
              <a:t> Intel Clear fourth level</a:t>
            </a:r>
          </a:p>
          <a:p>
            <a:pPr lvl="4"/>
            <a:r>
              <a:rPr lang="en-US" dirty="0" err="1" smtClean="0"/>
              <a:t>12pt</a:t>
            </a:r>
            <a:r>
              <a:rPr lang="en-US" dirty="0" smtClean="0"/>
              <a:t> Intel Clear fifth level</a:t>
            </a:r>
            <a:endParaRPr lang="en-US" dirty="0"/>
          </a:p>
        </p:txBody>
      </p:sp>
      <p:sp>
        <p:nvSpPr>
          <p:cNvPr id="8" name="Title 6"/>
          <p:cNvSpPr>
            <a:spLocks noGrp="1"/>
          </p:cNvSpPr>
          <p:nvPr>
            <p:ph type="title" hasCustomPrompt="1"/>
          </p:nvPr>
        </p:nvSpPr>
        <p:spPr>
          <a:xfrm>
            <a:off x="455613" y="308848"/>
            <a:ext cx="8229600" cy="868680"/>
          </a:xfrm>
        </p:spPr>
        <p:txBody>
          <a:bodyPr/>
          <a:lstStyle>
            <a:lvl1pPr>
              <a:defRPr b="0" i="0" baseline="0">
                <a:solidFill>
                  <a:srgbClr val="003C71"/>
                </a:solidFill>
                <a:latin typeface="Intel Clear"/>
                <a:cs typeface="Intel Clear"/>
              </a:defRPr>
            </a:lvl1pPr>
          </a:lstStyle>
          <a:p>
            <a:r>
              <a:rPr lang="en-US" dirty="0" smtClean="0"/>
              <a:t>28pt Intel Clear Headline</a:t>
            </a:r>
            <a:endParaRPr lang="en-US" dirty="0"/>
          </a:p>
        </p:txBody>
      </p:sp>
    </p:spTree>
    <p:extLst>
      <p:ext uri="{BB962C8B-B14F-4D97-AF65-F5344CB8AC3E}">
        <p14:creationId xmlns:p14="http://schemas.microsoft.com/office/powerpoint/2010/main" val="30569328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Quote with Attribut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55613" y="1203325"/>
            <a:ext cx="8228013" cy="3425825"/>
          </a:xfrm>
        </p:spPr>
        <p:txBody>
          <a:bodyPr anchor="ctr" anchorCtr="0"/>
          <a:lstStyle>
            <a:lvl1pPr marL="190500" indent="-190500">
              <a:defRPr sz="3600" b="1" baseline="0">
                <a:solidFill>
                  <a:schemeClr val="accent2"/>
                </a:solidFill>
                <a:latin typeface="+mn-lt"/>
                <a:cs typeface="Intel Clear"/>
              </a:defRPr>
            </a:lvl1pPr>
            <a:lvl2pPr marL="417513" indent="-225425">
              <a:buFont typeface="Arial"/>
              <a:buChar char="–"/>
              <a:defRPr sz="1200" baseline="0">
                <a:latin typeface="+mn-lt"/>
                <a:cs typeface="Intel Clear" panose="020B0604020203020204" pitchFamily="34" charset="0"/>
              </a:defRPr>
            </a:lvl2pPr>
            <a:lvl3pPr marL="685800" indent="-228600">
              <a:buFont typeface="Arial"/>
              <a:buChar char="–"/>
              <a:defRPr sz="1200">
                <a:latin typeface="+mn-lt"/>
              </a:defRPr>
            </a:lvl3pPr>
            <a:lvl4pPr marL="969963" indent="-228600">
              <a:buFont typeface="Arial"/>
              <a:buChar char="–"/>
              <a:defRPr sz="1100">
                <a:latin typeface="+mn-lt"/>
              </a:defRPr>
            </a:lvl4pPr>
            <a:lvl5pPr marL="1319213" indent="-228600">
              <a:buFont typeface="Arial"/>
              <a:buChar char="–"/>
              <a:defRPr sz="1050">
                <a:latin typeface="+mn-lt"/>
              </a:defRPr>
            </a:lvl5pPr>
          </a:lstStyle>
          <a:p>
            <a:pPr lvl="0"/>
            <a:r>
              <a:rPr lang="en-US" dirty="0" smtClean="0"/>
              <a:t>“36pt Intel Clear Bold Text”</a:t>
            </a:r>
          </a:p>
          <a:p>
            <a:pPr lvl="1"/>
            <a:r>
              <a:rPr lang="en-US" dirty="0" smtClean="0"/>
              <a:t>12pt Attribution</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1"/>
          </p:nvPr>
        </p:nvSpPr>
        <p:spPr>
          <a:xfrm>
            <a:off x="3124200" y="4824387"/>
            <a:ext cx="2895600" cy="273844"/>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EE2556C5-CE8C-6547-B838-EA80C61A4AF7}" type="slidenum">
              <a:rPr lang="en-US" smtClean="0"/>
              <a:pPr/>
              <a:t>‹#›</a:t>
            </a:fld>
            <a:endParaRPr lang="en-US" dirty="0"/>
          </a:p>
        </p:txBody>
      </p:sp>
      <p:sp>
        <p:nvSpPr>
          <p:cNvPr id="7" name="Title 6"/>
          <p:cNvSpPr>
            <a:spLocks noGrp="1"/>
          </p:cNvSpPr>
          <p:nvPr>
            <p:ph type="title" hasCustomPrompt="1"/>
          </p:nvPr>
        </p:nvSpPr>
        <p:spPr>
          <a:xfrm>
            <a:off x="455613" y="308848"/>
            <a:ext cx="8229600" cy="868680"/>
          </a:xfrm>
        </p:spPr>
        <p:txBody>
          <a:bodyPr/>
          <a:lstStyle>
            <a:lvl1pPr>
              <a:defRPr b="0" i="0" baseline="0">
                <a:solidFill>
                  <a:srgbClr val="003C71"/>
                </a:solidFill>
                <a:latin typeface="Intel Clear"/>
                <a:cs typeface="Intel Clear"/>
              </a:defRPr>
            </a:lvl1pPr>
          </a:lstStyle>
          <a:p>
            <a:r>
              <a:rPr lang="en-US" dirty="0" smtClean="0"/>
              <a:t>28pt Intel Clear Headline</a:t>
            </a:r>
            <a:endParaRPr lang="en-US" dirty="0"/>
          </a:p>
        </p:txBody>
      </p:sp>
    </p:spTree>
    <p:extLst>
      <p:ext uri="{BB962C8B-B14F-4D97-AF65-F5344CB8AC3E}">
        <p14:creationId xmlns:p14="http://schemas.microsoft.com/office/powerpoint/2010/main" val="408062907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Full Bleed Image">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0" y="0"/>
            <a:ext cx="9144000" cy="4768850"/>
          </a:xfrm>
          <a:solidFill>
            <a:schemeClr val="bg2">
              <a:lumMod val="60000"/>
              <a:lumOff val="40000"/>
            </a:schemeClr>
          </a:solidFill>
        </p:spPr>
        <p:txBody>
          <a:bodyPr/>
          <a:lstStyle>
            <a:lvl1pPr marL="0" marR="0" indent="0" algn="l" defTabSz="457200" rtl="0" eaLnBrk="1" fontAlgn="auto" latinLnBrk="0" hangingPunct="1">
              <a:lnSpc>
                <a:spcPct val="100000"/>
              </a:lnSpc>
              <a:spcBef>
                <a:spcPts val="1200"/>
              </a:spcBef>
              <a:spcAft>
                <a:spcPts val="0"/>
              </a:spcAft>
              <a:buClrTx/>
              <a:buSzTx/>
              <a:buFont typeface="Wingdings" panose="05000000000000000000" pitchFamily="2" charset="2"/>
              <a:buNone/>
              <a:tabLst/>
              <a:defRPr baseline="0"/>
            </a:lvl1pPr>
          </a:lstStyle>
          <a:p>
            <a:r>
              <a:rPr lang="en-US" dirty="0" smtClean="0"/>
              <a:t>Insert photo here. Drag picture to placeholder or click icon to add.</a:t>
            </a:r>
            <a:endParaRPr lang="en-US" dirty="0"/>
          </a:p>
        </p:txBody>
      </p:sp>
      <p:sp>
        <p:nvSpPr>
          <p:cNvPr id="6" name="Slide Number Placeholder 5"/>
          <p:cNvSpPr>
            <a:spLocks noGrp="1"/>
          </p:cNvSpPr>
          <p:nvPr>
            <p:ph type="sldNum" sz="quarter" idx="12"/>
          </p:nvPr>
        </p:nvSpPr>
        <p:spPr>
          <a:xfrm>
            <a:off x="6872352" y="4824387"/>
            <a:ext cx="2133600" cy="273844"/>
          </a:xfrm>
        </p:spPr>
        <p:txBody>
          <a:bodyPr/>
          <a:lstStyle/>
          <a:p>
            <a:fld id="{EE2556C5-CE8C-6547-B838-EA80C61A4AF7}" type="slidenum">
              <a:rPr lang="en-US" smtClean="0"/>
              <a:pPr/>
              <a:t>‹#›</a:t>
            </a:fld>
            <a:endParaRPr lang="en-US" dirty="0"/>
          </a:p>
        </p:txBody>
      </p:sp>
      <p:sp>
        <p:nvSpPr>
          <p:cNvPr id="14" name="Footer Placeholder 2"/>
          <p:cNvSpPr>
            <a:spLocks noGrp="1"/>
          </p:cNvSpPr>
          <p:nvPr>
            <p:ph type="ftr" sz="quarter" idx="11"/>
          </p:nvPr>
        </p:nvSpPr>
        <p:spPr>
          <a:xfrm>
            <a:off x="3124200" y="4824387"/>
            <a:ext cx="2895600" cy="273844"/>
          </a:xfrm>
          <a:prstGeom prst="rect">
            <a:avLst/>
          </a:prstGeom>
        </p:spPr>
        <p:txBody>
          <a:bodyPr/>
          <a:lstStyle/>
          <a:p>
            <a:endParaRPr lang="en-US" dirty="0"/>
          </a:p>
        </p:txBody>
      </p:sp>
      <p:sp>
        <p:nvSpPr>
          <p:cNvPr id="7" name="Title 6"/>
          <p:cNvSpPr>
            <a:spLocks noGrp="1"/>
          </p:cNvSpPr>
          <p:nvPr>
            <p:ph type="title" hasCustomPrompt="1"/>
          </p:nvPr>
        </p:nvSpPr>
        <p:spPr>
          <a:xfrm>
            <a:off x="455613" y="308848"/>
            <a:ext cx="8229600" cy="868680"/>
          </a:xfrm>
        </p:spPr>
        <p:txBody>
          <a:bodyPr/>
          <a:lstStyle>
            <a:lvl1pPr>
              <a:defRPr b="0" i="0" baseline="0">
                <a:solidFill>
                  <a:srgbClr val="003C71"/>
                </a:solidFill>
                <a:latin typeface="Intel Clear"/>
                <a:cs typeface="Intel Clear"/>
              </a:defRPr>
            </a:lvl1pPr>
          </a:lstStyle>
          <a:p>
            <a:r>
              <a:rPr lang="en-US" dirty="0" smtClean="0"/>
              <a:t>28pt Intel Clear Headline</a:t>
            </a:r>
            <a:endParaRPr lang="en-US" dirty="0"/>
          </a:p>
        </p:txBody>
      </p:sp>
    </p:spTree>
    <p:extLst>
      <p:ext uri="{BB962C8B-B14F-4D97-AF65-F5344CB8AC3E}">
        <p14:creationId xmlns:p14="http://schemas.microsoft.com/office/powerpoint/2010/main" val="396529197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ext and Bottom Half Image">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0" y="2574131"/>
            <a:ext cx="9144000" cy="2194719"/>
          </a:xfrm>
          <a:solidFill>
            <a:schemeClr val="bg2">
              <a:lumMod val="60000"/>
              <a:lumOff val="40000"/>
            </a:schemeClr>
          </a:solidFill>
        </p:spPr>
        <p:txBody>
          <a:bodyPr/>
          <a:lstStyle>
            <a:lvl1pPr marL="0" marR="0" indent="0" algn="l" defTabSz="457200" rtl="0" eaLnBrk="1" fontAlgn="auto" latinLnBrk="0" hangingPunct="1">
              <a:lnSpc>
                <a:spcPct val="100000"/>
              </a:lnSpc>
              <a:spcBef>
                <a:spcPts val="1200"/>
              </a:spcBef>
              <a:spcAft>
                <a:spcPts val="0"/>
              </a:spcAft>
              <a:buClrTx/>
              <a:buSzTx/>
              <a:buFont typeface="Wingdings" panose="05000000000000000000" pitchFamily="2" charset="2"/>
              <a:buNone/>
              <a:tabLst/>
              <a:defRPr baseline="0"/>
            </a:lvl1pPr>
          </a:lstStyle>
          <a:p>
            <a:r>
              <a:rPr lang="en-US" dirty="0" smtClean="0"/>
              <a:t>Insert photo here. Drag picture to placeholder or click icon to add.</a:t>
            </a:r>
          </a:p>
        </p:txBody>
      </p:sp>
      <p:sp>
        <p:nvSpPr>
          <p:cNvPr id="14" name="Footer Placeholder 2"/>
          <p:cNvSpPr>
            <a:spLocks noGrp="1"/>
          </p:cNvSpPr>
          <p:nvPr>
            <p:ph type="ftr" sz="quarter" idx="11"/>
          </p:nvPr>
        </p:nvSpPr>
        <p:spPr>
          <a:xfrm>
            <a:off x="3124200" y="4824387"/>
            <a:ext cx="2895600" cy="273844"/>
          </a:xfrm>
          <a:prstGeom prst="rect">
            <a:avLst/>
          </a:prstGeom>
        </p:spPr>
        <p:txBody>
          <a:bodyPr/>
          <a:lstStyle/>
          <a:p>
            <a:endParaRPr lang="en-US" dirty="0"/>
          </a:p>
        </p:txBody>
      </p:sp>
      <p:sp>
        <p:nvSpPr>
          <p:cNvPr id="6" name="Slide Number Placeholder 5"/>
          <p:cNvSpPr>
            <a:spLocks noGrp="1"/>
          </p:cNvSpPr>
          <p:nvPr>
            <p:ph type="sldNum" sz="quarter" idx="12"/>
          </p:nvPr>
        </p:nvSpPr>
        <p:spPr>
          <a:xfrm>
            <a:off x="6872352" y="4824387"/>
            <a:ext cx="2133600" cy="273844"/>
          </a:xfrm>
        </p:spPr>
        <p:txBody>
          <a:bodyPr/>
          <a:lstStyle/>
          <a:p>
            <a:fld id="{EE2556C5-CE8C-6547-B838-EA80C61A4AF7}" type="slidenum">
              <a:rPr lang="en-US" smtClean="0"/>
              <a:pPr/>
              <a:t>‹#›</a:t>
            </a:fld>
            <a:endParaRPr lang="en-US" dirty="0"/>
          </a:p>
        </p:txBody>
      </p:sp>
      <p:sp>
        <p:nvSpPr>
          <p:cNvPr id="18" name="Content Placeholder 2"/>
          <p:cNvSpPr>
            <a:spLocks noGrp="1"/>
          </p:cNvSpPr>
          <p:nvPr>
            <p:ph sz="half" idx="1" hasCustomPrompt="1"/>
          </p:nvPr>
        </p:nvSpPr>
        <p:spPr>
          <a:xfrm>
            <a:off x="455613" y="1203325"/>
            <a:ext cx="4006851" cy="1309290"/>
          </a:xfrm>
        </p:spPr>
        <p:txBody>
          <a:bodyPr vert="horz" lIns="0" tIns="0" rIns="0" bIns="0" rtlCol="0">
            <a:noAutofit/>
          </a:bodyPr>
          <a:lstStyle>
            <a:lvl1pPr>
              <a:defRPr lang="en-US" dirty="0" smtClean="0"/>
            </a:lvl1pPr>
            <a:lvl2pPr>
              <a:defRPr lang="en-US" dirty="0" smtClean="0"/>
            </a:lvl2pPr>
            <a:lvl3pPr>
              <a:defRPr lang="en-US" sz="1400" dirty="0" smtClean="0"/>
            </a:lvl3pPr>
            <a:lvl4pPr>
              <a:defRPr lang="en-US" sz="1200" dirty="0" smtClean="0"/>
            </a:lvl4pPr>
            <a:lvl5pPr>
              <a:defRPr lang="en-US" sz="1200" dirty="0"/>
            </a:lvl5pPr>
          </a:lstStyle>
          <a:p>
            <a:pPr marR="0" lvl="0" fontAlgn="auto">
              <a:lnSpc>
                <a:spcPct val="100000"/>
              </a:lnSpc>
              <a:buClrTx/>
              <a:buSzTx/>
              <a:tabLst/>
            </a:pPr>
            <a:r>
              <a:rPr lang="en-US" dirty="0" smtClean="0"/>
              <a:t>18pt Intel Clear body text</a:t>
            </a:r>
          </a:p>
          <a:p>
            <a:pPr marR="0" lvl="1" fontAlgn="auto">
              <a:lnSpc>
                <a:spcPct val="100000"/>
              </a:lnSpc>
              <a:spcAft>
                <a:spcPts val="0"/>
              </a:spcAft>
              <a:buClrTx/>
              <a:buSzTx/>
              <a:tabLst/>
            </a:pPr>
            <a:r>
              <a:rPr lang="en-US" dirty="0" smtClean="0"/>
              <a:t>16pt Intel Clear bullet one</a:t>
            </a:r>
          </a:p>
          <a:p>
            <a:pPr lvl="2"/>
            <a:r>
              <a:rPr lang="en-US" dirty="0" err="1" smtClean="0"/>
              <a:t>14pt</a:t>
            </a:r>
            <a:r>
              <a:rPr lang="en-US" dirty="0" smtClean="0"/>
              <a:t> Intel Clear third level</a:t>
            </a:r>
          </a:p>
          <a:p>
            <a:pPr lvl="3"/>
            <a:r>
              <a:rPr lang="en-US" dirty="0" err="1" smtClean="0"/>
              <a:t>12pt</a:t>
            </a:r>
            <a:r>
              <a:rPr lang="en-US" dirty="0" smtClean="0"/>
              <a:t> Intel Clear fourth level</a:t>
            </a:r>
          </a:p>
          <a:p>
            <a:pPr lvl="4"/>
            <a:r>
              <a:rPr lang="en-US" dirty="0" err="1" smtClean="0"/>
              <a:t>12pt</a:t>
            </a:r>
            <a:r>
              <a:rPr lang="en-US" dirty="0" smtClean="0"/>
              <a:t> Intel Clear fifth level</a:t>
            </a:r>
            <a:endParaRPr lang="en-US" dirty="0"/>
          </a:p>
        </p:txBody>
      </p:sp>
      <p:sp>
        <p:nvSpPr>
          <p:cNvPr id="19" name="Content Placeholder 2"/>
          <p:cNvSpPr>
            <a:spLocks noGrp="1"/>
          </p:cNvSpPr>
          <p:nvPr>
            <p:ph sz="half" idx="15" hasCustomPrompt="1"/>
          </p:nvPr>
        </p:nvSpPr>
        <p:spPr>
          <a:xfrm>
            <a:off x="4678363" y="1203325"/>
            <a:ext cx="4005264" cy="1309290"/>
          </a:xfrm>
        </p:spPr>
        <p:txBody>
          <a:bodyPr vert="horz" lIns="0" tIns="0" rIns="0" bIns="0" rtlCol="0">
            <a:noAutofit/>
          </a:bodyPr>
          <a:lstStyle>
            <a:lvl1pPr>
              <a:defRPr lang="en-US" dirty="0" smtClean="0"/>
            </a:lvl1pPr>
            <a:lvl2pPr>
              <a:defRPr lang="en-US" dirty="0" smtClean="0"/>
            </a:lvl2pPr>
            <a:lvl3pPr>
              <a:defRPr lang="en-US" sz="1400" dirty="0" smtClean="0"/>
            </a:lvl3pPr>
            <a:lvl4pPr>
              <a:defRPr lang="en-US" sz="1200" dirty="0" smtClean="0"/>
            </a:lvl4pPr>
            <a:lvl5pPr>
              <a:defRPr lang="en-US" sz="1200" dirty="0"/>
            </a:lvl5pPr>
          </a:lstStyle>
          <a:p>
            <a:pPr marR="0" lvl="0" fontAlgn="auto">
              <a:lnSpc>
                <a:spcPct val="100000"/>
              </a:lnSpc>
              <a:buClrTx/>
              <a:buSzTx/>
              <a:tabLst/>
            </a:pPr>
            <a:r>
              <a:rPr lang="en-US" dirty="0" smtClean="0"/>
              <a:t>18pt Intel Clear body text</a:t>
            </a:r>
          </a:p>
          <a:p>
            <a:pPr marR="0" lvl="1" fontAlgn="auto">
              <a:lnSpc>
                <a:spcPct val="100000"/>
              </a:lnSpc>
              <a:spcAft>
                <a:spcPts val="0"/>
              </a:spcAft>
              <a:buClrTx/>
              <a:buSzTx/>
              <a:tabLst/>
            </a:pPr>
            <a:r>
              <a:rPr lang="en-US" dirty="0" smtClean="0"/>
              <a:t>16pt Intel Clear bullet one</a:t>
            </a:r>
          </a:p>
          <a:p>
            <a:pPr lvl="2"/>
            <a:r>
              <a:rPr lang="en-US" dirty="0" err="1" smtClean="0"/>
              <a:t>14pt</a:t>
            </a:r>
            <a:r>
              <a:rPr lang="en-US" dirty="0" smtClean="0"/>
              <a:t> Intel Clear third level</a:t>
            </a:r>
          </a:p>
          <a:p>
            <a:pPr lvl="3"/>
            <a:r>
              <a:rPr lang="en-US" dirty="0" err="1" smtClean="0"/>
              <a:t>12pt</a:t>
            </a:r>
            <a:r>
              <a:rPr lang="en-US" dirty="0" smtClean="0"/>
              <a:t> Intel Clear fourth level</a:t>
            </a:r>
          </a:p>
          <a:p>
            <a:pPr lvl="4"/>
            <a:r>
              <a:rPr lang="en-US" dirty="0" err="1" smtClean="0"/>
              <a:t>12pt</a:t>
            </a:r>
            <a:r>
              <a:rPr lang="en-US" dirty="0" smtClean="0"/>
              <a:t> Intel Clear fifth level</a:t>
            </a:r>
            <a:endParaRPr lang="en-US" dirty="0"/>
          </a:p>
        </p:txBody>
      </p:sp>
      <p:sp>
        <p:nvSpPr>
          <p:cNvPr id="3" name="TextBox 2"/>
          <p:cNvSpPr txBox="1"/>
          <p:nvPr/>
        </p:nvSpPr>
        <p:spPr>
          <a:xfrm>
            <a:off x="1009487" y="4975795"/>
            <a:ext cx="184666" cy="246221"/>
          </a:xfrm>
          <a:prstGeom prst="rect">
            <a:avLst/>
          </a:prstGeom>
          <a:noFill/>
        </p:spPr>
        <p:txBody>
          <a:bodyPr wrap="none" rtlCol="0">
            <a:spAutoFit/>
          </a:bodyPr>
          <a:lstStyle/>
          <a:p>
            <a:endParaRPr lang="en-US" sz="1000" dirty="0" smtClean="0">
              <a:solidFill>
                <a:schemeClr val="tx2"/>
              </a:solidFill>
              <a:cs typeface="Intel Clear"/>
            </a:endParaRPr>
          </a:p>
        </p:txBody>
      </p:sp>
      <p:sp>
        <p:nvSpPr>
          <p:cNvPr id="10" name="Title 6"/>
          <p:cNvSpPr>
            <a:spLocks noGrp="1"/>
          </p:cNvSpPr>
          <p:nvPr>
            <p:ph type="title" hasCustomPrompt="1"/>
          </p:nvPr>
        </p:nvSpPr>
        <p:spPr>
          <a:xfrm>
            <a:off x="455613" y="308848"/>
            <a:ext cx="8229600" cy="868680"/>
          </a:xfrm>
        </p:spPr>
        <p:txBody>
          <a:bodyPr/>
          <a:lstStyle>
            <a:lvl1pPr>
              <a:defRPr b="0" i="0" baseline="0">
                <a:solidFill>
                  <a:srgbClr val="003C71"/>
                </a:solidFill>
                <a:latin typeface="Intel Clear"/>
                <a:cs typeface="Intel Clear"/>
              </a:defRPr>
            </a:lvl1pPr>
          </a:lstStyle>
          <a:p>
            <a:r>
              <a:rPr lang="en-US" dirty="0" smtClean="0"/>
              <a:t>28pt Intel Clear Headline</a:t>
            </a:r>
            <a:endParaRPr lang="en-US" dirty="0"/>
          </a:p>
        </p:txBody>
      </p:sp>
      <p:sp>
        <p:nvSpPr>
          <p:cNvPr id="11" name="TextBox 10"/>
          <p:cNvSpPr txBox="1"/>
          <p:nvPr userDrawn="1"/>
        </p:nvSpPr>
        <p:spPr>
          <a:xfrm>
            <a:off x="1009490" y="4975799"/>
            <a:ext cx="184731" cy="246221"/>
          </a:xfrm>
          <a:prstGeom prst="rect">
            <a:avLst/>
          </a:prstGeom>
          <a:noFill/>
        </p:spPr>
        <p:txBody>
          <a:bodyPr wrap="none" rtlCol="0">
            <a:spAutoFit/>
          </a:bodyPr>
          <a:lstStyle/>
          <a:p>
            <a:endParaRPr lang="en-US" sz="1000" dirty="0" smtClean="0">
              <a:solidFill>
                <a:schemeClr val="tx2"/>
              </a:solidFill>
              <a:cs typeface="Intel Clear"/>
            </a:endParaRPr>
          </a:p>
        </p:txBody>
      </p:sp>
    </p:spTree>
    <p:extLst>
      <p:ext uri="{BB962C8B-B14F-4D97-AF65-F5344CB8AC3E}">
        <p14:creationId xmlns:p14="http://schemas.microsoft.com/office/powerpoint/2010/main" val="196895525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userDrawn="1"/>
        </p:nvSpPr>
        <p:spPr>
          <a:xfrm>
            <a:off x="-1587" y="4759452"/>
            <a:ext cx="9144000" cy="384048"/>
          </a:xfrm>
          <a:prstGeom prst="rect">
            <a:avLst/>
          </a:prstGeom>
          <a:gradFill flip="none" rotWithShape="1">
            <a:gsLst>
              <a:gs pos="0">
                <a:schemeClr val="tx2"/>
              </a:gs>
              <a:gs pos="50000">
                <a:schemeClr val="accent2"/>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2" descr="\\.psf\Home\Desktop\Intel.png"/>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8239915" y="4830589"/>
            <a:ext cx="364336" cy="240131"/>
          </a:xfrm>
          <a:prstGeom prst="rect">
            <a:avLst/>
          </a:prstGeom>
          <a:noFill/>
          <a:extLst>
            <a:ext uri="{909E8E84-426E-40dd-AFC4-6F175D3DCCD1}">
              <a14:hiddenFill xmlns="" xmlns:a14="http://schemas.microsoft.com/office/drawing/2010/main">
                <a:solidFill>
                  <a:srgbClr val="FFFFFF"/>
                </a:solidFill>
              </a14:hiddenFill>
            </a:ext>
          </a:extLst>
        </p:spPr>
      </p:pic>
      <p:cxnSp>
        <p:nvCxnSpPr>
          <p:cNvPr id="12" name="Straight Connector 11"/>
          <p:cNvCxnSpPr/>
          <p:nvPr/>
        </p:nvCxnSpPr>
        <p:spPr>
          <a:xfrm>
            <a:off x="8718551" y="4824510"/>
            <a:ext cx="2381" cy="237744"/>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Title Placeholder 1"/>
          <p:cNvSpPr>
            <a:spLocks noGrp="1"/>
          </p:cNvSpPr>
          <p:nvPr>
            <p:ph type="title"/>
          </p:nvPr>
        </p:nvSpPr>
        <p:spPr>
          <a:xfrm>
            <a:off x="455613" y="310130"/>
            <a:ext cx="8229600" cy="868680"/>
          </a:xfrm>
          <a:prstGeom prst="rect">
            <a:avLst/>
          </a:prstGeom>
        </p:spPr>
        <p:txBody>
          <a:bodyPr vert="horz" lIns="0" tIns="0" rIns="0" bIns="0" rtlCol="0" anchor="t" anchorCtr="0">
            <a:noAutofit/>
          </a:bodyPr>
          <a:lstStyle/>
          <a:p>
            <a:r>
              <a:rPr lang="en-US" dirty="0" smtClean="0"/>
              <a:t>28pt Intel Clear Headline</a:t>
            </a:r>
            <a:endParaRPr lang="en-US" dirty="0"/>
          </a:p>
        </p:txBody>
      </p:sp>
      <p:sp>
        <p:nvSpPr>
          <p:cNvPr id="3" name="Text Placeholder 2"/>
          <p:cNvSpPr>
            <a:spLocks noGrp="1"/>
          </p:cNvSpPr>
          <p:nvPr>
            <p:ph type="body" idx="1"/>
          </p:nvPr>
        </p:nvSpPr>
        <p:spPr>
          <a:xfrm>
            <a:off x="455613" y="1203325"/>
            <a:ext cx="8228012" cy="3425825"/>
          </a:xfrm>
          <a:prstGeom prst="rect">
            <a:avLst/>
          </a:prstGeom>
        </p:spPr>
        <p:txBody>
          <a:bodyPr vert="horz" lIns="0" tIns="0" rIns="0" bIns="0" rtlCol="0">
            <a:noAutofit/>
          </a:bodyPr>
          <a:lstStyle/>
          <a:p>
            <a:pPr lvl="0"/>
            <a:r>
              <a:rPr lang="en-US" dirty="0" smtClean="0"/>
              <a:t>18pt Intel Clear body text</a:t>
            </a:r>
          </a:p>
          <a:p>
            <a:pPr lvl="1"/>
            <a:r>
              <a:rPr lang="en-US" dirty="0" smtClean="0"/>
              <a:t>16pt Intel Clear bullet one</a:t>
            </a:r>
          </a:p>
          <a:p>
            <a:pPr lvl="2"/>
            <a:r>
              <a:rPr lang="en-US" dirty="0" smtClean="0"/>
              <a:t>16pt Intel Clear sub-bullet</a:t>
            </a:r>
          </a:p>
          <a:p>
            <a:pPr lvl="3"/>
            <a:r>
              <a:rPr lang="en-US" dirty="0" err="1" smtClean="0"/>
              <a:t>14pt</a:t>
            </a:r>
            <a:r>
              <a:rPr lang="en-US" dirty="0" smtClean="0"/>
              <a:t> Intel Clear fourth level</a:t>
            </a:r>
          </a:p>
          <a:p>
            <a:pPr lvl="4"/>
            <a:r>
              <a:rPr lang="en-US" dirty="0" err="1" smtClean="0"/>
              <a:t>14pt</a:t>
            </a:r>
            <a:r>
              <a:rPr lang="en-US" dirty="0" smtClean="0"/>
              <a:t> Intel Clear fifth level</a:t>
            </a:r>
            <a:endParaRPr lang="en-US" dirty="0"/>
          </a:p>
        </p:txBody>
      </p:sp>
      <p:sp>
        <p:nvSpPr>
          <p:cNvPr id="6" name="Slide Number Placeholder 5"/>
          <p:cNvSpPr>
            <a:spLocks noGrp="1"/>
          </p:cNvSpPr>
          <p:nvPr>
            <p:ph type="sldNum" sz="quarter" idx="4"/>
          </p:nvPr>
        </p:nvSpPr>
        <p:spPr>
          <a:xfrm>
            <a:off x="6872352" y="4824387"/>
            <a:ext cx="2133600" cy="273844"/>
          </a:xfrm>
          <a:prstGeom prst="rect">
            <a:avLst/>
          </a:prstGeom>
        </p:spPr>
        <p:txBody>
          <a:bodyPr vert="horz" lIns="0" tIns="0" rIns="0" bIns="0" rtlCol="0" anchor="ctr"/>
          <a:lstStyle>
            <a:lvl1pPr algn="r">
              <a:defRPr sz="800">
                <a:solidFill>
                  <a:schemeClr val="bg1"/>
                </a:solidFill>
                <a:latin typeface="+mn-lt"/>
                <a:cs typeface="Intel Clear"/>
              </a:defRPr>
            </a:lvl1pPr>
          </a:lstStyle>
          <a:p>
            <a:fld id="{EE2556C5-CE8C-6547-B838-EA80C61A4AF7}" type="slidenum">
              <a:rPr lang="en-US" smtClean="0"/>
              <a:pPr/>
              <a:t>‹#›</a:t>
            </a:fld>
            <a:endParaRPr lang="en-US" dirty="0"/>
          </a:p>
        </p:txBody>
      </p:sp>
    </p:spTree>
    <p:extLst>
      <p:ext uri="{BB962C8B-B14F-4D97-AF65-F5344CB8AC3E}">
        <p14:creationId xmlns:p14="http://schemas.microsoft.com/office/powerpoint/2010/main" val="209078196"/>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 id="2147483786" r:id="rId13"/>
    <p:sldLayoutId id="2147483787" r:id="rId14"/>
    <p:sldLayoutId id="2147483788" r:id="rId15"/>
    <p:sldLayoutId id="2147483789" r:id="rId16"/>
    <p:sldLayoutId id="2147483790" r:id="rId17"/>
    <p:sldLayoutId id="2147483791" r:id="rId18"/>
    <p:sldLayoutId id="2147483792" r:id="rId19"/>
    <p:sldLayoutId id="2147483679" r:id="rId20"/>
    <p:sldLayoutId id="2147483674" r:id="rId21"/>
    <p:sldLayoutId id="2147483650" r:id="rId22"/>
    <p:sldLayoutId id="2147483684" r:id="rId23"/>
    <p:sldLayoutId id="2147483652" r:id="rId24"/>
    <p:sldLayoutId id="2147483660" r:id="rId25"/>
    <p:sldLayoutId id="2147483668" r:id="rId26"/>
    <p:sldLayoutId id="2147483669" r:id="rId27"/>
    <p:sldLayoutId id="2147483670" r:id="rId28"/>
    <p:sldLayoutId id="2147483672" r:id="rId29"/>
    <p:sldLayoutId id="2147483677" r:id="rId30"/>
    <p:sldLayoutId id="2147483665" r:id="rId31"/>
    <p:sldLayoutId id="2147483654" r:id="rId32"/>
    <p:sldLayoutId id="2147483655" r:id="rId33"/>
  </p:sldLayoutIdLst>
  <p:timing>
    <p:tnLst>
      <p:par>
        <p:cTn id="1" dur="indefinite" restart="never" nodeType="tmRoot"/>
      </p:par>
    </p:tnLst>
  </p:timing>
  <p:hf hdr="0" ftr="0" dt="0"/>
  <p:txStyles>
    <p:titleStyle>
      <a:lvl1pPr algn="l" defTabSz="457200" rtl="0" eaLnBrk="1" latinLnBrk="0" hangingPunct="1">
        <a:lnSpc>
          <a:spcPct val="100000"/>
        </a:lnSpc>
        <a:spcBef>
          <a:spcPct val="0"/>
        </a:spcBef>
        <a:buNone/>
        <a:defRPr sz="2800" b="0" i="0" kern="1200" spc="0" baseline="0">
          <a:solidFill>
            <a:srgbClr val="003C71"/>
          </a:solidFill>
          <a:latin typeface="Intel Clear"/>
          <a:ea typeface="Intel Clear"/>
          <a:cs typeface="Intel Clear"/>
        </a:defRPr>
      </a:lvl1pPr>
    </p:titleStyle>
    <p:bodyStyle>
      <a:lvl1pPr marL="0" indent="0" algn="l" defTabSz="457200" rtl="0" eaLnBrk="1" latinLnBrk="0" hangingPunct="1">
        <a:spcBef>
          <a:spcPts val="1200"/>
        </a:spcBef>
        <a:spcAft>
          <a:spcPts val="0"/>
        </a:spcAft>
        <a:buFont typeface="Wingdings" panose="05000000000000000000" pitchFamily="2" charset="2"/>
        <a:buNone/>
        <a:defRPr sz="1800" b="0" kern="1200">
          <a:solidFill>
            <a:srgbClr val="0071C5"/>
          </a:solidFill>
          <a:latin typeface="+mn-lt"/>
          <a:ea typeface="+mn-ea"/>
          <a:cs typeface="Intel Clear" panose="020B0604020203020204" pitchFamily="34" charset="0"/>
        </a:defRPr>
      </a:lvl1pPr>
      <a:lvl2pPr marL="225425" indent="-225425" algn="l" defTabSz="457200" rtl="0" eaLnBrk="1" latinLnBrk="0" hangingPunct="1">
        <a:spcBef>
          <a:spcPts val="1200"/>
        </a:spcBef>
        <a:buFont typeface="Wingdings" charset="2"/>
        <a:buChar char="§"/>
        <a:defRPr sz="1600" kern="1200" baseline="0">
          <a:solidFill>
            <a:srgbClr val="003C71"/>
          </a:solidFill>
          <a:latin typeface="+mn-lt"/>
          <a:ea typeface="+mn-ea"/>
          <a:cs typeface="Intel Clear" panose="020B0604020203020204" pitchFamily="34" charset="0"/>
        </a:defRPr>
      </a:lvl2pPr>
      <a:lvl3pPr marL="571500" indent="-228600" algn="l" defTabSz="457200" rtl="0" eaLnBrk="1" latinLnBrk="0" hangingPunct="1">
        <a:spcBef>
          <a:spcPts val="800"/>
        </a:spcBef>
        <a:buFont typeface="Intel Clear" panose="020B0604020203020204" pitchFamily="34" charset="0"/>
        <a:buChar char="–"/>
        <a:defRPr sz="1600" kern="1200">
          <a:solidFill>
            <a:srgbClr val="003C71"/>
          </a:solidFill>
          <a:latin typeface="+mn-lt"/>
          <a:ea typeface="+mn-ea"/>
          <a:cs typeface="Intel Clear" panose="020B0604020203020204" pitchFamily="34" charset="0"/>
        </a:defRPr>
      </a:lvl3pPr>
      <a:lvl4pPr marL="969963" indent="-228600" algn="l" defTabSz="457200" rtl="0" eaLnBrk="1" latinLnBrk="0" hangingPunct="1">
        <a:spcBef>
          <a:spcPct val="20000"/>
        </a:spcBef>
        <a:buFont typeface="Arial"/>
        <a:buChar char="–"/>
        <a:defRPr sz="1400" kern="1200">
          <a:solidFill>
            <a:srgbClr val="003C71"/>
          </a:solidFill>
          <a:latin typeface="+mn-lt"/>
          <a:ea typeface="+mn-ea"/>
          <a:cs typeface="Intel Clear" panose="020B0604020203020204" pitchFamily="34" charset="0"/>
        </a:defRPr>
      </a:lvl4pPr>
      <a:lvl5pPr marL="1319213" indent="-228600" algn="l" defTabSz="457200" rtl="0" eaLnBrk="1" latinLnBrk="0" hangingPunct="1">
        <a:spcBef>
          <a:spcPct val="20000"/>
        </a:spcBef>
        <a:buFont typeface="Intel Clear" panose="020B0604020203020204" pitchFamily="34" charset="0"/>
        <a:buChar char="–"/>
        <a:defRPr sz="1400" kern="1200">
          <a:solidFill>
            <a:srgbClr val="003C71"/>
          </a:solidFill>
          <a:latin typeface="+mn-lt"/>
          <a:ea typeface="+mn-ea"/>
          <a:cs typeface="Intel Clear" panose="020B0604020203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p:txBody>
          <a:bodyPr/>
          <a:lstStyle/>
          <a:p>
            <a:r>
              <a:rPr lang="en-US" dirty="0" smtClean="0"/>
              <a:t>August 2016</a:t>
            </a:r>
          </a:p>
          <a:p>
            <a:r>
              <a:rPr lang="en-US" dirty="0" smtClean="0"/>
              <a:t>Tommy Long, Sergio Gonzalez Monroy </a:t>
            </a:r>
            <a:endParaRPr lang="en-US" dirty="0"/>
          </a:p>
        </p:txBody>
      </p:sp>
      <p:sp>
        <p:nvSpPr>
          <p:cNvPr id="5" name="Title 4"/>
          <p:cNvSpPr>
            <a:spLocks noGrp="1"/>
          </p:cNvSpPr>
          <p:nvPr>
            <p:ph type="ctrTitle"/>
          </p:nvPr>
        </p:nvSpPr>
        <p:spPr/>
        <p:txBody>
          <a:bodyPr/>
          <a:lstStyle/>
          <a:p>
            <a:pPr>
              <a:tabLst>
                <a:tab pos="7832725" algn="r"/>
              </a:tabLst>
            </a:pPr>
            <a:r>
              <a:rPr lang="en-US" sz="4800" b="1" dirty="0" smtClean="0"/>
              <a:t>VPP </a:t>
            </a:r>
            <a:r>
              <a:rPr lang="en-US" sz="4800" b="1" dirty="0" err="1" smtClean="0"/>
              <a:t>Cryptodev</a:t>
            </a:r>
            <a:endParaRPr lang="en-US" sz="4800" b="1" dirty="0"/>
          </a:p>
        </p:txBody>
      </p:sp>
      <p:sp>
        <p:nvSpPr>
          <p:cNvPr id="2" name="Slide Number Placeholder 1"/>
          <p:cNvSpPr>
            <a:spLocks noGrp="1"/>
          </p:cNvSpPr>
          <p:nvPr>
            <p:ph type="sldNum" sz="quarter" idx="4294967295"/>
          </p:nvPr>
        </p:nvSpPr>
        <p:spPr>
          <a:xfrm>
            <a:off x="7177088" y="4824413"/>
            <a:ext cx="1966912" cy="273050"/>
          </a:xfrm>
          <a:prstGeom prst="rect">
            <a:avLst/>
          </a:prstGeom>
        </p:spPr>
        <p:txBody>
          <a:bodyPr/>
          <a:lstStyle/>
          <a:p>
            <a:fld id="{EE2556C5-CE8C-6547-B838-EA80C61A4AF7}" type="slidenum">
              <a:rPr lang="en-US" smtClean="0"/>
              <a:pPr/>
              <a:t>1</a:t>
            </a:fld>
            <a:endParaRPr lang="en-US" dirty="0"/>
          </a:p>
        </p:txBody>
      </p:sp>
      <p:sp>
        <p:nvSpPr>
          <p:cNvPr id="7" name="Subtitle 5"/>
          <p:cNvSpPr txBox="1">
            <a:spLocks/>
          </p:cNvSpPr>
          <p:nvPr/>
        </p:nvSpPr>
        <p:spPr>
          <a:xfrm>
            <a:off x="4670690" y="4035578"/>
            <a:ext cx="3702034" cy="925360"/>
          </a:xfrm>
          <a:prstGeom prst="rect">
            <a:avLst/>
          </a:prstGeom>
        </p:spPr>
        <p:txBody>
          <a:bodyPr vert="horz" lIns="0" tIns="0" rIns="0" bIns="0" rtlCol="0">
            <a:noAutofit/>
          </a:bodyPr>
          <a:lstStyle>
            <a:lvl1pPr marL="0" indent="0" algn="l" defTabSz="457178" rtl="0" eaLnBrk="1" latinLnBrk="0" hangingPunct="1">
              <a:spcBef>
                <a:spcPts val="1200"/>
              </a:spcBef>
              <a:spcAft>
                <a:spcPts val="0"/>
              </a:spcAft>
              <a:buFont typeface="Wingdings" panose="05000000000000000000" pitchFamily="2" charset="2"/>
              <a:buNone/>
              <a:defRPr sz="1600" b="0" i="0" kern="1200" baseline="0">
                <a:solidFill>
                  <a:srgbClr val="F3D54E"/>
                </a:solidFill>
                <a:latin typeface="Intel Clear"/>
                <a:ea typeface="+mn-ea"/>
                <a:cs typeface="Intel Clear"/>
              </a:defRPr>
            </a:lvl1pPr>
            <a:lvl2pPr marL="457178" indent="0" algn="ctr" defTabSz="457178" rtl="0" eaLnBrk="1" latinLnBrk="0" hangingPunct="1">
              <a:spcBef>
                <a:spcPts val="1200"/>
              </a:spcBef>
              <a:buFont typeface="Wingdings" charset="2"/>
              <a:buNone/>
              <a:defRPr sz="1600" kern="1200" baseline="0">
                <a:solidFill>
                  <a:schemeClr val="tx1">
                    <a:tint val="75000"/>
                  </a:schemeClr>
                </a:solidFill>
                <a:latin typeface="+mn-lt"/>
                <a:ea typeface="+mn-ea"/>
                <a:cs typeface="Intel Clear" panose="020B0604020203020204" pitchFamily="34" charset="0"/>
              </a:defRPr>
            </a:lvl2pPr>
            <a:lvl3pPr marL="914354" indent="0" algn="ctr" defTabSz="457178" rtl="0" eaLnBrk="1" latinLnBrk="0" hangingPunct="1">
              <a:spcBef>
                <a:spcPts val="800"/>
              </a:spcBef>
              <a:buFont typeface="Intel Clear" panose="020B0604020203020204" pitchFamily="34" charset="0"/>
              <a:buNone/>
              <a:defRPr sz="1600" kern="1200">
                <a:solidFill>
                  <a:schemeClr val="tx1">
                    <a:tint val="75000"/>
                  </a:schemeClr>
                </a:solidFill>
                <a:latin typeface="+mn-lt"/>
                <a:ea typeface="+mn-ea"/>
                <a:cs typeface="Intel Clear" panose="020B0604020203020204" pitchFamily="34" charset="0"/>
              </a:defRPr>
            </a:lvl3pPr>
            <a:lvl4pPr marL="1371532" indent="0" algn="ctr" defTabSz="457178" rtl="0" eaLnBrk="1" latinLnBrk="0" hangingPunct="1">
              <a:spcBef>
                <a:spcPct val="20000"/>
              </a:spcBef>
              <a:buFont typeface="Arial"/>
              <a:buNone/>
              <a:defRPr sz="1400" kern="1200">
                <a:solidFill>
                  <a:schemeClr val="tx1">
                    <a:tint val="75000"/>
                  </a:schemeClr>
                </a:solidFill>
                <a:latin typeface="+mn-lt"/>
                <a:ea typeface="+mn-ea"/>
                <a:cs typeface="Intel Clear" panose="020B0604020203020204" pitchFamily="34" charset="0"/>
              </a:defRPr>
            </a:lvl4pPr>
            <a:lvl5pPr marL="1828709" indent="0" algn="ctr" defTabSz="457178" rtl="0" eaLnBrk="1" latinLnBrk="0" hangingPunct="1">
              <a:spcBef>
                <a:spcPct val="20000"/>
              </a:spcBef>
              <a:buFont typeface="Intel Clear" panose="020B0604020203020204" pitchFamily="34" charset="0"/>
              <a:buNone/>
              <a:defRPr sz="1400" kern="1200">
                <a:solidFill>
                  <a:schemeClr val="tx1">
                    <a:tint val="75000"/>
                  </a:schemeClr>
                </a:solidFill>
                <a:latin typeface="+mn-lt"/>
                <a:ea typeface="+mn-ea"/>
                <a:cs typeface="Intel Clear" panose="020B0604020203020204" pitchFamily="34" charset="0"/>
              </a:defRPr>
            </a:lvl5pPr>
            <a:lvl6pPr marL="2285886" indent="0" algn="ctr" defTabSz="457178"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062" indent="0" algn="ctr" defTabSz="457178"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240" indent="0" algn="ctr" defTabSz="457178"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418" indent="0" algn="ctr" defTabSz="457178"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defTabSz="457200">
              <a:spcBef>
                <a:spcPts val="0"/>
              </a:spcBef>
              <a:tabLst>
                <a:tab pos="1828800" algn="l"/>
                <a:tab pos="3657600" algn="l"/>
              </a:tabLst>
            </a:pPr>
            <a:r>
              <a:rPr lang="en-US" dirty="0"/>
              <a:t>	</a:t>
            </a:r>
          </a:p>
        </p:txBody>
      </p:sp>
      <p:pic>
        <p:nvPicPr>
          <p:cNvPr id="3" name="Picture 2"/>
          <p:cNvPicPr>
            <a:picLocks noChangeAspect="1"/>
          </p:cNvPicPr>
          <p:nvPr/>
        </p:nvPicPr>
        <p:blipFill>
          <a:blip r:embed="rId2"/>
          <a:stretch>
            <a:fillRect/>
          </a:stretch>
        </p:blipFill>
        <p:spPr>
          <a:xfrm>
            <a:off x="7177088" y="408293"/>
            <a:ext cx="1323975" cy="762000"/>
          </a:xfrm>
          <a:prstGeom prst="rect">
            <a:avLst/>
          </a:prstGeom>
        </p:spPr>
      </p:pic>
    </p:spTree>
    <p:extLst>
      <p:ext uri="{BB962C8B-B14F-4D97-AF65-F5344CB8AC3E}">
        <p14:creationId xmlns:p14="http://schemas.microsoft.com/office/powerpoint/2010/main" val="185186595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E2556C5-CE8C-6547-B838-EA80C61A4AF7}" type="slidenum">
              <a:rPr lang="en-US" smtClean="0"/>
              <a:pPr/>
              <a:t>10</a:t>
            </a:fld>
            <a:endParaRPr lang="en-US" dirty="0"/>
          </a:p>
        </p:txBody>
      </p:sp>
      <p:sp>
        <p:nvSpPr>
          <p:cNvPr id="3" name="Title 2"/>
          <p:cNvSpPr>
            <a:spLocks noGrp="1"/>
          </p:cNvSpPr>
          <p:nvPr>
            <p:ph type="title"/>
          </p:nvPr>
        </p:nvSpPr>
        <p:spPr/>
        <p:txBody>
          <a:bodyPr/>
          <a:lstStyle/>
          <a:p>
            <a:r>
              <a:rPr lang="en-US" dirty="0" smtClean="0"/>
              <a:t>VPP Configuration</a:t>
            </a:r>
            <a:endParaRPr lang="en-US" dirty="0"/>
          </a:p>
        </p:txBody>
      </p:sp>
      <p:sp>
        <p:nvSpPr>
          <p:cNvPr id="4" name="Rectangle 3"/>
          <p:cNvSpPr/>
          <p:nvPr/>
        </p:nvSpPr>
        <p:spPr>
          <a:xfrm>
            <a:off x="455613" y="920169"/>
            <a:ext cx="7396318" cy="3170099"/>
          </a:xfrm>
          <a:prstGeom prst="rect">
            <a:avLst/>
          </a:prstGeom>
        </p:spPr>
        <p:txBody>
          <a:bodyPr wrap="square">
            <a:spAutoFit/>
          </a:bodyPr>
          <a:lstStyle/>
          <a:p>
            <a:r>
              <a:rPr lang="en-US" sz="1000" dirty="0"/>
              <a:t>set </a:t>
            </a:r>
            <a:r>
              <a:rPr lang="en-US" sz="1000" dirty="0" err="1"/>
              <a:t>int</a:t>
            </a:r>
            <a:r>
              <a:rPr lang="en-US" sz="1000" dirty="0"/>
              <a:t> </a:t>
            </a:r>
            <a:r>
              <a:rPr lang="en-US" sz="1000" dirty="0" err="1"/>
              <a:t>ip</a:t>
            </a:r>
            <a:r>
              <a:rPr lang="en-US" sz="1000" dirty="0"/>
              <a:t> address TenGigabitEthernet86/0/0 192.168.10.1/24</a:t>
            </a:r>
          </a:p>
          <a:p>
            <a:r>
              <a:rPr lang="en-US" sz="1000" dirty="0"/>
              <a:t>set </a:t>
            </a:r>
            <a:r>
              <a:rPr lang="en-US" sz="1000" dirty="0" err="1"/>
              <a:t>int</a:t>
            </a:r>
            <a:r>
              <a:rPr lang="en-US" sz="1000" dirty="0"/>
              <a:t> promiscuous on TenGigabitEthernet86/0/1</a:t>
            </a:r>
          </a:p>
          <a:p>
            <a:endParaRPr lang="en-US" sz="1000" dirty="0"/>
          </a:p>
          <a:p>
            <a:r>
              <a:rPr lang="en-US" sz="1000" dirty="0"/>
              <a:t>set </a:t>
            </a:r>
            <a:r>
              <a:rPr lang="en-US" sz="1000" dirty="0" err="1"/>
              <a:t>int</a:t>
            </a:r>
            <a:r>
              <a:rPr lang="en-US" sz="1000" dirty="0"/>
              <a:t> </a:t>
            </a:r>
            <a:r>
              <a:rPr lang="en-US" sz="1000" dirty="0" err="1"/>
              <a:t>ip</a:t>
            </a:r>
            <a:r>
              <a:rPr lang="en-US" sz="1000" dirty="0"/>
              <a:t> address TenGigabitEthernet86/0/1 192.168.1.1/24</a:t>
            </a:r>
          </a:p>
          <a:p>
            <a:r>
              <a:rPr lang="en-US" sz="1000" dirty="0"/>
              <a:t>set </a:t>
            </a:r>
            <a:r>
              <a:rPr lang="en-US" sz="1000" dirty="0" err="1"/>
              <a:t>int</a:t>
            </a:r>
            <a:r>
              <a:rPr lang="en-US" sz="1000" dirty="0"/>
              <a:t> promiscuous on TenGigabitEthernet86/0/1</a:t>
            </a:r>
          </a:p>
          <a:p>
            <a:endParaRPr lang="en-US" sz="1000" dirty="0"/>
          </a:p>
          <a:p>
            <a:r>
              <a:rPr lang="en-US" sz="1000" dirty="0"/>
              <a:t>create </a:t>
            </a:r>
            <a:r>
              <a:rPr lang="en-US" sz="1000" dirty="0" err="1"/>
              <a:t>ipsec</a:t>
            </a:r>
            <a:r>
              <a:rPr lang="en-US" sz="1000" dirty="0"/>
              <a:t> tunnel local-</a:t>
            </a:r>
            <a:r>
              <a:rPr lang="en-US" sz="1000" dirty="0" err="1"/>
              <a:t>ip</a:t>
            </a:r>
            <a:r>
              <a:rPr lang="en-US" sz="1000" dirty="0"/>
              <a:t> 192.168.1.1 local-</a:t>
            </a:r>
            <a:r>
              <a:rPr lang="en-US" sz="1000" dirty="0" err="1"/>
              <a:t>spi</a:t>
            </a:r>
            <a:r>
              <a:rPr lang="en-US" sz="1000" dirty="0"/>
              <a:t> 1111 remote-</a:t>
            </a:r>
            <a:r>
              <a:rPr lang="en-US" sz="1000" dirty="0" err="1"/>
              <a:t>ip</a:t>
            </a:r>
            <a:r>
              <a:rPr lang="en-US" sz="1000" dirty="0"/>
              <a:t> 192.168.1.2 remote-</a:t>
            </a:r>
            <a:r>
              <a:rPr lang="en-US" sz="1000" dirty="0" err="1"/>
              <a:t>spi</a:t>
            </a:r>
            <a:r>
              <a:rPr lang="en-US" sz="1000" dirty="0"/>
              <a:t> 2222</a:t>
            </a:r>
          </a:p>
          <a:p>
            <a:endParaRPr lang="en-US" sz="1000" dirty="0"/>
          </a:p>
          <a:p>
            <a:r>
              <a:rPr lang="en-US" sz="1000" dirty="0"/>
              <a:t>set interface </a:t>
            </a:r>
            <a:r>
              <a:rPr lang="en-US" sz="1000" dirty="0" err="1"/>
              <a:t>ipsec</a:t>
            </a:r>
            <a:r>
              <a:rPr lang="en-US" sz="1000" dirty="0"/>
              <a:t> key ipsec0 local crypto aes-cbc-128 2b7e151628aed2a6abf7158809cf4f3d</a:t>
            </a:r>
          </a:p>
          <a:p>
            <a:r>
              <a:rPr lang="en-US" sz="1000" dirty="0"/>
              <a:t>set interface </a:t>
            </a:r>
            <a:r>
              <a:rPr lang="en-US" sz="1000" dirty="0" err="1"/>
              <a:t>ipsec</a:t>
            </a:r>
            <a:r>
              <a:rPr lang="en-US" sz="1000" dirty="0"/>
              <a:t> key ipsec0 local </a:t>
            </a:r>
            <a:r>
              <a:rPr lang="en-US" sz="1000" dirty="0" err="1"/>
              <a:t>integ</a:t>
            </a:r>
            <a:r>
              <a:rPr lang="en-US" sz="1000" dirty="0"/>
              <a:t> sha1-96 6867666568676665686766656867666568676669</a:t>
            </a:r>
          </a:p>
          <a:p>
            <a:r>
              <a:rPr lang="en-US" sz="1000" dirty="0"/>
              <a:t>set interface </a:t>
            </a:r>
            <a:r>
              <a:rPr lang="en-US" sz="1000" dirty="0" err="1"/>
              <a:t>ipsec</a:t>
            </a:r>
            <a:r>
              <a:rPr lang="en-US" sz="1000" dirty="0"/>
              <a:t> key ipsec0 remote crypto aes-cbc-128 2b7e151628aed2a6abf7158809cf4f3d</a:t>
            </a:r>
          </a:p>
          <a:p>
            <a:r>
              <a:rPr lang="en-US" sz="1000" dirty="0"/>
              <a:t>set interface </a:t>
            </a:r>
            <a:r>
              <a:rPr lang="en-US" sz="1000" dirty="0" err="1"/>
              <a:t>ipsec</a:t>
            </a:r>
            <a:r>
              <a:rPr lang="en-US" sz="1000" dirty="0"/>
              <a:t> key ipsec0 remote </a:t>
            </a:r>
            <a:r>
              <a:rPr lang="en-US" sz="1000" dirty="0" err="1"/>
              <a:t>integ</a:t>
            </a:r>
            <a:r>
              <a:rPr lang="en-US" sz="1000" dirty="0"/>
              <a:t> sha1-96 6867666568676665686766656867666568676669</a:t>
            </a:r>
          </a:p>
          <a:p>
            <a:endParaRPr lang="en-US" sz="1000" dirty="0"/>
          </a:p>
          <a:p>
            <a:r>
              <a:rPr lang="en-US" sz="1000" dirty="0" err="1"/>
              <a:t>ip</a:t>
            </a:r>
            <a:r>
              <a:rPr lang="en-US" sz="1000" dirty="0"/>
              <a:t> route add 192.168.20.2/32 via ipsec0</a:t>
            </a:r>
          </a:p>
          <a:p>
            <a:endParaRPr lang="en-US" sz="1000" dirty="0"/>
          </a:p>
          <a:p>
            <a:r>
              <a:rPr lang="en-US" sz="1000" dirty="0"/>
              <a:t>set </a:t>
            </a:r>
            <a:r>
              <a:rPr lang="en-US" sz="1000" dirty="0" err="1"/>
              <a:t>ip</a:t>
            </a:r>
            <a:r>
              <a:rPr lang="en-US" sz="1000" dirty="0"/>
              <a:t> </a:t>
            </a:r>
            <a:r>
              <a:rPr lang="en-US" sz="1000" dirty="0" err="1"/>
              <a:t>arp</a:t>
            </a:r>
            <a:r>
              <a:rPr lang="en-US" sz="1000" dirty="0"/>
              <a:t> TenGigabitEthernet86/0/0 192.168.1.2 90:e2:ba:b0:dc:69</a:t>
            </a:r>
          </a:p>
          <a:p>
            <a:endParaRPr lang="en-US" sz="1000" dirty="0"/>
          </a:p>
          <a:p>
            <a:r>
              <a:rPr lang="en-US" sz="1000" dirty="0"/>
              <a:t>set </a:t>
            </a:r>
            <a:r>
              <a:rPr lang="en-US" sz="1000" dirty="0" err="1"/>
              <a:t>int</a:t>
            </a:r>
            <a:r>
              <a:rPr lang="en-US" sz="1000" dirty="0"/>
              <a:t> state TenGigabitEthernet86/0/1 up</a:t>
            </a:r>
          </a:p>
          <a:p>
            <a:r>
              <a:rPr lang="en-US" sz="1000" dirty="0"/>
              <a:t>set </a:t>
            </a:r>
            <a:r>
              <a:rPr lang="en-US" sz="1000" dirty="0" err="1"/>
              <a:t>int</a:t>
            </a:r>
            <a:r>
              <a:rPr lang="en-US" sz="1000" dirty="0"/>
              <a:t> state TenGigabitEthernet86/0/0 up</a:t>
            </a:r>
          </a:p>
          <a:p>
            <a:r>
              <a:rPr lang="en-US" sz="1000" dirty="0"/>
              <a:t>set </a:t>
            </a:r>
            <a:r>
              <a:rPr lang="en-US" sz="1000" dirty="0" err="1"/>
              <a:t>int</a:t>
            </a:r>
            <a:r>
              <a:rPr lang="en-US" sz="1000" dirty="0"/>
              <a:t> state ipsec0 up</a:t>
            </a:r>
          </a:p>
        </p:txBody>
      </p:sp>
    </p:spTree>
    <p:extLst>
      <p:ext uri="{BB962C8B-B14F-4D97-AF65-F5344CB8AC3E}">
        <p14:creationId xmlns:p14="http://schemas.microsoft.com/office/powerpoint/2010/main" val="20870068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E2556C5-CE8C-6547-B838-EA80C61A4AF7}" type="slidenum">
              <a:rPr lang="en-US" smtClean="0"/>
              <a:pPr/>
              <a:t>11</a:t>
            </a:fld>
            <a:endParaRPr lang="en-US" dirty="0"/>
          </a:p>
        </p:txBody>
      </p:sp>
      <p:sp>
        <p:nvSpPr>
          <p:cNvPr id="3" name="Title 2"/>
          <p:cNvSpPr>
            <a:spLocks noGrp="1"/>
          </p:cNvSpPr>
          <p:nvPr>
            <p:ph type="title"/>
          </p:nvPr>
        </p:nvSpPr>
        <p:spPr>
          <a:xfrm>
            <a:off x="499858" y="111747"/>
            <a:ext cx="8229600" cy="868680"/>
          </a:xfrm>
        </p:spPr>
        <p:txBody>
          <a:bodyPr/>
          <a:lstStyle/>
          <a:p>
            <a:r>
              <a:rPr lang="en-US" dirty="0" smtClean="0"/>
              <a:t>Early Development Performance Indicators</a:t>
            </a:r>
            <a:endParaRPr lang="en-US" dirty="0"/>
          </a:p>
        </p:txBody>
      </p:sp>
      <p:pic>
        <p:nvPicPr>
          <p:cNvPr id="6" name="Picture 5"/>
          <p:cNvPicPr>
            <a:picLocks noChangeAspect="1"/>
          </p:cNvPicPr>
          <p:nvPr/>
        </p:nvPicPr>
        <p:blipFill>
          <a:blip r:embed="rId2"/>
          <a:stretch>
            <a:fillRect/>
          </a:stretch>
        </p:blipFill>
        <p:spPr>
          <a:xfrm>
            <a:off x="1453389" y="626466"/>
            <a:ext cx="5406392" cy="3126659"/>
          </a:xfrm>
          <a:prstGeom prst="rect">
            <a:avLst/>
          </a:prstGeom>
        </p:spPr>
      </p:pic>
      <p:sp>
        <p:nvSpPr>
          <p:cNvPr id="10" name="TextBox 9"/>
          <p:cNvSpPr txBox="1"/>
          <p:nvPr/>
        </p:nvSpPr>
        <p:spPr>
          <a:xfrm rot="19842086">
            <a:off x="2482643" y="2185107"/>
            <a:ext cx="3347884" cy="914400"/>
          </a:xfrm>
          <a:prstGeom prst="rect">
            <a:avLst/>
          </a:prstGeom>
          <a:noFill/>
        </p:spPr>
        <p:txBody>
          <a:bodyPr vert="horz" wrap="none" lIns="0" tIns="0" rIns="0" bIns="0" rtlCol="0">
            <a:noAutofit/>
          </a:bodyPr>
          <a:lstStyle/>
          <a:p>
            <a:r>
              <a:rPr lang="en-US" sz="2400" dirty="0" smtClean="0">
                <a:solidFill>
                  <a:srgbClr val="F83308"/>
                </a:solidFill>
              </a:rPr>
              <a:t>Preliminary POC Results </a:t>
            </a:r>
          </a:p>
        </p:txBody>
      </p:sp>
      <p:sp>
        <p:nvSpPr>
          <p:cNvPr id="8" name="Rectangle 7"/>
          <p:cNvSpPr/>
          <p:nvPr/>
        </p:nvSpPr>
        <p:spPr>
          <a:xfrm>
            <a:off x="499858" y="3977174"/>
            <a:ext cx="7654707" cy="654025"/>
          </a:xfrm>
          <a:prstGeom prst="rect">
            <a:avLst/>
          </a:prstGeom>
        </p:spPr>
        <p:txBody>
          <a:bodyPr wrap="square">
            <a:spAutoFit/>
          </a:bodyPr>
          <a:lstStyle/>
          <a:p>
            <a:r>
              <a:rPr lang="en-US" sz="800" dirty="0"/>
              <a:t>Results have been estimated or simulated using internal Intel analysis or architecture simulation or modeling, and provided to you for informational purposes. Any differences in your system hardware, software or configuration may affect your actual performance.</a:t>
            </a:r>
          </a:p>
          <a:p>
            <a:r>
              <a:rPr lang="en-US" sz="800" dirty="0"/>
              <a:t> </a:t>
            </a:r>
          </a:p>
          <a:p>
            <a:r>
              <a:rPr lang="en-US" sz="800" dirty="0"/>
              <a:t>All information provided here is subject to change without notice. Contact your Intel representative to obtain the latest Intel product specifications and roadmaps.</a:t>
            </a:r>
          </a:p>
          <a:p>
            <a:pPr lvl="0" algn="just" fontAlgn="base">
              <a:lnSpc>
                <a:spcPct val="90000"/>
              </a:lnSpc>
              <a:spcBef>
                <a:spcPct val="0"/>
              </a:spcBef>
              <a:spcAft>
                <a:spcPct val="0"/>
              </a:spcAft>
              <a:defRPr/>
            </a:pPr>
            <a:endParaRPr lang="en-US" sz="500" kern="0" dirty="0">
              <a:solidFill>
                <a:prstClr val="black"/>
              </a:solidFill>
              <a:latin typeface="Intel Clear" panose="020B0604020203020204" pitchFamily="34" charset="0"/>
            </a:endParaRPr>
          </a:p>
        </p:txBody>
      </p:sp>
    </p:spTree>
    <p:extLst>
      <p:ext uri="{BB962C8B-B14F-4D97-AF65-F5344CB8AC3E}">
        <p14:creationId xmlns:p14="http://schemas.microsoft.com/office/powerpoint/2010/main" val="311051106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6748423" y="1847529"/>
            <a:ext cx="2289780" cy="1779843"/>
          </a:xfrm>
          <a:prstGeom prst="roundRect">
            <a:avLst/>
          </a:prstGeom>
          <a:solidFill>
            <a:schemeClr val="bg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stretch>
            <a:fillRect/>
          </a:stretch>
        </p:blipFill>
        <p:spPr>
          <a:xfrm>
            <a:off x="83358" y="868680"/>
            <a:ext cx="9158884" cy="3441093"/>
          </a:xfrm>
          <a:prstGeom prst="rect">
            <a:avLst/>
          </a:prstGeom>
        </p:spPr>
      </p:pic>
      <p:sp>
        <p:nvSpPr>
          <p:cNvPr id="2" name="Slide Number Placeholder 1"/>
          <p:cNvSpPr>
            <a:spLocks noGrp="1"/>
          </p:cNvSpPr>
          <p:nvPr>
            <p:ph type="sldNum" sz="quarter" idx="12"/>
          </p:nvPr>
        </p:nvSpPr>
        <p:spPr>
          <a:xfrm>
            <a:off x="7010400" y="4824413"/>
            <a:ext cx="2133600" cy="273050"/>
          </a:xfrm>
          <a:prstGeom prst="rect">
            <a:avLst/>
          </a:prstGeom>
        </p:spPr>
        <p:txBody>
          <a:bodyPr/>
          <a:lstStyle/>
          <a:p>
            <a:fld id="{EE2556C5-CE8C-6547-B838-EA80C61A4AF7}" type="slidenum">
              <a:rPr lang="en-US" smtClean="0"/>
              <a:pPr/>
              <a:t>12</a:t>
            </a:fld>
            <a:endParaRPr lang="en-US" dirty="0"/>
          </a:p>
        </p:txBody>
      </p:sp>
      <p:sp>
        <p:nvSpPr>
          <p:cNvPr id="3" name="Title 2"/>
          <p:cNvSpPr>
            <a:spLocks noGrp="1"/>
          </p:cNvSpPr>
          <p:nvPr>
            <p:ph type="title"/>
          </p:nvPr>
        </p:nvSpPr>
        <p:spPr>
          <a:xfrm>
            <a:off x="466630" y="0"/>
            <a:ext cx="8229600" cy="868680"/>
          </a:xfrm>
        </p:spPr>
        <p:txBody>
          <a:bodyPr/>
          <a:lstStyle/>
          <a:p>
            <a:pPr algn="ctr"/>
            <a:r>
              <a:rPr lang="en-GB" dirty="0" smtClean="0"/>
              <a:t>Possible IPsec Select Node ?  </a:t>
            </a:r>
            <a:endParaRPr lang="en-US" dirty="0"/>
          </a:p>
        </p:txBody>
      </p:sp>
    </p:spTree>
    <p:extLst>
      <p:ext uri="{BB962C8B-B14F-4D97-AF65-F5344CB8AC3E}">
        <p14:creationId xmlns:p14="http://schemas.microsoft.com/office/powerpoint/2010/main" val="29434031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7010400" y="4824413"/>
            <a:ext cx="2133600" cy="273050"/>
          </a:xfrm>
          <a:prstGeom prst="rect">
            <a:avLst/>
          </a:prstGeom>
        </p:spPr>
        <p:txBody>
          <a:bodyPr/>
          <a:lstStyle/>
          <a:p>
            <a:fld id="{EE2556C5-CE8C-6547-B838-EA80C61A4AF7}" type="slidenum">
              <a:rPr lang="en-US" smtClean="0"/>
              <a:pPr/>
              <a:t>13</a:t>
            </a:fld>
            <a:endParaRPr lang="en-US" dirty="0"/>
          </a:p>
        </p:txBody>
      </p:sp>
      <p:sp>
        <p:nvSpPr>
          <p:cNvPr id="3" name="Title 2"/>
          <p:cNvSpPr>
            <a:spLocks noGrp="1"/>
          </p:cNvSpPr>
          <p:nvPr>
            <p:ph type="title"/>
          </p:nvPr>
        </p:nvSpPr>
        <p:spPr/>
        <p:txBody>
          <a:bodyPr>
            <a:normAutofit fontScale="90000"/>
          </a:bodyPr>
          <a:lstStyle/>
          <a:p>
            <a:r>
              <a:rPr lang="en-US" dirty="0" smtClean="0"/>
              <a:t>Implementation Gaps that </a:t>
            </a:r>
            <a:r>
              <a:rPr lang="en-US" u="sng" dirty="0" smtClean="0"/>
              <a:t>we</a:t>
            </a:r>
            <a:r>
              <a:rPr lang="en-US" dirty="0" smtClean="0"/>
              <a:t> know of</a:t>
            </a:r>
            <a:br>
              <a:rPr lang="en-US" dirty="0" smtClean="0"/>
            </a:br>
            <a:r>
              <a:rPr lang="en-US" dirty="0" smtClean="0"/>
              <a:t/>
            </a:r>
            <a:br>
              <a:rPr lang="en-US" dirty="0" smtClean="0"/>
            </a:br>
            <a:endParaRPr lang="en-US" dirty="0"/>
          </a:p>
        </p:txBody>
      </p:sp>
      <p:sp>
        <p:nvSpPr>
          <p:cNvPr id="4" name="TextBox 3"/>
          <p:cNvSpPr txBox="1"/>
          <p:nvPr/>
        </p:nvSpPr>
        <p:spPr>
          <a:xfrm>
            <a:off x="286006" y="831678"/>
            <a:ext cx="7086601" cy="2604696"/>
          </a:xfrm>
          <a:prstGeom prst="rect">
            <a:avLst/>
          </a:prstGeom>
          <a:solidFill>
            <a:schemeClr val="bg1"/>
          </a:solidFill>
        </p:spPr>
        <p:txBody>
          <a:bodyPr vert="horz" wrap="square" lIns="0" tIns="0" rIns="0" bIns="0" rtlCol="0">
            <a:normAutofit fontScale="92500" lnSpcReduction="20000"/>
          </a:bodyPr>
          <a:lstStyle/>
          <a:p>
            <a:pPr marL="628650" lvl="1" indent="-171450">
              <a:spcBef>
                <a:spcPts val="1200"/>
              </a:spcBef>
              <a:buFont typeface="Arial" panose="020B0604020202020204" pitchFamily="34" charset="0"/>
              <a:buChar char="•"/>
            </a:pPr>
            <a:endParaRPr lang="en-GB" sz="1100" dirty="0" smtClean="0"/>
          </a:p>
          <a:p>
            <a:pPr marL="628650" lvl="1" indent="-171450">
              <a:spcBef>
                <a:spcPts val="1200"/>
              </a:spcBef>
              <a:buFont typeface="Arial" panose="020B0604020202020204" pitchFamily="34" charset="0"/>
              <a:buChar char="•"/>
            </a:pPr>
            <a:r>
              <a:rPr lang="en-GB" sz="1600" dirty="0" smtClean="0"/>
              <a:t>Algorithm Support - Only AES-SHA is currently supported </a:t>
            </a:r>
          </a:p>
          <a:p>
            <a:pPr marL="628650" lvl="1" indent="-171450">
              <a:spcBef>
                <a:spcPts val="1200"/>
              </a:spcBef>
              <a:buFont typeface="Arial" panose="020B0604020202020204" pitchFamily="34" charset="0"/>
              <a:buChar char="•"/>
            </a:pPr>
            <a:r>
              <a:rPr lang="en-GB" sz="1600" dirty="0" smtClean="0"/>
              <a:t>Re-keying on sequence overflow</a:t>
            </a:r>
          </a:p>
          <a:p>
            <a:pPr marL="628650" lvl="1" indent="-171450">
              <a:spcBef>
                <a:spcPts val="1200"/>
              </a:spcBef>
              <a:buFont typeface="Arial" panose="020B0604020202020204" pitchFamily="34" charset="0"/>
              <a:buChar char="•"/>
            </a:pPr>
            <a:r>
              <a:rPr lang="en-GB" sz="1600" dirty="0" smtClean="0"/>
              <a:t>Anti-replay frame size limited to 64 packets</a:t>
            </a:r>
          </a:p>
          <a:p>
            <a:pPr marL="628650" lvl="1" indent="-171450">
              <a:spcBef>
                <a:spcPts val="1200"/>
              </a:spcBef>
              <a:buFont typeface="Arial" panose="020B0604020202020204" pitchFamily="34" charset="0"/>
              <a:buChar char="•"/>
            </a:pPr>
            <a:r>
              <a:rPr lang="en-GB" sz="1600" dirty="0" smtClean="0"/>
              <a:t>Full multicore support – atomic sequence number updates</a:t>
            </a:r>
          </a:p>
          <a:p>
            <a:pPr marL="628650" lvl="1" indent="-171450">
              <a:spcBef>
                <a:spcPts val="1200"/>
              </a:spcBef>
              <a:buFont typeface="Arial" panose="020B0604020202020204" pitchFamily="34" charset="0"/>
              <a:buChar char="•"/>
            </a:pPr>
            <a:r>
              <a:rPr lang="en-GB" sz="1600" dirty="0" smtClean="0"/>
              <a:t>SA lifetime (Time &amp; Flow Data)</a:t>
            </a:r>
          </a:p>
          <a:p>
            <a:pPr marL="628650" lvl="1" indent="-171450">
              <a:spcBef>
                <a:spcPts val="1200"/>
              </a:spcBef>
              <a:buFont typeface="Arial" panose="020B0604020202020204" pitchFamily="34" charset="0"/>
              <a:buChar char="•"/>
            </a:pPr>
            <a:r>
              <a:rPr lang="en-GB" sz="1600" dirty="0"/>
              <a:t>No scatter gather support </a:t>
            </a:r>
            <a:endParaRPr lang="en-GB" sz="1600" dirty="0" smtClean="0"/>
          </a:p>
          <a:p>
            <a:pPr marL="628650" lvl="1" indent="-171450">
              <a:spcBef>
                <a:spcPts val="1200"/>
              </a:spcBef>
              <a:buFont typeface="Arial" panose="020B0604020202020204" pitchFamily="34" charset="0"/>
              <a:buChar char="•"/>
            </a:pPr>
            <a:r>
              <a:rPr lang="en-GB" sz="1600" dirty="0" smtClean="0"/>
              <a:t>IKEv2 Responder</a:t>
            </a:r>
            <a:endParaRPr lang="en-GB" sz="1600" dirty="0"/>
          </a:p>
          <a:p>
            <a:pPr marL="628650" lvl="1" indent="-171450">
              <a:spcBef>
                <a:spcPts val="1200"/>
              </a:spcBef>
              <a:buFont typeface="Arial" panose="020B0604020202020204" pitchFamily="34" charset="0"/>
              <a:buChar char="•"/>
            </a:pPr>
            <a:endParaRPr lang="en-GB" sz="1600" dirty="0" smtClean="0"/>
          </a:p>
          <a:p>
            <a:pPr marL="628650" lvl="1" indent="-171450">
              <a:buFont typeface="Arial" panose="020B0604020202020204" pitchFamily="34" charset="0"/>
              <a:buChar char="•"/>
            </a:pPr>
            <a:endParaRPr lang="en-GB" sz="1100" dirty="0" smtClean="0"/>
          </a:p>
          <a:p>
            <a:pPr marL="628650" lvl="1" indent="-171450">
              <a:buFont typeface="Arial" panose="020B0604020202020204" pitchFamily="34" charset="0"/>
              <a:buChar char="•"/>
            </a:pPr>
            <a:endParaRPr lang="en-US" sz="1100" dirty="0" smtClean="0">
              <a:solidFill>
                <a:srgbClr val="003C71"/>
              </a:solidFill>
            </a:endParaRPr>
          </a:p>
        </p:txBody>
      </p:sp>
      <p:sp>
        <p:nvSpPr>
          <p:cNvPr id="5" name="Rounded Rectangle 4"/>
          <p:cNvSpPr/>
          <p:nvPr/>
        </p:nvSpPr>
        <p:spPr>
          <a:xfrm>
            <a:off x="1317523" y="3872296"/>
            <a:ext cx="5692877" cy="516194"/>
          </a:xfrm>
          <a:prstGeom prst="roundRect">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Any other gaps ?</a:t>
            </a:r>
            <a:endParaRPr lang="en-US" dirty="0"/>
          </a:p>
        </p:txBody>
      </p:sp>
    </p:spTree>
    <p:extLst>
      <p:ext uri="{BB962C8B-B14F-4D97-AF65-F5344CB8AC3E}">
        <p14:creationId xmlns:p14="http://schemas.microsoft.com/office/powerpoint/2010/main" val="427270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7010400" y="4824413"/>
            <a:ext cx="2133600" cy="273050"/>
          </a:xfrm>
          <a:prstGeom prst="rect">
            <a:avLst/>
          </a:prstGeom>
        </p:spPr>
        <p:txBody>
          <a:bodyPr/>
          <a:lstStyle/>
          <a:p>
            <a:fld id="{EE2556C5-CE8C-6547-B838-EA80C61A4AF7}" type="slidenum">
              <a:rPr lang="en-US" smtClean="0"/>
              <a:pPr/>
              <a:t>14</a:t>
            </a:fld>
            <a:endParaRPr lang="en-US" dirty="0"/>
          </a:p>
        </p:txBody>
      </p:sp>
      <p:sp>
        <p:nvSpPr>
          <p:cNvPr id="3" name="Title 2"/>
          <p:cNvSpPr>
            <a:spLocks noGrp="1"/>
          </p:cNvSpPr>
          <p:nvPr>
            <p:ph type="title"/>
          </p:nvPr>
        </p:nvSpPr>
        <p:spPr/>
        <p:txBody>
          <a:bodyPr>
            <a:normAutofit fontScale="90000"/>
          </a:bodyPr>
          <a:lstStyle/>
          <a:p>
            <a:r>
              <a:rPr lang="en-US" dirty="0" smtClean="0"/>
              <a:t>Features we would like to add to VPP</a:t>
            </a:r>
            <a:br>
              <a:rPr lang="en-US" dirty="0" smtClean="0"/>
            </a:br>
            <a:r>
              <a:rPr lang="en-US" dirty="0" smtClean="0"/>
              <a:t/>
            </a:r>
            <a:br>
              <a:rPr lang="en-US" dirty="0" smtClean="0"/>
            </a:br>
            <a:endParaRPr lang="en-US" dirty="0"/>
          </a:p>
        </p:txBody>
      </p:sp>
      <p:sp>
        <p:nvSpPr>
          <p:cNvPr id="4" name="TextBox 3"/>
          <p:cNvSpPr txBox="1"/>
          <p:nvPr/>
        </p:nvSpPr>
        <p:spPr>
          <a:xfrm>
            <a:off x="403994" y="993911"/>
            <a:ext cx="7086601" cy="2420341"/>
          </a:xfrm>
          <a:prstGeom prst="rect">
            <a:avLst/>
          </a:prstGeom>
          <a:solidFill>
            <a:schemeClr val="bg1"/>
          </a:solidFill>
        </p:spPr>
        <p:txBody>
          <a:bodyPr vert="horz" wrap="square" lIns="0" tIns="0" rIns="0" bIns="0" rtlCol="0">
            <a:normAutofit fontScale="92500" lnSpcReduction="10000"/>
          </a:bodyPr>
          <a:lstStyle/>
          <a:p>
            <a:pPr marL="628650" lvl="1" indent="-171450">
              <a:spcBef>
                <a:spcPts val="1200"/>
              </a:spcBef>
              <a:buFont typeface="Arial" panose="020B0604020202020204" pitchFamily="34" charset="0"/>
              <a:buChar char="•"/>
            </a:pPr>
            <a:endParaRPr lang="en-GB" sz="1100" dirty="0" smtClean="0"/>
          </a:p>
          <a:p>
            <a:pPr marL="628650" lvl="1" indent="-171450">
              <a:spcBef>
                <a:spcPts val="1200"/>
              </a:spcBef>
              <a:buFont typeface="Arial" panose="020B0604020202020204" pitchFamily="34" charset="0"/>
              <a:buChar char="•"/>
            </a:pPr>
            <a:r>
              <a:rPr lang="en-GB" sz="1600" dirty="0" smtClean="0"/>
              <a:t>Support for </a:t>
            </a:r>
            <a:r>
              <a:rPr lang="en-GB" sz="1600" dirty="0" err="1" smtClean="0"/>
              <a:t>Cryptodev</a:t>
            </a:r>
            <a:r>
              <a:rPr lang="en-GB" sz="1600" dirty="0" smtClean="0"/>
              <a:t> API</a:t>
            </a:r>
          </a:p>
          <a:p>
            <a:pPr marL="628650" lvl="1" indent="-171450">
              <a:spcBef>
                <a:spcPts val="1200"/>
              </a:spcBef>
              <a:buFont typeface="Arial" panose="020B0604020202020204" pitchFamily="34" charset="0"/>
              <a:buChar char="•"/>
            </a:pPr>
            <a:r>
              <a:rPr lang="en-GB" sz="1600" dirty="0" smtClean="0"/>
              <a:t>Additional </a:t>
            </a:r>
            <a:r>
              <a:rPr lang="en-GB" sz="1600" dirty="0"/>
              <a:t>a</a:t>
            </a:r>
            <a:r>
              <a:rPr lang="en-GB" sz="1600" dirty="0" smtClean="0"/>
              <a:t>lgorithm support – e.g. GCM </a:t>
            </a:r>
          </a:p>
          <a:p>
            <a:pPr marL="628650" lvl="1" indent="-171450">
              <a:spcBef>
                <a:spcPts val="1200"/>
              </a:spcBef>
              <a:buFont typeface="Arial" panose="020B0604020202020204" pitchFamily="34" charset="0"/>
              <a:buChar char="•"/>
            </a:pPr>
            <a:r>
              <a:rPr lang="en-GB" sz="1600" dirty="0" smtClean="0"/>
              <a:t>Ability </a:t>
            </a:r>
            <a:r>
              <a:rPr lang="en-GB" sz="1600" dirty="0"/>
              <a:t>to configure </a:t>
            </a:r>
            <a:r>
              <a:rPr lang="en-GB" sz="1600" dirty="0" smtClean="0"/>
              <a:t>and manage </a:t>
            </a:r>
            <a:r>
              <a:rPr lang="en-GB" sz="1600" dirty="0"/>
              <a:t>different devices</a:t>
            </a:r>
          </a:p>
          <a:p>
            <a:pPr marL="1085850" lvl="2" indent="-171450">
              <a:spcBef>
                <a:spcPts val="1200"/>
              </a:spcBef>
              <a:buFont typeface="Arial" panose="020B0604020202020204" pitchFamily="34" charset="0"/>
              <a:buChar char="•"/>
            </a:pPr>
            <a:r>
              <a:rPr lang="en-GB" sz="1600" dirty="0"/>
              <a:t>Detection of supported devices</a:t>
            </a:r>
          </a:p>
          <a:p>
            <a:pPr marL="1085850" lvl="2" indent="-171450">
              <a:spcBef>
                <a:spcPts val="1200"/>
              </a:spcBef>
              <a:buFont typeface="Arial" panose="020B0604020202020204" pitchFamily="34" charset="0"/>
              <a:buChar char="•"/>
            </a:pPr>
            <a:r>
              <a:rPr lang="en-GB" sz="1600" dirty="0"/>
              <a:t>Detection of supported algorithms on each devices </a:t>
            </a:r>
          </a:p>
          <a:p>
            <a:pPr marL="1085850" lvl="2" indent="-171450">
              <a:spcBef>
                <a:spcPts val="1200"/>
              </a:spcBef>
              <a:buFont typeface="Arial" panose="020B0604020202020204" pitchFamily="34" charset="0"/>
              <a:buChar char="•"/>
            </a:pPr>
            <a:r>
              <a:rPr lang="en-GB" sz="1600" dirty="0" smtClean="0"/>
              <a:t>IKE collaboration ?</a:t>
            </a:r>
            <a:endParaRPr lang="en-GB" sz="1600" dirty="0"/>
          </a:p>
          <a:p>
            <a:pPr marL="628650" lvl="1" indent="-171450">
              <a:buFont typeface="Arial" panose="020B0604020202020204" pitchFamily="34" charset="0"/>
              <a:buChar char="•"/>
            </a:pPr>
            <a:endParaRPr lang="en-GB" sz="1100" dirty="0" smtClean="0"/>
          </a:p>
          <a:p>
            <a:pPr marL="628650" lvl="1" indent="-171450">
              <a:buFont typeface="Arial" panose="020B0604020202020204" pitchFamily="34" charset="0"/>
              <a:buChar char="•"/>
            </a:pPr>
            <a:endParaRPr lang="en-US" sz="1100" dirty="0" smtClean="0">
              <a:solidFill>
                <a:srgbClr val="003C71"/>
              </a:solidFill>
            </a:endParaRPr>
          </a:p>
        </p:txBody>
      </p:sp>
    </p:spTree>
    <p:extLst>
      <p:ext uri="{BB962C8B-B14F-4D97-AF65-F5344CB8AC3E}">
        <p14:creationId xmlns:p14="http://schemas.microsoft.com/office/powerpoint/2010/main" val="26563484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7010400" y="4824413"/>
            <a:ext cx="2133600" cy="273050"/>
          </a:xfrm>
          <a:prstGeom prst="rect">
            <a:avLst/>
          </a:prstGeom>
        </p:spPr>
        <p:txBody>
          <a:bodyPr/>
          <a:lstStyle/>
          <a:p>
            <a:fld id="{EE2556C5-CE8C-6547-B838-EA80C61A4AF7}" type="slidenum">
              <a:rPr lang="en-US" smtClean="0"/>
              <a:pPr/>
              <a:t>15</a:t>
            </a:fld>
            <a:endParaRPr lang="en-US" dirty="0"/>
          </a:p>
        </p:txBody>
      </p:sp>
      <p:sp>
        <p:nvSpPr>
          <p:cNvPr id="3" name="Title 2"/>
          <p:cNvSpPr>
            <a:spLocks noGrp="1"/>
          </p:cNvSpPr>
          <p:nvPr>
            <p:ph type="title"/>
          </p:nvPr>
        </p:nvSpPr>
        <p:spPr/>
        <p:txBody>
          <a:bodyPr/>
          <a:lstStyle/>
          <a:p>
            <a:r>
              <a:rPr lang="en-US" dirty="0" smtClean="0"/>
              <a:t>Back Up</a:t>
            </a:r>
            <a:endParaRPr lang="en-US" dirty="0"/>
          </a:p>
        </p:txBody>
      </p:sp>
    </p:spTree>
    <p:extLst>
      <p:ext uri="{BB962C8B-B14F-4D97-AF65-F5344CB8AC3E}">
        <p14:creationId xmlns:p14="http://schemas.microsoft.com/office/powerpoint/2010/main" val="168308190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7010400" y="4824413"/>
            <a:ext cx="2133600" cy="273050"/>
          </a:xfrm>
          <a:prstGeom prst="rect">
            <a:avLst/>
          </a:prstGeom>
        </p:spPr>
        <p:txBody>
          <a:bodyPr/>
          <a:lstStyle/>
          <a:p>
            <a:fld id="{E2C12A61-9EE8-4E45-A1FB-04158638D414}" type="slidenum">
              <a:rPr lang="en-US" smtClean="0"/>
              <a:t>16</a:t>
            </a:fld>
            <a:endParaRPr lang="en-US"/>
          </a:p>
        </p:txBody>
      </p:sp>
      <p:sp>
        <p:nvSpPr>
          <p:cNvPr id="5" name="Rectangle 4"/>
          <p:cNvSpPr/>
          <p:nvPr/>
        </p:nvSpPr>
        <p:spPr>
          <a:xfrm>
            <a:off x="789039" y="3016045"/>
            <a:ext cx="1356851" cy="486697"/>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t>Eth HW</a:t>
            </a:r>
            <a:endParaRPr lang="en-US" sz="1600" dirty="0"/>
          </a:p>
        </p:txBody>
      </p:sp>
      <p:sp>
        <p:nvSpPr>
          <p:cNvPr id="6" name="Rectangle 5"/>
          <p:cNvSpPr/>
          <p:nvPr/>
        </p:nvSpPr>
        <p:spPr>
          <a:xfrm>
            <a:off x="4230329" y="3016045"/>
            <a:ext cx="1194619" cy="486697"/>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t>QAT HW</a:t>
            </a:r>
            <a:endParaRPr lang="en-US" sz="1600" dirty="0"/>
          </a:p>
        </p:txBody>
      </p:sp>
      <p:sp>
        <p:nvSpPr>
          <p:cNvPr id="7" name="Rectangle 6"/>
          <p:cNvSpPr/>
          <p:nvPr/>
        </p:nvSpPr>
        <p:spPr>
          <a:xfrm>
            <a:off x="789039" y="2154493"/>
            <a:ext cx="1356851" cy="486697"/>
          </a:xfrm>
          <a:prstGeom prst="rect">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err="1"/>
              <a:t>e</a:t>
            </a:r>
            <a:r>
              <a:rPr lang="en-US" sz="1600" dirty="0" err="1" smtClean="0"/>
              <a:t>thdev</a:t>
            </a:r>
            <a:r>
              <a:rPr lang="en-US" sz="1600" dirty="0" smtClean="0"/>
              <a:t> PMD</a:t>
            </a:r>
            <a:endParaRPr lang="en-US" sz="1600" dirty="0"/>
          </a:p>
        </p:txBody>
      </p:sp>
      <p:sp>
        <p:nvSpPr>
          <p:cNvPr id="8" name="Rectangle 7"/>
          <p:cNvSpPr/>
          <p:nvPr/>
        </p:nvSpPr>
        <p:spPr>
          <a:xfrm>
            <a:off x="4230328" y="2159407"/>
            <a:ext cx="1194619" cy="486697"/>
          </a:xfrm>
          <a:prstGeom prst="rect">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QAT PMD</a:t>
            </a:r>
            <a:endParaRPr lang="en-US" dirty="0"/>
          </a:p>
        </p:txBody>
      </p:sp>
      <p:sp>
        <p:nvSpPr>
          <p:cNvPr id="9" name="Rectangle 8"/>
          <p:cNvSpPr/>
          <p:nvPr/>
        </p:nvSpPr>
        <p:spPr>
          <a:xfrm>
            <a:off x="2797277" y="2154493"/>
            <a:ext cx="1194619" cy="486697"/>
          </a:xfrm>
          <a:prstGeom prst="rect">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t>AES-NI PMD</a:t>
            </a:r>
            <a:endParaRPr lang="en-US" sz="1600" dirty="0"/>
          </a:p>
        </p:txBody>
      </p:sp>
      <p:sp>
        <p:nvSpPr>
          <p:cNvPr id="10" name="Rectangle 9"/>
          <p:cNvSpPr/>
          <p:nvPr/>
        </p:nvSpPr>
        <p:spPr>
          <a:xfrm>
            <a:off x="789039" y="1292941"/>
            <a:ext cx="1356851" cy="486697"/>
          </a:xfrm>
          <a:prstGeom prst="rect">
            <a:avLst/>
          </a:prstGeom>
          <a:solidFill>
            <a:schemeClr val="bg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err="1" smtClean="0"/>
              <a:t>EthDev</a:t>
            </a:r>
            <a:r>
              <a:rPr lang="en-US" sz="1600" dirty="0" smtClean="0"/>
              <a:t> API</a:t>
            </a:r>
            <a:endParaRPr lang="en-US" sz="1600" dirty="0"/>
          </a:p>
        </p:txBody>
      </p:sp>
      <p:sp>
        <p:nvSpPr>
          <p:cNvPr id="11" name="Rectangle 10"/>
          <p:cNvSpPr/>
          <p:nvPr/>
        </p:nvSpPr>
        <p:spPr>
          <a:xfrm>
            <a:off x="2797276" y="1292940"/>
            <a:ext cx="2627671" cy="486697"/>
          </a:xfrm>
          <a:prstGeom prst="rect">
            <a:avLst/>
          </a:prstGeom>
          <a:solidFill>
            <a:schemeClr val="bg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err="1" smtClean="0"/>
              <a:t>CryptoDev</a:t>
            </a:r>
            <a:r>
              <a:rPr lang="en-US" sz="1600" dirty="0" smtClean="0"/>
              <a:t> API</a:t>
            </a:r>
            <a:endParaRPr lang="en-US" sz="1600" dirty="0"/>
          </a:p>
        </p:txBody>
      </p:sp>
      <p:sp>
        <p:nvSpPr>
          <p:cNvPr id="12" name="Rectangle 11"/>
          <p:cNvSpPr/>
          <p:nvPr/>
        </p:nvSpPr>
        <p:spPr>
          <a:xfrm>
            <a:off x="789039" y="426473"/>
            <a:ext cx="4635908" cy="486697"/>
          </a:xfrm>
          <a:prstGeom prst="rect">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VPP</a:t>
            </a:r>
            <a:endParaRPr lang="en-US" dirty="0"/>
          </a:p>
        </p:txBody>
      </p:sp>
      <p:sp>
        <p:nvSpPr>
          <p:cNvPr id="13" name="Rectangle 12"/>
          <p:cNvSpPr/>
          <p:nvPr/>
        </p:nvSpPr>
        <p:spPr>
          <a:xfrm>
            <a:off x="789039" y="1054505"/>
            <a:ext cx="4635908" cy="239660"/>
          </a:xfrm>
          <a:prstGeom prst="rect">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t>DPDK</a:t>
            </a:r>
            <a:endParaRPr lang="en-US" sz="1600" dirty="0"/>
          </a:p>
        </p:txBody>
      </p:sp>
      <p:cxnSp>
        <p:nvCxnSpPr>
          <p:cNvPr id="15" name="Straight Arrow Connector 14"/>
          <p:cNvCxnSpPr>
            <a:stCxn id="12" idx="2"/>
            <a:endCxn id="13" idx="0"/>
          </p:cNvCxnSpPr>
          <p:nvPr/>
        </p:nvCxnSpPr>
        <p:spPr>
          <a:xfrm>
            <a:off x="3106993" y="913170"/>
            <a:ext cx="0" cy="141335"/>
          </a:xfrm>
          <a:prstGeom prst="straightConnector1">
            <a:avLst/>
          </a:prstGeom>
          <a:ln>
            <a:solidFill>
              <a:schemeClr val="accent3">
                <a:lumMod val="40000"/>
                <a:lumOff val="60000"/>
              </a:schemeClr>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endCxn id="7" idx="0"/>
          </p:cNvCxnSpPr>
          <p:nvPr/>
        </p:nvCxnSpPr>
        <p:spPr>
          <a:xfrm>
            <a:off x="1467464" y="1779637"/>
            <a:ext cx="1" cy="374856"/>
          </a:xfrm>
          <a:prstGeom prst="straightConnector1">
            <a:avLst/>
          </a:prstGeom>
          <a:ln>
            <a:solidFill>
              <a:schemeClr val="accent3">
                <a:lumMod val="40000"/>
                <a:lumOff val="60000"/>
              </a:schemeClr>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1467463" y="2649793"/>
            <a:ext cx="1" cy="374856"/>
          </a:xfrm>
          <a:prstGeom prst="straightConnector1">
            <a:avLst/>
          </a:prstGeom>
          <a:ln>
            <a:solidFill>
              <a:schemeClr val="accent3">
                <a:lumMod val="40000"/>
                <a:lumOff val="60000"/>
              </a:schemeClr>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3394586" y="1794385"/>
            <a:ext cx="1" cy="374856"/>
          </a:xfrm>
          <a:prstGeom prst="straightConnector1">
            <a:avLst/>
          </a:prstGeom>
          <a:ln>
            <a:solidFill>
              <a:schemeClr val="accent3">
                <a:lumMod val="40000"/>
                <a:lumOff val="60000"/>
              </a:schemeClr>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4827636" y="1774722"/>
            <a:ext cx="1" cy="374856"/>
          </a:xfrm>
          <a:prstGeom prst="straightConnector1">
            <a:avLst/>
          </a:prstGeom>
          <a:ln>
            <a:solidFill>
              <a:schemeClr val="accent3">
                <a:lumMod val="40000"/>
                <a:lumOff val="60000"/>
              </a:schemeClr>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4832549" y="2630135"/>
            <a:ext cx="1" cy="374856"/>
          </a:xfrm>
          <a:prstGeom prst="straightConnector1">
            <a:avLst/>
          </a:prstGeom>
          <a:ln>
            <a:solidFill>
              <a:schemeClr val="accent3">
                <a:lumMod val="40000"/>
                <a:lumOff val="60000"/>
              </a:schemeClr>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373892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0" dirty="0">
                <a:solidFill>
                  <a:srgbClr val="003C71"/>
                </a:solidFill>
              </a:rPr>
              <a:t>DPDK crypto PMDs</a:t>
            </a:r>
          </a:p>
        </p:txBody>
      </p:sp>
      <p:sp>
        <p:nvSpPr>
          <p:cNvPr id="3" name="Content Placeholder 2"/>
          <p:cNvSpPr>
            <a:spLocks noGrp="1"/>
          </p:cNvSpPr>
          <p:nvPr>
            <p:ph idx="4294967295"/>
          </p:nvPr>
        </p:nvSpPr>
        <p:spPr>
          <a:xfrm>
            <a:off x="708026" y="833438"/>
            <a:ext cx="8170504" cy="3386137"/>
          </a:xfrm>
        </p:spPr>
        <p:txBody>
          <a:bodyPr/>
          <a:lstStyle/>
          <a:p>
            <a:pPr marL="571500" indent="-571500">
              <a:buFont typeface="Arial" panose="020B0604020202020204" pitchFamily="34" charset="0"/>
              <a:buChar char="•"/>
            </a:pPr>
            <a:r>
              <a:rPr lang="en-GB" sz="1800" dirty="0" smtClean="0">
                <a:solidFill>
                  <a:schemeClr val="tx1"/>
                </a:solidFill>
              </a:rPr>
              <a:t>QAT (</a:t>
            </a:r>
            <a:r>
              <a:rPr lang="en-GB" sz="1800" dirty="0" err="1" smtClean="0">
                <a:solidFill>
                  <a:schemeClr val="tx1"/>
                </a:solidFill>
              </a:rPr>
              <a:t>hw</a:t>
            </a:r>
            <a:r>
              <a:rPr lang="en-GB" sz="1800" dirty="0" smtClean="0">
                <a:solidFill>
                  <a:schemeClr val="tx1"/>
                </a:solidFill>
              </a:rPr>
              <a:t>)</a:t>
            </a:r>
          </a:p>
          <a:p>
            <a:pPr marL="571500" indent="-571500">
              <a:buFont typeface="Arial" panose="020B0604020202020204" pitchFamily="34" charset="0"/>
              <a:buChar char="•"/>
            </a:pPr>
            <a:r>
              <a:rPr lang="en-GB" sz="1800" dirty="0" smtClean="0">
                <a:solidFill>
                  <a:schemeClr val="tx1"/>
                </a:solidFill>
              </a:rPr>
              <a:t>AESNI multi-buffer (</a:t>
            </a:r>
            <a:r>
              <a:rPr lang="en-GB" sz="1800" dirty="0" err="1" smtClean="0">
                <a:solidFill>
                  <a:schemeClr val="tx1"/>
                </a:solidFill>
              </a:rPr>
              <a:t>sw</a:t>
            </a:r>
            <a:r>
              <a:rPr lang="en-GB" sz="1800" dirty="0" smtClean="0">
                <a:solidFill>
                  <a:schemeClr val="tx1"/>
                </a:solidFill>
              </a:rPr>
              <a:t>)</a:t>
            </a:r>
          </a:p>
          <a:p>
            <a:pPr marL="571500" indent="-571500">
              <a:buFont typeface="Arial" panose="020B0604020202020204" pitchFamily="34" charset="0"/>
              <a:buChar char="•"/>
            </a:pPr>
            <a:r>
              <a:rPr lang="en-GB" sz="1800" dirty="0" smtClean="0">
                <a:solidFill>
                  <a:schemeClr val="tx1"/>
                </a:solidFill>
              </a:rPr>
              <a:t>AESNI GCM  (</a:t>
            </a:r>
            <a:r>
              <a:rPr lang="en-GB" sz="1800" dirty="0" err="1" smtClean="0">
                <a:solidFill>
                  <a:schemeClr val="tx1"/>
                </a:solidFill>
              </a:rPr>
              <a:t>sw</a:t>
            </a:r>
            <a:r>
              <a:rPr lang="en-GB" sz="1800" dirty="0" smtClean="0">
                <a:solidFill>
                  <a:schemeClr val="tx1"/>
                </a:solidFill>
              </a:rPr>
              <a:t>)</a:t>
            </a:r>
          </a:p>
          <a:p>
            <a:pPr marL="571500" indent="-571500">
              <a:buFont typeface="Arial" panose="020B0604020202020204" pitchFamily="34" charset="0"/>
              <a:buChar char="•"/>
            </a:pPr>
            <a:r>
              <a:rPr lang="en-GB" sz="1800" dirty="0" smtClean="0">
                <a:solidFill>
                  <a:schemeClr val="tx1"/>
                </a:solidFill>
              </a:rPr>
              <a:t>NULL (</a:t>
            </a:r>
            <a:r>
              <a:rPr lang="en-GB" sz="1800" dirty="0" err="1" smtClean="0">
                <a:solidFill>
                  <a:schemeClr val="tx1"/>
                </a:solidFill>
              </a:rPr>
              <a:t>sw</a:t>
            </a:r>
            <a:r>
              <a:rPr lang="en-GB" sz="1800" dirty="0" smtClean="0">
                <a:solidFill>
                  <a:schemeClr val="tx1"/>
                </a:solidFill>
              </a:rPr>
              <a:t>)</a:t>
            </a:r>
          </a:p>
          <a:p>
            <a:pPr marL="571500" indent="-571500">
              <a:buFont typeface="Arial" panose="020B0604020202020204" pitchFamily="34" charset="0"/>
              <a:buChar char="•"/>
            </a:pPr>
            <a:r>
              <a:rPr lang="en-GB" sz="1800" dirty="0" smtClean="0">
                <a:solidFill>
                  <a:schemeClr val="tx1"/>
                </a:solidFill>
              </a:rPr>
              <a:t>Snow3G (</a:t>
            </a:r>
            <a:r>
              <a:rPr lang="en-GB" sz="1800" dirty="0" err="1" smtClean="0">
                <a:solidFill>
                  <a:schemeClr val="tx1"/>
                </a:solidFill>
              </a:rPr>
              <a:t>sw</a:t>
            </a:r>
            <a:r>
              <a:rPr lang="en-GB" sz="1800" dirty="0" smtClean="0">
                <a:solidFill>
                  <a:schemeClr val="tx1"/>
                </a:solidFill>
              </a:rPr>
              <a:t>)</a:t>
            </a:r>
          </a:p>
          <a:p>
            <a:pPr marL="571500" indent="-571500">
              <a:buFont typeface="Arial" panose="020B0604020202020204" pitchFamily="34" charset="0"/>
              <a:buChar char="•"/>
            </a:pPr>
            <a:endParaRPr lang="en-GB" sz="1800" dirty="0">
              <a:solidFill>
                <a:schemeClr val="tx1"/>
              </a:solidFill>
            </a:endParaRPr>
          </a:p>
          <a:p>
            <a:pPr marL="0" indent="0"/>
            <a:r>
              <a:rPr lang="en-GB" sz="1600" dirty="0" smtClean="0">
                <a:solidFill>
                  <a:schemeClr val="tx1"/>
                </a:solidFill>
              </a:rPr>
              <a:t>Each PMD supports the full </a:t>
            </a:r>
            <a:r>
              <a:rPr lang="en-GB" sz="1600" dirty="0" err="1" smtClean="0">
                <a:solidFill>
                  <a:schemeClr val="tx1"/>
                </a:solidFill>
              </a:rPr>
              <a:t>cryptodev</a:t>
            </a:r>
            <a:r>
              <a:rPr lang="en-GB" sz="1600" dirty="0" smtClean="0">
                <a:solidFill>
                  <a:schemeClr val="tx1"/>
                </a:solidFill>
              </a:rPr>
              <a:t> API, but may only support a subset of all the possible algorithms/modes.</a:t>
            </a:r>
            <a:endParaRPr lang="en-GB" sz="1600" dirty="0">
              <a:solidFill>
                <a:schemeClr val="tx1"/>
              </a:solidFill>
            </a:endParaRPr>
          </a:p>
        </p:txBody>
      </p:sp>
      <p:sp>
        <p:nvSpPr>
          <p:cNvPr id="4" name="Slide Number Placeholder 1"/>
          <p:cNvSpPr>
            <a:spLocks noGrp="1"/>
          </p:cNvSpPr>
          <p:nvPr>
            <p:ph type="sldNum" sz="quarter" idx="12"/>
          </p:nvPr>
        </p:nvSpPr>
        <p:spPr>
          <a:xfrm>
            <a:off x="7010400" y="4824413"/>
            <a:ext cx="2133600" cy="273050"/>
          </a:xfrm>
          <a:prstGeom prst="rect">
            <a:avLst/>
          </a:prstGeom>
        </p:spPr>
        <p:txBody>
          <a:bodyPr/>
          <a:lstStyle/>
          <a:p>
            <a:fld id="{EE2556C5-CE8C-6547-B838-EA80C61A4AF7}" type="slidenum">
              <a:rPr lang="en-US" smtClean="0"/>
              <a:pPr/>
              <a:t>17</a:t>
            </a:fld>
            <a:endParaRPr lang="en-US" dirty="0"/>
          </a:p>
        </p:txBody>
      </p:sp>
    </p:spTree>
    <p:extLst>
      <p:ext uri="{BB962C8B-B14F-4D97-AF65-F5344CB8AC3E}">
        <p14:creationId xmlns:p14="http://schemas.microsoft.com/office/powerpoint/2010/main" val="127663725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0" dirty="0">
                <a:solidFill>
                  <a:srgbClr val="003C71"/>
                </a:solidFill>
              </a:rPr>
              <a:t>DPDK </a:t>
            </a:r>
            <a:r>
              <a:rPr lang="en-GB" b="0" dirty="0" smtClean="0">
                <a:solidFill>
                  <a:srgbClr val="003C71"/>
                </a:solidFill>
              </a:rPr>
              <a:t>Crypto </a:t>
            </a:r>
            <a:r>
              <a:rPr lang="en-GB" b="0" dirty="0">
                <a:solidFill>
                  <a:srgbClr val="003C71"/>
                </a:solidFill>
              </a:rPr>
              <a:t>S</a:t>
            </a:r>
            <a:r>
              <a:rPr lang="en-GB" b="0" dirty="0" smtClean="0">
                <a:solidFill>
                  <a:srgbClr val="003C71"/>
                </a:solidFill>
              </a:rPr>
              <a:t>oftware </a:t>
            </a:r>
            <a:r>
              <a:rPr lang="en-GB" b="0" dirty="0">
                <a:solidFill>
                  <a:srgbClr val="003C71"/>
                </a:solidFill>
              </a:rPr>
              <a:t>PMDs</a:t>
            </a:r>
          </a:p>
        </p:txBody>
      </p:sp>
      <p:sp>
        <p:nvSpPr>
          <p:cNvPr id="3" name="Content Placeholder 2"/>
          <p:cNvSpPr>
            <a:spLocks noGrp="1"/>
          </p:cNvSpPr>
          <p:nvPr>
            <p:ph idx="4294967295"/>
          </p:nvPr>
        </p:nvSpPr>
        <p:spPr>
          <a:xfrm>
            <a:off x="390832" y="1023272"/>
            <a:ext cx="7886700" cy="3033713"/>
          </a:xfrm>
        </p:spPr>
        <p:txBody>
          <a:bodyPr/>
          <a:lstStyle/>
          <a:p>
            <a:pPr marL="285750" indent="-285750">
              <a:buFont typeface="Arial" panose="020B0604020202020204" pitchFamily="34" charset="0"/>
              <a:buChar char="•"/>
            </a:pPr>
            <a:r>
              <a:rPr lang="en-GB" sz="1600" dirty="0" err="1" smtClean="0">
                <a:solidFill>
                  <a:schemeClr val="tx1"/>
                </a:solidFill>
              </a:rPr>
              <a:t>aesni_mb</a:t>
            </a:r>
            <a:r>
              <a:rPr lang="en-GB" sz="1600" dirty="0" smtClean="0">
                <a:solidFill>
                  <a:schemeClr val="tx1"/>
                </a:solidFill>
              </a:rPr>
              <a:t> – uses the intel multi-buffer library to provide symmetric crypto operations in SW, utilising the AES-NI CPU instruction set.</a:t>
            </a:r>
          </a:p>
          <a:p>
            <a:pPr marL="285750" indent="-285750">
              <a:buFont typeface="Arial" panose="020B0604020202020204" pitchFamily="34" charset="0"/>
              <a:buChar char="•"/>
            </a:pPr>
            <a:r>
              <a:rPr lang="en-GB" sz="1600" dirty="0">
                <a:solidFill>
                  <a:schemeClr val="tx1"/>
                </a:solidFill>
              </a:rPr>
              <a:t>	</a:t>
            </a:r>
            <a:r>
              <a:rPr lang="en-GB" sz="1600" dirty="0" smtClean="0">
                <a:solidFill>
                  <a:schemeClr val="tx1"/>
                </a:solidFill>
              </a:rPr>
              <a:t>	See http</a:t>
            </a:r>
            <a:r>
              <a:rPr lang="en-GB" sz="1600" dirty="0">
                <a:solidFill>
                  <a:schemeClr val="tx1"/>
                </a:solidFill>
              </a:rPr>
              <a:t>://dpdk.org/doc/guides/cryptodevs/aesni_mb.html</a:t>
            </a:r>
            <a:endParaRPr lang="en-GB" sz="1600" dirty="0" smtClean="0">
              <a:solidFill>
                <a:schemeClr val="tx1"/>
              </a:solidFill>
            </a:endParaRPr>
          </a:p>
          <a:p>
            <a:pPr marL="285750" indent="-285750">
              <a:buFont typeface="Arial" panose="020B0604020202020204" pitchFamily="34" charset="0"/>
              <a:buChar char="•"/>
            </a:pPr>
            <a:r>
              <a:rPr lang="en-GB" sz="1600" dirty="0" err="1">
                <a:solidFill>
                  <a:schemeClr val="tx1"/>
                </a:solidFill>
              </a:rPr>
              <a:t>a</a:t>
            </a:r>
            <a:r>
              <a:rPr lang="en-GB" sz="1600" dirty="0" err="1" smtClean="0">
                <a:solidFill>
                  <a:schemeClr val="tx1"/>
                </a:solidFill>
              </a:rPr>
              <a:t>esni_gcm</a:t>
            </a:r>
            <a:r>
              <a:rPr lang="en-GB" sz="1600" dirty="0" smtClean="0">
                <a:solidFill>
                  <a:schemeClr val="tx1"/>
                </a:solidFill>
              </a:rPr>
              <a:t> – provides AES GCM operations in software. Also depends on the </a:t>
            </a:r>
            <a:r>
              <a:rPr lang="en-GB" sz="1600" dirty="0" err="1" smtClean="0">
                <a:solidFill>
                  <a:schemeClr val="tx1"/>
                </a:solidFill>
              </a:rPr>
              <a:t>mb</a:t>
            </a:r>
            <a:r>
              <a:rPr lang="en-GB" sz="1600" dirty="0" smtClean="0">
                <a:solidFill>
                  <a:schemeClr val="tx1"/>
                </a:solidFill>
              </a:rPr>
              <a:t> lib.</a:t>
            </a:r>
          </a:p>
          <a:p>
            <a:pPr marL="285750" indent="-285750">
              <a:buFont typeface="Arial" panose="020B0604020202020204" pitchFamily="34" charset="0"/>
              <a:buChar char="•"/>
            </a:pPr>
            <a:r>
              <a:rPr lang="en-GB" sz="1600" dirty="0" smtClean="0">
                <a:solidFill>
                  <a:schemeClr val="tx1"/>
                </a:solidFill>
              </a:rPr>
              <a:t>null – provides  a pass-through service (for debug)</a:t>
            </a:r>
          </a:p>
          <a:p>
            <a:pPr marL="285750" indent="-285750">
              <a:buFont typeface="Arial" panose="020B0604020202020204" pitchFamily="34" charset="0"/>
              <a:buChar char="•"/>
            </a:pPr>
            <a:r>
              <a:rPr lang="en-GB" sz="1600" dirty="0" smtClean="0">
                <a:solidFill>
                  <a:schemeClr val="tx1"/>
                </a:solidFill>
              </a:rPr>
              <a:t>Snow3G – uses the intel Snow3G </a:t>
            </a:r>
            <a:r>
              <a:rPr lang="en-GB" sz="1600" dirty="0" err="1" smtClean="0">
                <a:solidFill>
                  <a:schemeClr val="tx1"/>
                </a:solidFill>
              </a:rPr>
              <a:t>libsso</a:t>
            </a:r>
            <a:r>
              <a:rPr lang="en-GB" sz="1600" dirty="0" smtClean="0">
                <a:solidFill>
                  <a:schemeClr val="tx1"/>
                </a:solidFill>
              </a:rPr>
              <a:t> library to provide Snow3G cipher and </a:t>
            </a:r>
            <a:r>
              <a:rPr lang="en-GB" sz="1600" dirty="0" err="1" smtClean="0">
                <a:solidFill>
                  <a:schemeClr val="tx1"/>
                </a:solidFill>
              </a:rPr>
              <a:t>auth</a:t>
            </a:r>
            <a:r>
              <a:rPr lang="en-GB" sz="1600" dirty="0" smtClean="0">
                <a:solidFill>
                  <a:schemeClr val="tx1"/>
                </a:solidFill>
              </a:rPr>
              <a:t> operations for wireless applications.</a:t>
            </a:r>
          </a:p>
          <a:p>
            <a:pPr marL="285750" indent="-285750">
              <a:buFont typeface="Arial" panose="020B0604020202020204" pitchFamily="34" charset="0"/>
              <a:buChar char="•"/>
            </a:pPr>
            <a:r>
              <a:rPr lang="en-GB" sz="1600" dirty="0">
                <a:solidFill>
                  <a:schemeClr val="tx1"/>
                </a:solidFill>
              </a:rPr>
              <a:t>	</a:t>
            </a:r>
            <a:r>
              <a:rPr lang="en-GB" sz="1600" dirty="0" smtClean="0">
                <a:solidFill>
                  <a:schemeClr val="tx1"/>
                </a:solidFill>
              </a:rPr>
              <a:t>	See </a:t>
            </a:r>
            <a:r>
              <a:rPr lang="en-GB" sz="1600" dirty="0">
                <a:solidFill>
                  <a:schemeClr val="tx1"/>
                </a:solidFill>
              </a:rPr>
              <a:t>http://</a:t>
            </a:r>
            <a:r>
              <a:rPr lang="en-GB" sz="1600" dirty="0" smtClean="0">
                <a:solidFill>
                  <a:schemeClr val="tx1"/>
                </a:solidFill>
              </a:rPr>
              <a:t>dpdk.org/doc/guides/cryptodevs/snow3g.html</a:t>
            </a:r>
          </a:p>
          <a:p>
            <a:pPr marL="571500" indent="-571500">
              <a:buFont typeface="Arial" panose="020B0604020202020204" pitchFamily="34" charset="0"/>
              <a:buChar char="•"/>
            </a:pPr>
            <a:endParaRPr lang="en-GB" sz="2400" dirty="0">
              <a:solidFill>
                <a:schemeClr val="accent2">
                  <a:lumMod val="75000"/>
                </a:schemeClr>
              </a:solidFill>
            </a:endParaRPr>
          </a:p>
        </p:txBody>
      </p:sp>
      <p:sp>
        <p:nvSpPr>
          <p:cNvPr id="4" name="Slide Number Placeholder 1"/>
          <p:cNvSpPr>
            <a:spLocks noGrp="1"/>
          </p:cNvSpPr>
          <p:nvPr>
            <p:ph type="sldNum" sz="quarter" idx="12"/>
          </p:nvPr>
        </p:nvSpPr>
        <p:spPr>
          <a:xfrm>
            <a:off x="7010400" y="4824413"/>
            <a:ext cx="2133600" cy="273050"/>
          </a:xfrm>
          <a:prstGeom prst="rect">
            <a:avLst/>
          </a:prstGeom>
        </p:spPr>
        <p:txBody>
          <a:bodyPr/>
          <a:lstStyle/>
          <a:p>
            <a:fld id="{EE2556C5-CE8C-6547-B838-EA80C61A4AF7}" type="slidenum">
              <a:rPr lang="en-US" smtClean="0"/>
              <a:pPr/>
              <a:t>18</a:t>
            </a:fld>
            <a:endParaRPr lang="en-US" dirty="0"/>
          </a:p>
        </p:txBody>
      </p:sp>
    </p:spTree>
    <p:extLst>
      <p:ext uri="{BB962C8B-B14F-4D97-AF65-F5344CB8AC3E}">
        <p14:creationId xmlns:p14="http://schemas.microsoft.com/office/powerpoint/2010/main" val="204609832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14400" y="174625"/>
            <a:ext cx="8229600" cy="742950"/>
          </a:xfrm>
        </p:spPr>
        <p:txBody>
          <a:bodyPr/>
          <a:lstStyle/>
          <a:p>
            <a:r>
              <a:rPr lang="en-GB" b="0" dirty="0">
                <a:solidFill>
                  <a:srgbClr val="003C71"/>
                </a:solidFill>
              </a:rPr>
              <a:t>DPDK Crypto APIs</a:t>
            </a:r>
            <a:endParaRPr lang="en-US" b="0" dirty="0">
              <a:solidFill>
                <a:srgbClr val="003C71"/>
              </a:solidFill>
            </a:endParaRPr>
          </a:p>
        </p:txBody>
      </p:sp>
      <p:sp>
        <p:nvSpPr>
          <p:cNvPr id="3" name="Content Placeholder 2"/>
          <p:cNvSpPr>
            <a:spLocks noGrp="1"/>
          </p:cNvSpPr>
          <p:nvPr>
            <p:ph idx="4294967295"/>
          </p:nvPr>
        </p:nvSpPr>
        <p:spPr>
          <a:xfrm>
            <a:off x="914400" y="723900"/>
            <a:ext cx="8229600" cy="3413125"/>
          </a:xfrm>
        </p:spPr>
        <p:txBody>
          <a:bodyPr anchor="t">
            <a:normAutofit/>
          </a:bodyPr>
          <a:lstStyle/>
          <a:p>
            <a:pPr lvl="1"/>
            <a:endParaRPr lang="en-US" dirty="0"/>
          </a:p>
          <a:p>
            <a:pPr lvl="1"/>
            <a:r>
              <a:rPr lang="en-US" sz="1600" dirty="0">
                <a:solidFill>
                  <a:schemeClr val="tx1"/>
                </a:solidFill>
              </a:rPr>
              <a:t>Crypto Device </a:t>
            </a:r>
            <a:r>
              <a:rPr lang="en-US" sz="1600" dirty="0" smtClean="0">
                <a:solidFill>
                  <a:schemeClr val="tx1"/>
                </a:solidFill>
              </a:rPr>
              <a:t>Management APIs</a:t>
            </a:r>
          </a:p>
          <a:p>
            <a:pPr lvl="1"/>
            <a:r>
              <a:rPr lang="en-US" sz="1600" dirty="0">
                <a:solidFill>
                  <a:schemeClr val="tx1"/>
                </a:solidFill>
              </a:rPr>
              <a:t>Crypto S</a:t>
            </a:r>
            <a:r>
              <a:rPr lang="en-US" sz="1600" dirty="0" smtClean="0">
                <a:solidFill>
                  <a:schemeClr val="tx1"/>
                </a:solidFill>
              </a:rPr>
              <a:t>tats and Capabilities APIs</a:t>
            </a:r>
            <a:endParaRPr lang="en-US" sz="1600" dirty="0">
              <a:solidFill>
                <a:schemeClr val="tx1"/>
              </a:solidFill>
            </a:endParaRPr>
          </a:p>
          <a:p>
            <a:pPr lvl="1"/>
            <a:r>
              <a:rPr lang="en-US" sz="1600" dirty="0" smtClean="0">
                <a:solidFill>
                  <a:schemeClr val="tx1"/>
                </a:solidFill>
              </a:rPr>
              <a:t>Symmetric Cipher / Hash Algorithm Definitions</a:t>
            </a:r>
          </a:p>
          <a:p>
            <a:pPr lvl="1"/>
            <a:r>
              <a:rPr lang="en-US" sz="1600" dirty="0" smtClean="0">
                <a:solidFill>
                  <a:schemeClr val="tx1"/>
                </a:solidFill>
              </a:rPr>
              <a:t>Session </a:t>
            </a:r>
            <a:r>
              <a:rPr lang="en-US" sz="1600" dirty="0">
                <a:solidFill>
                  <a:schemeClr val="tx1"/>
                </a:solidFill>
              </a:rPr>
              <a:t>Management APIs</a:t>
            </a:r>
          </a:p>
          <a:p>
            <a:pPr lvl="1"/>
            <a:r>
              <a:rPr lang="en-US" sz="1600" dirty="0" smtClean="0">
                <a:solidFill>
                  <a:schemeClr val="tx1"/>
                </a:solidFill>
              </a:rPr>
              <a:t>Operation </a:t>
            </a:r>
            <a:r>
              <a:rPr lang="en-US" sz="1600" dirty="0">
                <a:solidFill>
                  <a:schemeClr val="tx1"/>
                </a:solidFill>
              </a:rPr>
              <a:t>Management APIs</a:t>
            </a:r>
          </a:p>
          <a:p>
            <a:pPr lvl="1"/>
            <a:r>
              <a:rPr lang="en-US" sz="1600" dirty="0" smtClean="0">
                <a:solidFill>
                  <a:schemeClr val="tx1"/>
                </a:solidFill>
              </a:rPr>
              <a:t>Burst APIs</a:t>
            </a:r>
          </a:p>
        </p:txBody>
      </p:sp>
      <p:sp>
        <p:nvSpPr>
          <p:cNvPr id="4" name="Slide Number Placeholder 1"/>
          <p:cNvSpPr>
            <a:spLocks noGrp="1"/>
          </p:cNvSpPr>
          <p:nvPr>
            <p:ph type="sldNum" sz="quarter" idx="12"/>
          </p:nvPr>
        </p:nvSpPr>
        <p:spPr>
          <a:xfrm>
            <a:off x="7010400" y="4824413"/>
            <a:ext cx="2133600" cy="273050"/>
          </a:xfrm>
          <a:prstGeom prst="rect">
            <a:avLst/>
          </a:prstGeom>
        </p:spPr>
        <p:txBody>
          <a:bodyPr/>
          <a:lstStyle/>
          <a:p>
            <a:fld id="{EE2556C5-CE8C-6547-B838-EA80C61A4AF7}" type="slidenum">
              <a:rPr lang="en-US" smtClean="0"/>
              <a:pPr/>
              <a:t>19</a:t>
            </a:fld>
            <a:endParaRPr lang="en-US" dirty="0"/>
          </a:p>
        </p:txBody>
      </p:sp>
    </p:spTree>
    <p:extLst>
      <p:ext uri="{BB962C8B-B14F-4D97-AF65-F5344CB8AC3E}">
        <p14:creationId xmlns:p14="http://schemas.microsoft.com/office/powerpoint/2010/main" val="25344474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E2556C5-CE8C-6547-B838-EA80C61A4AF7}" type="slidenum">
              <a:rPr lang="en-US" smtClean="0"/>
              <a:pPr/>
              <a:t>2</a:t>
            </a:fld>
            <a:endParaRPr lang="en-US" dirty="0"/>
          </a:p>
        </p:txBody>
      </p:sp>
      <p:sp>
        <p:nvSpPr>
          <p:cNvPr id="4" name="Content Placeholder 3"/>
          <p:cNvSpPr txBox="1">
            <a:spLocks/>
          </p:cNvSpPr>
          <p:nvPr/>
        </p:nvSpPr>
        <p:spPr>
          <a:xfrm>
            <a:off x="455615" y="1203329"/>
            <a:ext cx="8228012" cy="3425825"/>
          </a:xfrm>
          <a:prstGeom prst="rect">
            <a:avLst/>
          </a:prstGeom>
        </p:spPr>
        <p:txBody>
          <a:bodyPr/>
          <a:lstStyle>
            <a:lvl1pPr marL="0" indent="0" algn="l" defTabSz="457200" rtl="0" eaLnBrk="1" latinLnBrk="0" hangingPunct="1">
              <a:spcBef>
                <a:spcPts val="1200"/>
              </a:spcBef>
              <a:spcAft>
                <a:spcPts val="0"/>
              </a:spcAft>
              <a:buFont typeface="Wingdings" panose="05000000000000000000" pitchFamily="2" charset="2"/>
              <a:buNone/>
              <a:defRPr sz="1800" b="0" kern="1200">
                <a:solidFill>
                  <a:srgbClr val="0071C5"/>
                </a:solidFill>
                <a:latin typeface="+mn-lt"/>
                <a:ea typeface="+mn-ea"/>
                <a:cs typeface="Intel Clear" panose="020B0604020203020204" pitchFamily="34" charset="0"/>
              </a:defRPr>
            </a:lvl1pPr>
            <a:lvl2pPr marL="225425" indent="-225425" algn="l" defTabSz="457200" rtl="0" eaLnBrk="1" latinLnBrk="0" hangingPunct="1">
              <a:spcBef>
                <a:spcPts val="1200"/>
              </a:spcBef>
              <a:buFont typeface="Wingdings" charset="2"/>
              <a:buChar char="§"/>
              <a:defRPr sz="1600" kern="1200" baseline="0">
                <a:solidFill>
                  <a:srgbClr val="003C71"/>
                </a:solidFill>
                <a:latin typeface="+mn-lt"/>
                <a:ea typeface="+mn-ea"/>
                <a:cs typeface="Intel Clear" panose="020B0604020203020204" pitchFamily="34" charset="0"/>
              </a:defRPr>
            </a:lvl2pPr>
            <a:lvl3pPr marL="571500" indent="-228600" algn="l" defTabSz="457200" rtl="0" eaLnBrk="1" latinLnBrk="0" hangingPunct="1">
              <a:spcBef>
                <a:spcPts val="800"/>
              </a:spcBef>
              <a:buFont typeface="Intel Clear" panose="020B0604020203020204" pitchFamily="34" charset="0"/>
              <a:buChar char="–"/>
              <a:defRPr sz="1600" kern="1200">
                <a:solidFill>
                  <a:srgbClr val="003C71"/>
                </a:solidFill>
                <a:latin typeface="+mn-lt"/>
                <a:ea typeface="+mn-ea"/>
                <a:cs typeface="Intel Clear" panose="020B0604020203020204" pitchFamily="34" charset="0"/>
              </a:defRPr>
            </a:lvl3pPr>
            <a:lvl4pPr marL="969963" indent="-228600" algn="l" defTabSz="457200" rtl="0" eaLnBrk="1" latinLnBrk="0" hangingPunct="1">
              <a:spcBef>
                <a:spcPct val="20000"/>
              </a:spcBef>
              <a:buFont typeface="Arial"/>
              <a:buChar char="–"/>
              <a:defRPr sz="1400" kern="1200">
                <a:solidFill>
                  <a:srgbClr val="003C71"/>
                </a:solidFill>
                <a:latin typeface="+mn-lt"/>
                <a:ea typeface="+mn-ea"/>
                <a:cs typeface="Intel Clear" panose="020B0604020203020204" pitchFamily="34" charset="0"/>
              </a:defRPr>
            </a:lvl4pPr>
            <a:lvl5pPr marL="1319213" indent="-228600" algn="l" defTabSz="457200" rtl="0" eaLnBrk="1" latinLnBrk="0" hangingPunct="1">
              <a:spcBef>
                <a:spcPct val="20000"/>
              </a:spcBef>
              <a:buFont typeface="Intel Clear" panose="020B0604020203020204" pitchFamily="34" charset="0"/>
              <a:buChar char="–"/>
              <a:defRPr sz="1400" kern="1200">
                <a:solidFill>
                  <a:srgbClr val="003C71"/>
                </a:solidFill>
                <a:latin typeface="+mn-lt"/>
                <a:ea typeface="+mn-ea"/>
                <a:cs typeface="Intel Clear" panose="020B0604020203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spcAft>
                <a:spcPts val="600"/>
              </a:spcAft>
              <a:buFont typeface="Arial" panose="020B0604020202020204" pitchFamily="34" charset="0"/>
              <a:buChar char="•"/>
            </a:pPr>
            <a:r>
              <a:rPr lang="en-GB" dirty="0" smtClean="0"/>
              <a:t>Crypto framework for processing symmetric crypto workloads in DPDK.</a:t>
            </a:r>
          </a:p>
          <a:p>
            <a:pPr marL="457200" indent="-457200">
              <a:spcAft>
                <a:spcPts val="600"/>
              </a:spcAft>
              <a:buFont typeface="Arial" panose="020B0604020202020204" pitchFamily="34" charset="0"/>
              <a:buChar char="•"/>
            </a:pPr>
            <a:r>
              <a:rPr lang="en-GB" dirty="0" smtClean="0"/>
              <a:t>Defines a standard API which supports both hardware and software crypto processing. </a:t>
            </a:r>
          </a:p>
          <a:p>
            <a:pPr marL="873660" lvl="1" indent="-457200">
              <a:spcAft>
                <a:spcPts val="600"/>
              </a:spcAft>
            </a:pPr>
            <a:r>
              <a:rPr lang="en-GB" dirty="0" smtClean="0"/>
              <a:t>How the crypto operation is processed is transparent to user application, allowing migration of work from hardware to software dynamically.</a:t>
            </a:r>
          </a:p>
          <a:p>
            <a:pPr marL="457200" indent="-457200">
              <a:spcAft>
                <a:spcPts val="600"/>
              </a:spcAft>
              <a:buFont typeface="Arial" panose="020B0604020202020204" pitchFamily="34" charset="0"/>
              <a:buChar char="•"/>
            </a:pPr>
            <a:r>
              <a:rPr lang="en-GB" dirty="0" smtClean="0"/>
              <a:t>Poll mode driver infrastructure for hardware and software crypto devices.</a:t>
            </a:r>
          </a:p>
          <a:p>
            <a:endParaRPr lang="en-GB" dirty="0"/>
          </a:p>
        </p:txBody>
      </p:sp>
      <p:sp>
        <p:nvSpPr>
          <p:cNvPr id="5" name="Title 2"/>
          <p:cNvSpPr txBox="1">
            <a:spLocks/>
          </p:cNvSpPr>
          <p:nvPr/>
        </p:nvSpPr>
        <p:spPr>
          <a:xfrm>
            <a:off x="455613" y="308848"/>
            <a:ext cx="8229600" cy="868680"/>
          </a:xfrm>
          <a:prstGeom prst="rect">
            <a:avLst/>
          </a:prstGeom>
        </p:spPr>
        <p:txBody>
          <a:bodyPr/>
          <a:lstStyle>
            <a:lvl1pPr algn="l" defTabSz="457200" rtl="0" eaLnBrk="1" latinLnBrk="0" hangingPunct="1">
              <a:lnSpc>
                <a:spcPct val="100000"/>
              </a:lnSpc>
              <a:spcBef>
                <a:spcPct val="0"/>
              </a:spcBef>
              <a:buNone/>
              <a:defRPr sz="2800" b="0" i="0" kern="1200" spc="0" baseline="0">
                <a:solidFill>
                  <a:srgbClr val="003C71"/>
                </a:solidFill>
                <a:latin typeface="Intel Clear"/>
                <a:ea typeface="Intel Clear"/>
                <a:cs typeface="Intel Clear"/>
              </a:defRPr>
            </a:lvl1pPr>
          </a:lstStyle>
          <a:p>
            <a:r>
              <a:rPr lang="en-GB" smtClean="0"/>
              <a:t>Cryptodev Overview</a:t>
            </a:r>
            <a:endParaRPr lang="en-GB" dirty="0"/>
          </a:p>
        </p:txBody>
      </p:sp>
    </p:spTree>
    <p:extLst>
      <p:ext uri="{BB962C8B-B14F-4D97-AF65-F5344CB8AC3E}">
        <p14:creationId xmlns:p14="http://schemas.microsoft.com/office/powerpoint/2010/main" val="247420265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0" dirty="0">
                <a:solidFill>
                  <a:srgbClr val="003C71"/>
                </a:solidFill>
              </a:rPr>
              <a:t>DPDK Crypto APIs - Session Management</a:t>
            </a:r>
            <a:endParaRPr lang="en-US" b="0" dirty="0">
              <a:solidFill>
                <a:srgbClr val="003C71"/>
              </a:solidFill>
            </a:endParaRPr>
          </a:p>
        </p:txBody>
      </p:sp>
      <p:sp>
        <p:nvSpPr>
          <p:cNvPr id="3" name="Content Placeholder 2"/>
          <p:cNvSpPr>
            <a:spLocks noGrp="1"/>
          </p:cNvSpPr>
          <p:nvPr>
            <p:ph idx="4294967295"/>
          </p:nvPr>
        </p:nvSpPr>
        <p:spPr>
          <a:xfrm>
            <a:off x="296980" y="2509548"/>
            <a:ext cx="4197350" cy="1997075"/>
          </a:xfrm>
        </p:spPr>
        <p:txBody>
          <a:bodyPr anchor="t">
            <a:normAutofit/>
          </a:bodyPr>
          <a:lstStyle/>
          <a:p>
            <a:r>
              <a:rPr lang="en-US" sz="800" dirty="0" err="1">
                <a:solidFill>
                  <a:schemeClr val="tx1"/>
                </a:solidFill>
                <a:latin typeface="Courier New" panose="02070309020205020404" pitchFamily="49" charset="0"/>
                <a:ea typeface="Calibri" panose="020F0502020204030204" pitchFamily="34" charset="0"/>
                <a:cs typeface="Times New Roman" panose="02020603050405020304" pitchFamily="18" charset="0"/>
              </a:rPr>
              <a:t>struct</a:t>
            </a:r>
            <a:r>
              <a:rPr lang="en-US" sz="800" dirty="0">
                <a:solidFill>
                  <a:schemeClr val="tx1"/>
                </a:solidFill>
                <a:latin typeface="Courier New" panose="02070309020205020404" pitchFamily="49" charset="0"/>
                <a:ea typeface="Calibri" panose="020F0502020204030204" pitchFamily="34" charset="0"/>
                <a:cs typeface="Times New Roman" panose="02020603050405020304" pitchFamily="18" charset="0"/>
              </a:rPr>
              <a:t> </a:t>
            </a:r>
            <a:r>
              <a:rPr lang="en-US" sz="800" dirty="0" err="1">
                <a:solidFill>
                  <a:schemeClr val="tx1"/>
                </a:solidFill>
                <a:latin typeface="Courier New" panose="02070309020205020404" pitchFamily="49" charset="0"/>
                <a:ea typeface="Calibri" panose="020F0502020204030204" pitchFamily="34" charset="0"/>
                <a:cs typeface="Times New Roman" panose="02020603050405020304" pitchFamily="18" charset="0"/>
              </a:rPr>
              <a:t>rte_cryptodev_session</a:t>
            </a:r>
            <a:r>
              <a:rPr lang="en-US" sz="800" dirty="0">
                <a:solidFill>
                  <a:schemeClr val="tx1"/>
                </a:solidFill>
                <a:latin typeface="Courier New" panose="02070309020205020404" pitchFamily="49" charset="0"/>
                <a:ea typeface="Calibri" panose="020F0502020204030204" pitchFamily="34" charset="0"/>
                <a:cs typeface="Times New Roman" panose="02020603050405020304" pitchFamily="18" charset="0"/>
              </a:rPr>
              <a:t> </a:t>
            </a:r>
            <a:r>
              <a:rPr lang="en-US" sz="800" dirty="0" smtClean="0">
                <a:solidFill>
                  <a:schemeClr val="tx1"/>
                </a:solidFill>
                <a:latin typeface="Courier New" panose="02070309020205020404" pitchFamily="49" charset="0"/>
                <a:ea typeface="Calibri" panose="020F0502020204030204" pitchFamily="34" charset="0"/>
                <a:cs typeface="Times New Roman" panose="02020603050405020304" pitchFamily="18" charset="0"/>
              </a:rPr>
              <a:t>*</a:t>
            </a:r>
            <a:r>
              <a:rPr lang="en-US" sz="800" b="1" dirty="0" err="1" smtClean="0">
                <a:solidFill>
                  <a:schemeClr val="tx1"/>
                </a:solidFill>
                <a:latin typeface="Courier New" panose="02070309020205020404" pitchFamily="49" charset="0"/>
                <a:ea typeface="Calibri" panose="020F0502020204030204" pitchFamily="34" charset="0"/>
                <a:cs typeface="Times New Roman" panose="02020603050405020304" pitchFamily="18" charset="0"/>
              </a:rPr>
              <a:t>rte_cryptodev_session_create</a:t>
            </a:r>
            <a:r>
              <a:rPr lang="en-US" sz="800" dirty="0" smtClean="0">
                <a:solidFill>
                  <a:schemeClr val="tx1"/>
                </a:solidFill>
                <a:latin typeface="Courier New" panose="02070309020205020404" pitchFamily="49" charset="0"/>
                <a:ea typeface="Calibri" panose="020F0502020204030204" pitchFamily="34" charset="0"/>
                <a:cs typeface="Times New Roman" panose="02020603050405020304" pitchFamily="18" charset="0"/>
              </a:rPr>
              <a:t>(uint8_t </a:t>
            </a:r>
            <a:r>
              <a:rPr lang="en-US" sz="800" dirty="0" err="1" smtClean="0">
                <a:solidFill>
                  <a:schemeClr val="tx1"/>
                </a:solidFill>
                <a:latin typeface="Courier New" panose="02070309020205020404" pitchFamily="49" charset="0"/>
                <a:ea typeface="Calibri" panose="020F0502020204030204" pitchFamily="34" charset="0"/>
                <a:cs typeface="Times New Roman" panose="02020603050405020304" pitchFamily="18" charset="0"/>
              </a:rPr>
              <a:t>dev_id</a:t>
            </a:r>
            <a:r>
              <a:rPr lang="en-US" sz="800" dirty="0" smtClean="0">
                <a:solidFill>
                  <a:schemeClr val="tx1"/>
                </a:solidFill>
                <a:latin typeface="Courier New" panose="02070309020205020404" pitchFamily="49" charset="0"/>
                <a:ea typeface="Calibri" panose="020F0502020204030204" pitchFamily="34" charset="0"/>
                <a:cs typeface="Times New Roman" panose="02020603050405020304" pitchFamily="18" charset="0"/>
              </a:rPr>
              <a:t>, </a:t>
            </a:r>
            <a:r>
              <a:rPr lang="en-US" sz="800" dirty="0" err="1" smtClean="0">
                <a:solidFill>
                  <a:schemeClr val="tx1"/>
                </a:solidFill>
                <a:latin typeface="Courier New" panose="02070309020205020404" pitchFamily="49" charset="0"/>
                <a:ea typeface="Calibri" panose="020F0502020204030204" pitchFamily="34" charset="0"/>
                <a:cs typeface="Times New Roman" panose="02020603050405020304" pitchFamily="18" charset="0"/>
              </a:rPr>
              <a:t>struct</a:t>
            </a:r>
            <a:r>
              <a:rPr lang="en-US" sz="800" dirty="0" smtClean="0">
                <a:solidFill>
                  <a:schemeClr val="tx1"/>
                </a:solidFill>
                <a:latin typeface="Courier New" panose="02070309020205020404" pitchFamily="49" charset="0"/>
                <a:ea typeface="Calibri" panose="020F0502020204030204" pitchFamily="34" charset="0"/>
                <a:cs typeface="Times New Roman" panose="02020603050405020304" pitchFamily="18" charset="0"/>
              </a:rPr>
              <a:t> </a:t>
            </a:r>
            <a:r>
              <a:rPr lang="en-US" sz="800" dirty="0" err="1">
                <a:solidFill>
                  <a:schemeClr val="tx1"/>
                </a:solidFill>
                <a:latin typeface="Courier New" panose="02070309020205020404" pitchFamily="49" charset="0"/>
                <a:ea typeface="Calibri" panose="020F0502020204030204" pitchFamily="34" charset="0"/>
                <a:cs typeface="Times New Roman" panose="02020603050405020304" pitchFamily="18" charset="0"/>
              </a:rPr>
              <a:t>rte_crypto_xform</a:t>
            </a:r>
            <a:r>
              <a:rPr lang="en-US" sz="800" dirty="0">
                <a:solidFill>
                  <a:schemeClr val="tx1"/>
                </a:solidFill>
                <a:latin typeface="Courier New" panose="02070309020205020404" pitchFamily="49" charset="0"/>
                <a:ea typeface="Calibri" panose="020F0502020204030204" pitchFamily="34" charset="0"/>
                <a:cs typeface="Times New Roman" panose="02020603050405020304" pitchFamily="18" charset="0"/>
              </a:rPr>
              <a:t> *</a:t>
            </a:r>
            <a:r>
              <a:rPr lang="en-US" sz="800" dirty="0" err="1">
                <a:solidFill>
                  <a:schemeClr val="tx1"/>
                </a:solidFill>
                <a:latin typeface="Courier New" panose="02070309020205020404" pitchFamily="49" charset="0"/>
                <a:ea typeface="Calibri" panose="020F0502020204030204" pitchFamily="34" charset="0"/>
                <a:cs typeface="Times New Roman" panose="02020603050405020304" pitchFamily="18" charset="0"/>
              </a:rPr>
              <a:t>xform</a:t>
            </a:r>
            <a:r>
              <a:rPr lang="en-US" sz="800" dirty="0" smtClean="0">
                <a:solidFill>
                  <a:schemeClr val="tx1"/>
                </a:solidFill>
                <a:latin typeface="Courier New" panose="02070309020205020404" pitchFamily="49" charset="0"/>
                <a:ea typeface="Calibri" panose="020F0502020204030204" pitchFamily="34" charset="0"/>
                <a:cs typeface="Times New Roman" panose="02020603050405020304" pitchFamily="18" charset="0"/>
              </a:rPr>
              <a:t>);</a:t>
            </a:r>
          </a:p>
          <a:p>
            <a:r>
              <a:rPr lang="en-US" sz="800" dirty="0" smtClean="0">
                <a:solidFill>
                  <a:schemeClr val="tx1"/>
                </a:solidFill>
                <a:latin typeface="Courier New" panose="02070309020205020404" pitchFamily="49" charset="0"/>
                <a:ea typeface="Calibri" panose="020F0502020204030204" pitchFamily="34" charset="0"/>
                <a:cs typeface="Times New Roman" panose="02020603050405020304" pitchFamily="18" charset="0"/>
              </a:rPr>
              <a:t>void</a:t>
            </a:r>
            <a:r>
              <a:rPr lang="en-IE" sz="80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 </a:t>
            </a:r>
            <a:r>
              <a:rPr lang="en-US" sz="800" b="1" dirty="0" err="1" smtClean="0">
                <a:solidFill>
                  <a:schemeClr val="tx1"/>
                </a:solidFill>
                <a:latin typeface="Courier New" panose="02070309020205020404" pitchFamily="49" charset="0"/>
                <a:ea typeface="Calibri" panose="020F0502020204030204" pitchFamily="34" charset="0"/>
                <a:cs typeface="Times New Roman" panose="02020603050405020304" pitchFamily="18" charset="0"/>
              </a:rPr>
              <a:t>rte_cryptodev_free_session</a:t>
            </a:r>
            <a:r>
              <a:rPr lang="en-US" sz="800" dirty="0" smtClean="0">
                <a:solidFill>
                  <a:schemeClr val="tx1"/>
                </a:solidFill>
                <a:latin typeface="Courier New" panose="02070309020205020404" pitchFamily="49" charset="0"/>
                <a:ea typeface="Calibri" panose="020F0502020204030204" pitchFamily="34" charset="0"/>
                <a:cs typeface="Times New Roman" panose="02020603050405020304" pitchFamily="18" charset="0"/>
              </a:rPr>
              <a:t>(</a:t>
            </a:r>
            <a:r>
              <a:rPr lang="en-US" sz="800" dirty="0" err="1" smtClean="0">
                <a:solidFill>
                  <a:schemeClr val="tx1"/>
                </a:solidFill>
                <a:latin typeface="Courier New" panose="02070309020205020404" pitchFamily="49" charset="0"/>
                <a:ea typeface="Calibri" panose="020F0502020204030204" pitchFamily="34" charset="0"/>
                <a:cs typeface="Times New Roman" panose="02020603050405020304" pitchFamily="18" charset="0"/>
              </a:rPr>
              <a:t>struct</a:t>
            </a:r>
            <a:r>
              <a:rPr lang="en-US" sz="800" dirty="0" smtClean="0">
                <a:solidFill>
                  <a:schemeClr val="tx1"/>
                </a:solidFill>
                <a:latin typeface="Courier New" panose="02070309020205020404" pitchFamily="49" charset="0"/>
                <a:ea typeface="Calibri" panose="020F0502020204030204" pitchFamily="34" charset="0"/>
                <a:cs typeface="Times New Roman" panose="02020603050405020304" pitchFamily="18" charset="0"/>
              </a:rPr>
              <a:t> </a:t>
            </a:r>
            <a:r>
              <a:rPr lang="en-US" sz="800" dirty="0" err="1" smtClean="0">
                <a:solidFill>
                  <a:schemeClr val="tx1"/>
                </a:solidFill>
                <a:latin typeface="Courier New" panose="02070309020205020404" pitchFamily="49" charset="0"/>
                <a:ea typeface="Calibri" panose="020F0502020204030204" pitchFamily="34" charset="0"/>
                <a:cs typeface="Times New Roman" panose="02020603050405020304" pitchFamily="18" charset="0"/>
              </a:rPr>
              <a:t>rte_crypto_session</a:t>
            </a:r>
            <a:r>
              <a:rPr lang="en-US" sz="800" dirty="0" smtClean="0">
                <a:solidFill>
                  <a:schemeClr val="tx1"/>
                </a:solidFill>
                <a:latin typeface="Courier New" panose="02070309020205020404" pitchFamily="49" charset="0"/>
                <a:ea typeface="Calibri" panose="020F0502020204030204" pitchFamily="34" charset="0"/>
                <a:cs typeface="Times New Roman" panose="02020603050405020304" pitchFamily="18" charset="0"/>
              </a:rPr>
              <a:t> *session);</a:t>
            </a:r>
            <a:endParaRPr lang="en-US" sz="80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marL="174625" lvl="1" indent="0">
              <a:buNone/>
            </a:pPr>
            <a:endParaRPr lang="en-US" dirty="0"/>
          </a:p>
        </p:txBody>
      </p:sp>
      <p:sp>
        <p:nvSpPr>
          <p:cNvPr id="9" name="Content Placeholder 2"/>
          <p:cNvSpPr txBox="1">
            <a:spLocks/>
          </p:cNvSpPr>
          <p:nvPr/>
        </p:nvSpPr>
        <p:spPr>
          <a:xfrm>
            <a:off x="455618" y="3294518"/>
            <a:ext cx="4070084" cy="989314"/>
          </a:xfrm>
          <a:prstGeom prst="rect">
            <a:avLst/>
          </a:prstGeom>
        </p:spPr>
        <p:txBody>
          <a:bodyPr vert="horz" lIns="0" tIns="0" rIns="0" bIns="0" rtlCol="0" anchor="t" anchorCtr="0">
            <a:normAutofit lnSpcReduction="10000"/>
          </a:bodyPr>
          <a:lstStyle>
            <a:lvl1pPr marL="173038" indent="-173038" algn="l" defTabSz="457200" rtl="0" eaLnBrk="1" latinLnBrk="0" hangingPunct="1">
              <a:lnSpc>
                <a:spcPct val="90000"/>
              </a:lnSpc>
              <a:spcBef>
                <a:spcPts val="1200"/>
              </a:spcBef>
              <a:spcAft>
                <a:spcPts val="0"/>
              </a:spcAft>
              <a:buFont typeface="Arial"/>
              <a:buNone/>
              <a:defRPr sz="4400" b="0" kern="1200" baseline="0">
                <a:solidFill>
                  <a:schemeClr val="accent2"/>
                </a:solidFill>
                <a:latin typeface="Intel Clear Light" panose="020B0404020203020204" pitchFamily="34" charset="0"/>
                <a:ea typeface="+mn-ea"/>
                <a:cs typeface="Intel Clear Light" panose="020B0404020203020204" pitchFamily="34" charset="0"/>
              </a:defRPr>
            </a:lvl1pPr>
            <a:lvl2pPr marL="400050" indent="-225425" algn="l" defTabSz="457200" rtl="0" eaLnBrk="1" latinLnBrk="0" hangingPunct="1">
              <a:spcBef>
                <a:spcPts val="800"/>
              </a:spcBef>
              <a:buFont typeface="Lucida Grande"/>
              <a:buChar char="−"/>
              <a:defRPr sz="1200" kern="1200" baseline="0">
                <a:solidFill>
                  <a:schemeClr val="tx2"/>
                </a:solidFill>
                <a:latin typeface="Intel Clear" panose="020B0604020203020204" pitchFamily="34" charset="0"/>
                <a:ea typeface="+mn-ea"/>
                <a:cs typeface="Intel Clear" panose="020B0604020203020204" pitchFamily="34" charset="0"/>
              </a:defRPr>
            </a:lvl2pPr>
            <a:lvl3pPr marL="685800" indent="-228600" algn="l" defTabSz="457200" rtl="0" eaLnBrk="1" latinLnBrk="0" hangingPunct="1">
              <a:spcBef>
                <a:spcPts val="400"/>
              </a:spcBef>
              <a:buFont typeface="Wingdings" charset="2"/>
              <a:buChar char="§"/>
              <a:defRPr sz="1100" kern="1200">
                <a:solidFill>
                  <a:schemeClr val="tx2"/>
                </a:solidFill>
                <a:latin typeface="Intel Clear" panose="020B0604020203020204" pitchFamily="34" charset="0"/>
                <a:ea typeface="+mn-ea"/>
                <a:cs typeface="Intel Clear" panose="020B0604020203020204" pitchFamily="34" charset="0"/>
              </a:defRPr>
            </a:lvl3pPr>
            <a:lvl4pPr marL="969963" indent="-228600" algn="l" defTabSz="457200" rtl="0" eaLnBrk="1" latinLnBrk="0" hangingPunct="1">
              <a:spcBef>
                <a:spcPts val="200"/>
              </a:spcBef>
              <a:buFont typeface="Arial"/>
              <a:buChar char="–"/>
              <a:defRPr sz="1050" kern="1200">
                <a:solidFill>
                  <a:schemeClr val="tx2"/>
                </a:solidFill>
                <a:latin typeface="Intel Clear" panose="020B0604020203020204" pitchFamily="34" charset="0"/>
                <a:ea typeface="+mn-ea"/>
                <a:cs typeface="Intel Clear" panose="020B0604020203020204" pitchFamily="34" charset="0"/>
              </a:defRPr>
            </a:lvl4pPr>
            <a:lvl5pPr marL="1319213" indent="-228600" algn="l" defTabSz="457200" rtl="0" eaLnBrk="1" latinLnBrk="0" hangingPunct="1">
              <a:spcBef>
                <a:spcPct val="20000"/>
              </a:spcBef>
              <a:buFont typeface="Arial"/>
              <a:buChar char="»"/>
              <a:defRPr sz="1000" kern="1200">
                <a:solidFill>
                  <a:schemeClr val="tx2"/>
                </a:solidFill>
                <a:latin typeface="Intel Clear" panose="020B0604020203020204" pitchFamily="34" charset="0"/>
                <a:ea typeface="+mn-ea"/>
                <a:cs typeface="Intel Clear" panose="020B0604020203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r>
              <a:rPr lang="en-US" dirty="0" smtClean="0"/>
              <a:t>Session creation function allocates and populates a device specific opaque session data structure.</a:t>
            </a:r>
          </a:p>
          <a:p>
            <a:pPr lvl="1"/>
            <a:r>
              <a:rPr lang="en-GB" dirty="0" smtClean="0"/>
              <a:t>Session structures are crypto device specific to allow for formatting of key material in an optimal way for the underlying devices.</a:t>
            </a:r>
            <a:endParaRPr lang="en-US" dirty="0" smtClean="0"/>
          </a:p>
        </p:txBody>
      </p:sp>
      <p:sp>
        <p:nvSpPr>
          <p:cNvPr id="10" name="Rectangle 9"/>
          <p:cNvSpPr/>
          <p:nvPr/>
        </p:nvSpPr>
        <p:spPr>
          <a:xfrm>
            <a:off x="4776440" y="2509548"/>
            <a:ext cx="4044176" cy="1446550"/>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r>
              <a:rPr lang="en-US" sz="1100" dirty="0" err="1" smtClean="0">
                <a:latin typeface="Courier New" panose="02070309020205020404" pitchFamily="49" charset="0"/>
                <a:ea typeface="Calibri" panose="020F0502020204030204" pitchFamily="34" charset="0"/>
                <a:cs typeface="Times New Roman" panose="02020603050405020304" pitchFamily="18" charset="0"/>
              </a:rPr>
              <a:t>struct</a:t>
            </a:r>
            <a:r>
              <a:rPr lang="en-US" sz="1100" dirty="0" smtClean="0">
                <a:latin typeface="Courier New" panose="02070309020205020404" pitchFamily="49" charset="0"/>
                <a:ea typeface="Calibri" panose="020F0502020204030204" pitchFamily="34" charset="0"/>
                <a:cs typeface="Times New Roman" panose="02020603050405020304" pitchFamily="18" charset="0"/>
              </a:rPr>
              <a:t> </a:t>
            </a:r>
            <a:r>
              <a:rPr lang="en-US" sz="1100" b="1" dirty="0" err="1" smtClean="0">
                <a:latin typeface="Courier New" panose="02070309020205020404" pitchFamily="49" charset="0"/>
                <a:ea typeface="Calibri" panose="020F0502020204030204" pitchFamily="34" charset="0"/>
                <a:cs typeface="Times New Roman" panose="02020603050405020304" pitchFamily="18" charset="0"/>
              </a:rPr>
              <a:t>rte_crypto_sym_xform</a:t>
            </a:r>
            <a:r>
              <a:rPr lang="en-US" sz="1100" dirty="0" smtClean="0">
                <a:latin typeface="Courier New" panose="02070309020205020404" pitchFamily="49" charset="0"/>
                <a:ea typeface="Calibri" panose="020F0502020204030204" pitchFamily="34" charset="0"/>
                <a:cs typeface="Times New Roman" panose="02020603050405020304" pitchFamily="18" charset="0"/>
              </a:rPr>
              <a:t> </a:t>
            </a:r>
            <a:r>
              <a:rPr lang="en-US" sz="1100" dirty="0">
                <a:latin typeface="Courier New" panose="02070309020205020404" pitchFamily="49" charset="0"/>
                <a:ea typeface="Calibri" panose="020F0502020204030204" pitchFamily="34" charset="0"/>
                <a:cs typeface="Times New Roman" panose="02020603050405020304" pitchFamily="18" charset="0"/>
              </a:rPr>
              <a:t>{</a:t>
            </a:r>
          </a:p>
          <a:p>
            <a:r>
              <a:rPr lang="en-US" sz="1100" dirty="0">
                <a:latin typeface="Courier New" panose="02070309020205020404" pitchFamily="49" charset="0"/>
                <a:ea typeface="Calibri" panose="020F0502020204030204" pitchFamily="34" charset="0"/>
                <a:cs typeface="Times New Roman" panose="02020603050405020304" pitchFamily="18" charset="0"/>
              </a:rPr>
              <a:t>	</a:t>
            </a:r>
            <a:r>
              <a:rPr lang="en-US" sz="1100" dirty="0" err="1">
                <a:latin typeface="Courier New" panose="02070309020205020404" pitchFamily="49" charset="0"/>
                <a:ea typeface="Calibri" panose="020F0502020204030204" pitchFamily="34" charset="0"/>
                <a:cs typeface="Times New Roman" panose="02020603050405020304" pitchFamily="18" charset="0"/>
              </a:rPr>
              <a:t>struct</a:t>
            </a:r>
            <a:r>
              <a:rPr lang="en-US" sz="1100" dirty="0">
                <a:latin typeface="Courier New" panose="02070309020205020404" pitchFamily="49" charset="0"/>
                <a:ea typeface="Calibri" panose="020F0502020204030204" pitchFamily="34" charset="0"/>
                <a:cs typeface="Times New Roman" panose="02020603050405020304" pitchFamily="18" charset="0"/>
              </a:rPr>
              <a:t> </a:t>
            </a:r>
            <a:r>
              <a:rPr lang="en-US" sz="1100" dirty="0" err="1" smtClean="0">
                <a:latin typeface="Courier New" panose="02070309020205020404" pitchFamily="49" charset="0"/>
                <a:ea typeface="Calibri" panose="020F0502020204030204" pitchFamily="34" charset="0"/>
                <a:cs typeface="Times New Roman" panose="02020603050405020304" pitchFamily="18" charset="0"/>
              </a:rPr>
              <a:t>rte_crypto_sym_xform</a:t>
            </a:r>
            <a:r>
              <a:rPr lang="en-US" sz="1100" dirty="0" smtClean="0">
                <a:latin typeface="Courier New" panose="02070309020205020404" pitchFamily="49" charset="0"/>
                <a:ea typeface="Calibri" panose="020F0502020204030204" pitchFamily="34" charset="0"/>
                <a:cs typeface="Times New Roman" panose="02020603050405020304" pitchFamily="18" charset="0"/>
              </a:rPr>
              <a:t> </a:t>
            </a:r>
            <a:r>
              <a:rPr lang="en-US" sz="1100" dirty="0">
                <a:latin typeface="Courier New" panose="02070309020205020404" pitchFamily="49" charset="0"/>
                <a:ea typeface="Calibri" panose="020F0502020204030204" pitchFamily="34" charset="0"/>
                <a:cs typeface="Times New Roman" panose="02020603050405020304" pitchFamily="18" charset="0"/>
              </a:rPr>
              <a:t>*next; </a:t>
            </a:r>
          </a:p>
          <a:p>
            <a:r>
              <a:rPr lang="en-US" sz="1100" dirty="0">
                <a:latin typeface="Courier New" panose="02070309020205020404" pitchFamily="49" charset="0"/>
                <a:ea typeface="Calibri" panose="020F0502020204030204" pitchFamily="34" charset="0"/>
                <a:cs typeface="Times New Roman" panose="02020603050405020304" pitchFamily="18" charset="0"/>
              </a:rPr>
              <a:t>	</a:t>
            </a:r>
            <a:r>
              <a:rPr lang="en-US" sz="1100" dirty="0" err="1">
                <a:latin typeface="Courier New" panose="02070309020205020404" pitchFamily="49" charset="0"/>
                <a:ea typeface="Calibri" panose="020F0502020204030204" pitchFamily="34" charset="0"/>
                <a:cs typeface="Times New Roman" panose="02020603050405020304" pitchFamily="18" charset="0"/>
              </a:rPr>
              <a:t>enum</a:t>
            </a:r>
            <a:r>
              <a:rPr lang="en-US" sz="1100" dirty="0">
                <a:latin typeface="Courier New" panose="02070309020205020404" pitchFamily="49" charset="0"/>
                <a:ea typeface="Calibri" panose="020F0502020204030204" pitchFamily="34" charset="0"/>
                <a:cs typeface="Times New Roman" panose="02020603050405020304" pitchFamily="18" charset="0"/>
              </a:rPr>
              <a:t> </a:t>
            </a:r>
            <a:r>
              <a:rPr lang="en-US" sz="1100" dirty="0" err="1" smtClean="0">
                <a:latin typeface="Courier New" panose="02070309020205020404" pitchFamily="49" charset="0"/>
                <a:ea typeface="Calibri" panose="020F0502020204030204" pitchFamily="34" charset="0"/>
                <a:cs typeface="Times New Roman" panose="02020603050405020304" pitchFamily="18" charset="0"/>
              </a:rPr>
              <a:t>rte_crypto_sym_xform_type</a:t>
            </a:r>
            <a:r>
              <a:rPr lang="en-US" sz="1100" dirty="0" smtClean="0">
                <a:latin typeface="Courier New" panose="02070309020205020404" pitchFamily="49" charset="0"/>
                <a:ea typeface="Calibri" panose="020F0502020204030204" pitchFamily="34" charset="0"/>
                <a:cs typeface="Times New Roman" panose="02020603050405020304" pitchFamily="18" charset="0"/>
              </a:rPr>
              <a:t> </a:t>
            </a:r>
            <a:r>
              <a:rPr lang="en-US" sz="1100" dirty="0">
                <a:latin typeface="Courier New" panose="02070309020205020404" pitchFamily="49" charset="0"/>
                <a:ea typeface="Calibri" panose="020F0502020204030204" pitchFamily="34" charset="0"/>
                <a:cs typeface="Times New Roman" panose="02020603050405020304" pitchFamily="18" charset="0"/>
              </a:rPr>
              <a:t>type; 	union {</a:t>
            </a:r>
          </a:p>
          <a:p>
            <a:r>
              <a:rPr lang="en-US" sz="1100" dirty="0">
                <a:latin typeface="Courier New" panose="02070309020205020404" pitchFamily="49" charset="0"/>
                <a:ea typeface="Calibri" panose="020F0502020204030204" pitchFamily="34" charset="0"/>
                <a:cs typeface="Times New Roman" panose="02020603050405020304" pitchFamily="18" charset="0"/>
              </a:rPr>
              <a:t>	</a:t>
            </a:r>
            <a:r>
              <a:rPr lang="en-US" sz="1100" dirty="0" smtClean="0">
                <a:latin typeface="Courier New" panose="02070309020205020404" pitchFamily="49" charset="0"/>
                <a:ea typeface="Calibri" panose="020F0502020204030204" pitchFamily="34" charset="0"/>
                <a:cs typeface="Times New Roman" panose="02020603050405020304" pitchFamily="18" charset="0"/>
              </a:rPr>
              <a:t>  </a:t>
            </a:r>
            <a:r>
              <a:rPr lang="en-US" sz="1100" dirty="0" err="1" smtClean="0">
                <a:latin typeface="Courier New" panose="02070309020205020404" pitchFamily="49" charset="0"/>
                <a:ea typeface="Calibri" panose="020F0502020204030204" pitchFamily="34" charset="0"/>
                <a:cs typeface="Times New Roman" panose="02020603050405020304" pitchFamily="18" charset="0"/>
              </a:rPr>
              <a:t>struct</a:t>
            </a:r>
            <a:r>
              <a:rPr lang="en-US" sz="1100" dirty="0" smtClean="0">
                <a:latin typeface="Courier New" panose="02070309020205020404" pitchFamily="49" charset="0"/>
                <a:ea typeface="Calibri" panose="020F0502020204030204" pitchFamily="34" charset="0"/>
                <a:cs typeface="Times New Roman" panose="02020603050405020304" pitchFamily="18" charset="0"/>
              </a:rPr>
              <a:t> </a:t>
            </a:r>
            <a:r>
              <a:rPr lang="en-US" sz="1100" dirty="0" err="1">
                <a:latin typeface="Courier New" panose="02070309020205020404" pitchFamily="49" charset="0"/>
                <a:ea typeface="Calibri" panose="020F0502020204030204" pitchFamily="34" charset="0"/>
                <a:cs typeface="Times New Roman" panose="02020603050405020304" pitchFamily="18" charset="0"/>
              </a:rPr>
              <a:t>rte_crypto_auth_xform</a:t>
            </a:r>
            <a:r>
              <a:rPr lang="en-US" sz="1100" dirty="0">
                <a:latin typeface="Courier New" panose="02070309020205020404" pitchFamily="49" charset="0"/>
                <a:ea typeface="Calibri" panose="020F0502020204030204" pitchFamily="34" charset="0"/>
                <a:cs typeface="Times New Roman" panose="02020603050405020304" pitchFamily="18" charset="0"/>
              </a:rPr>
              <a:t> </a:t>
            </a:r>
            <a:r>
              <a:rPr lang="en-US" sz="1100" dirty="0" err="1">
                <a:latin typeface="Courier New" panose="02070309020205020404" pitchFamily="49" charset="0"/>
                <a:ea typeface="Calibri" panose="020F0502020204030204" pitchFamily="34" charset="0"/>
                <a:cs typeface="Times New Roman" panose="02020603050405020304" pitchFamily="18" charset="0"/>
              </a:rPr>
              <a:t>auth</a:t>
            </a:r>
            <a:r>
              <a:rPr lang="en-US" sz="1100" dirty="0">
                <a:latin typeface="Courier New" panose="02070309020205020404" pitchFamily="49" charset="0"/>
                <a:ea typeface="Calibri" panose="020F0502020204030204" pitchFamily="34" charset="0"/>
                <a:cs typeface="Times New Roman" panose="02020603050405020304" pitchFamily="18" charset="0"/>
              </a:rPr>
              <a:t>;</a:t>
            </a:r>
          </a:p>
          <a:p>
            <a:r>
              <a:rPr lang="en-US" sz="1100" dirty="0">
                <a:latin typeface="Courier New" panose="02070309020205020404" pitchFamily="49" charset="0"/>
                <a:ea typeface="Calibri" panose="020F0502020204030204" pitchFamily="34" charset="0"/>
                <a:cs typeface="Times New Roman" panose="02020603050405020304" pitchFamily="18" charset="0"/>
              </a:rPr>
              <a:t>	</a:t>
            </a:r>
            <a:r>
              <a:rPr lang="en-US" sz="1100" dirty="0" smtClean="0">
                <a:latin typeface="Courier New" panose="02070309020205020404" pitchFamily="49" charset="0"/>
                <a:ea typeface="Calibri" panose="020F0502020204030204" pitchFamily="34" charset="0"/>
                <a:cs typeface="Times New Roman" panose="02020603050405020304" pitchFamily="18" charset="0"/>
              </a:rPr>
              <a:t>  </a:t>
            </a:r>
            <a:r>
              <a:rPr lang="en-US" sz="1100" dirty="0" err="1" smtClean="0">
                <a:latin typeface="Courier New" panose="02070309020205020404" pitchFamily="49" charset="0"/>
                <a:ea typeface="Calibri" panose="020F0502020204030204" pitchFamily="34" charset="0"/>
                <a:cs typeface="Times New Roman" panose="02020603050405020304" pitchFamily="18" charset="0"/>
              </a:rPr>
              <a:t>struct</a:t>
            </a:r>
            <a:r>
              <a:rPr lang="en-US" sz="1100" dirty="0" smtClean="0">
                <a:latin typeface="Courier New" panose="02070309020205020404" pitchFamily="49" charset="0"/>
                <a:ea typeface="Calibri" panose="020F0502020204030204" pitchFamily="34" charset="0"/>
                <a:cs typeface="Times New Roman" panose="02020603050405020304" pitchFamily="18" charset="0"/>
              </a:rPr>
              <a:t> </a:t>
            </a:r>
            <a:r>
              <a:rPr lang="en-US" sz="1100" dirty="0" err="1">
                <a:latin typeface="Courier New" panose="02070309020205020404" pitchFamily="49" charset="0"/>
                <a:ea typeface="Calibri" panose="020F0502020204030204" pitchFamily="34" charset="0"/>
                <a:cs typeface="Times New Roman" panose="02020603050405020304" pitchFamily="18" charset="0"/>
              </a:rPr>
              <a:t>rte_crypto_cipher_xform</a:t>
            </a:r>
            <a:r>
              <a:rPr lang="en-US" sz="1100" dirty="0">
                <a:latin typeface="Courier New" panose="02070309020205020404" pitchFamily="49" charset="0"/>
                <a:ea typeface="Calibri" panose="020F0502020204030204" pitchFamily="34" charset="0"/>
                <a:cs typeface="Times New Roman" panose="02020603050405020304" pitchFamily="18" charset="0"/>
              </a:rPr>
              <a:t> cipher;</a:t>
            </a:r>
          </a:p>
          <a:p>
            <a:r>
              <a:rPr lang="en-US" sz="1100" dirty="0">
                <a:latin typeface="Courier New" panose="02070309020205020404" pitchFamily="49" charset="0"/>
                <a:ea typeface="Calibri" panose="020F0502020204030204" pitchFamily="34" charset="0"/>
                <a:cs typeface="Times New Roman" panose="02020603050405020304" pitchFamily="18" charset="0"/>
              </a:rPr>
              <a:t>	};</a:t>
            </a:r>
          </a:p>
          <a:p>
            <a:r>
              <a:rPr lang="en-US" sz="1100" dirty="0" smtClean="0">
                <a:latin typeface="Courier New" panose="02070309020205020404" pitchFamily="49" charset="0"/>
                <a:ea typeface="Calibri" panose="020F0502020204030204" pitchFamily="34" charset="0"/>
                <a:cs typeface="Times New Roman" panose="02020603050405020304" pitchFamily="18" charset="0"/>
              </a:rPr>
              <a:t>};</a:t>
            </a:r>
            <a:endParaRPr lang="en-US" sz="1100" dirty="0">
              <a:latin typeface="Courier New" panose="02070309020205020404" pitchFamily="49" charset="0"/>
              <a:ea typeface="Calibri" panose="020F0502020204030204" pitchFamily="34" charset="0"/>
              <a:cs typeface="Times New Roman" panose="02020603050405020304" pitchFamily="18" charset="0"/>
            </a:endParaRPr>
          </a:p>
        </p:txBody>
      </p:sp>
      <p:sp>
        <p:nvSpPr>
          <p:cNvPr id="11" name="Rectangle 10"/>
          <p:cNvSpPr/>
          <p:nvPr/>
        </p:nvSpPr>
        <p:spPr>
          <a:xfrm>
            <a:off x="457201" y="797243"/>
            <a:ext cx="3876908" cy="1384995"/>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r>
              <a:rPr lang="en-US" sz="1100" dirty="0" err="1">
                <a:latin typeface="Courier New" panose="02070309020205020404" pitchFamily="49" charset="0"/>
                <a:ea typeface="Calibri" panose="020F0502020204030204" pitchFamily="34" charset="0"/>
                <a:cs typeface="Times New Roman" panose="02020603050405020304" pitchFamily="18" charset="0"/>
              </a:rPr>
              <a:t>struct</a:t>
            </a:r>
            <a:r>
              <a:rPr lang="en-US" sz="1100" dirty="0">
                <a:latin typeface="Courier New" panose="02070309020205020404" pitchFamily="49" charset="0"/>
                <a:ea typeface="Calibri" panose="020F0502020204030204" pitchFamily="34" charset="0"/>
                <a:cs typeface="Times New Roman" panose="02020603050405020304" pitchFamily="18" charset="0"/>
              </a:rPr>
              <a:t> </a:t>
            </a:r>
            <a:r>
              <a:rPr lang="en-US" sz="1100" b="1" dirty="0" err="1">
                <a:latin typeface="Courier New" panose="02070309020205020404" pitchFamily="49" charset="0"/>
                <a:ea typeface="Calibri" panose="020F0502020204030204" pitchFamily="34" charset="0"/>
                <a:cs typeface="Times New Roman" panose="02020603050405020304" pitchFamily="18" charset="0"/>
              </a:rPr>
              <a:t>rte_crypto_auth_xform</a:t>
            </a:r>
            <a:r>
              <a:rPr lang="en-US" sz="1100" dirty="0" smtClean="0">
                <a:latin typeface="Courier New" panose="02070309020205020404" pitchFamily="49" charset="0"/>
                <a:ea typeface="Calibri" panose="020F0502020204030204" pitchFamily="34" charset="0"/>
                <a:cs typeface="Times New Roman" panose="02020603050405020304" pitchFamily="18" charset="0"/>
              </a:rPr>
              <a:t> </a:t>
            </a:r>
            <a:r>
              <a:rPr lang="en-US" sz="1100" dirty="0">
                <a:latin typeface="Courier New" panose="02070309020205020404" pitchFamily="49" charset="0"/>
                <a:ea typeface="Calibri" panose="020F0502020204030204" pitchFamily="34" charset="0"/>
                <a:cs typeface="Times New Roman" panose="02020603050405020304" pitchFamily="18" charset="0"/>
              </a:rPr>
              <a:t>{</a:t>
            </a:r>
          </a:p>
          <a:p>
            <a:pPr indent="457200"/>
            <a:r>
              <a:rPr lang="en-GB" sz="1100" dirty="0" err="1" smtClean="0">
                <a:latin typeface="Courier New" panose="02070309020205020404" pitchFamily="49" charset="0"/>
                <a:ea typeface="Calibri" panose="020F0502020204030204" pitchFamily="34" charset="0"/>
                <a:cs typeface="Times New Roman" panose="02020603050405020304" pitchFamily="18" charset="0"/>
              </a:rPr>
              <a:t>enum</a:t>
            </a:r>
            <a:r>
              <a:rPr lang="en-GB" sz="1100" dirty="0" smtClean="0">
                <a:latin typeface="Courier New" panose="02070309020205020404" pitchFamily="49" charset="0"/>
                <a:ea typeface="Calibri" panose="020F0502020204030204" pitchFamily="34" charset="0"/>
                <a:cs typeface="Times New Roman" panose="02020603050405020304" pitchFamily="18" charset="0"/>
              </a:rPr>
              <a:t> </a:t>
            </a:r>
            <a:r>
              <a:rPr lang="en-GB" sz="1100" dirty="0" err="1">
                <a:latin typeface="Courier New" panose="02070309020205020404" pitchFamily="49" charset="0"/>
                <a:ea typeface="Calibri" panose="020F0502020204030204" pitchFamily="34" charset="0"/>
                <a:cs typeface="Times New Roman" panose="02020603050405020304" pitchFamily="18" charset="0"/>
              </a:rPr>
              <a:t>rte_crypto_auth_operation</a:t>
            </a:r>
            <a:r>
              <a:rPr lang="en-GB" sz="1100" dirty="0">
                <a:latin typeface="Courier New" panose="02070309020205020404" pitchFamily="49" charset="0"/>
                <a:ea typeface="Calibri" panose="020F0502020204030204" pitchFamily="34" charset="0"/>
                <a:cs typeface="Times New Roman" panose="02020603050405020304" pitchFamily="18" charset="0"/>
              </a:rPr>
              <a:t> op</a:t>
            </a:r>
            <a:r>
              <a:rPr lang="en-GB" sz="1100" dirty="0" smtClean="0">
                <a:latin typeface="Courier New" panose="02070309020205020404" pitchFamily="49" charset="0"/>
                <a:ea typeface="Calibri" panose="020F0502020204030204" pitchFamily="34" charset="0"/>
                <a:cs typeface="Times New Roman" panose="02020603050405020304" pitchFamily="18" charset="0"/>
              </a:rPr>
              <a:t>;</a:t>
            </a:r>
            <a:endParaRPr lang="en-GB" sz="1100" dirty="0">
              <a:latin typeface="Courier New" panose="02070309020205020404" pitchFamily="49" charset="0"/>
              <a:ea typeface="Calibri" panose="020F0502020204030204" pitchFamily="34" charset="0"/>
              <a:cs typeface="Times New Roman" panose="02020603050405020304" pitchFamily="18" charset="0"/>
            </a:endParaRPr>
          </a:p>
          <a:p>
            <a:pPr indent="457200"/>
            <a:r>
              <a:rPr lang="en-GB" sz="1100" dirty="0" err="1" smtClean="0">
                <a:latin typeface="Courier New" panose="02070309020205020404" pitchFamily="49" charset="0"/>
                <a:ea typeface="Calibri" panose="020F0502020204030204" pitchFamily="34" charset="0"/>
                <a:cs typeface="Times New Roman" panose="02020603050405020304" pitchFamily="18" charset="0"/>
              </a:rPr>
              <a:t>enum</a:t>
            </a:r>
            <a:r>
              <a:rPr lang="en-GB" sz="1100" dirty="0" smtClean="0">
                <a:latin typeface="Courier New" panose="02070309020205020404" pitchFamily="49" charset="0"/>
                <a:ea typeface="Calibri" panose="020F0502020204030204" pitchFamily="34" charset="0"/>
                <a:cs typeface="Times New Roman" panose="02020603050405020304" pitchFamily="18" charset="0"/>
              </a:rPr>
              <a:t> </a:t>
            </a:r>
            <a:r>
              <a:rPr lang="en-GB" sz="1100" dirty="0" err="1">
                <a:latin typeface="Courier New" panose="02070309020205020404" pitchFamily="49" charset="0"/>
                <a:ea typeface="Calibri" panose="020F0502020204030204" pitchFamily="34" charset="0"/>
                <a:cs typeface="Times New Roman" panose="02020603050405020304" pitchFamily="18" charset="0"/>
              </a:rPr>
              <a:t>rte_crypto_auth_algorithm</a:t>
            </a:r>
            <a:r>
              <a:rPr lang="en-GB" sz="1100" dirty="0">
                <a:latin typeface="Courier New" panose="02070309020205020404" pitchFamily="49" charset="0"/>
                <a:ea typeface="Calibri" panose="020F0502020204030204" pitchFamily="34" charset="0"/>
                <a:cs typeface="Times New Roman" panose="02020603050405020304" pitchFamily="18" charset="0"/>
              </a:rPr>
              <a:t> </a:t>
            </a:r>
            <a:r>
              <a:rPr lang="en-GB" sz="1100" dirty="0" err="1">
                <a:latin typeface="Courier New" panose="02070309020205020404" pitchFamily="49" charset="0"/>
                <a:ea typeface="Calibri" panose="020F0502020204030204" pitchFamily="34" charset="0"/>
                <a:cs typeface="Times New Roman" panose="02020603050405020304" pitchFamily="18" charset="0"/>
              </a:rPr>
              <a:t>algo</a:t>
            </a:r>
            <a:r>
              <a:rPr lang="en-GB" sz="1100" dirty="0" smtClean="0">
                <a:latin typeface="Courier New" panose="02070309020205020404" pitchFamily="49" charset="0"/>
                <a:ea typeface="Calibri" panose="020F0502020204030204" pitchFamily="34" charset="0"/>
                <a:cs typeface="Times New Roman" panose="02020603050405020304" pitchFamily="18" charset="0"/>
              </a:rPr>
              <a:t>;</a:t>
            </a:r>
          </a:p>
          <a:p>
            <a:pPr indent="457200"/>
            <a:r>
              <a:rPr lang="en-GB" sz="1100" dirty="0" err="1" smtClean="0">
                <a:latin typeface="Courier New" panose="02070309020205020404" pitchFamily="49" charset="0"/>
                <a:ea typeface="Calibri" panose="020F0502020204030204" pitchFamily="34" charset="0"/>
                <a:cs typeface="Times New Roman" panose="02020603050405020304" pitchFamily="18" charset="0"/>
              </a:rPr>
              <a:t>struct</a:t>
            </a:r>
            <a:r>
              <a:rPr lang="en-GB" sz="1100" dirty="0" smtClean="0">
                <a:latin typeface="Courier New" panose="02070309020205020404" pitchFamily="49" charset="0"/>
                <a:ea typeface="Calibri" panose="020F0502020204030204" pitchFamily="34" charset="0"/>
                <a:cs typeface="Times New Roman" panose="02020603050405020304" pitchFamily="18" charset="0"/>
              </a:rPr>
              <a:t> </a:t>
            </a:r>
            <a:r>
              <a:rPr lang="en-GB" sz="1100" dirty="0" err="1">
                <a:latin typeface="Courier New" panose="02070309020205020404" pitchFamily="49" charset="0"/>
                <a:ea typeface="Calibri" panose="020F0502020204030204" pitchFamily="34" charset="0"/>
                <a:cs typeface="Times New Roman" panose="02020603050405020304" pitchFamily="18" charset="0"/>
              </a:rPr>
              <a:t>rte_crypto_key</a:t>
            </a:r>
            <a:r>
              <a:rPr lang="en-GB" sz="1100" dirty="0">
                <a:latin typeface="Courier New" panose="02070309020205020404" pitchFamily="49" charset="0"/>
                <a:ea typeface="Calibri" panose="020F0502020204030204" pitchFamily="34" charset="0"/>
                <a:cs typeface="Times New Roman" panose="02020603050405020304" pitchFamily="18" charset="0"/>
              </a:rPr>
              <a:t> key;	</a:t>
            </a:r>
            <a:endParaRPr lang="en-GB" sz="1100" dirty="0" smtClean="0">
              <a:latin typeface="Courier New" panose="02070309020205020404" pitchFamily="49" charset="0"/>
              <a:ea typeface="Calibri" panose="020F0502020204030204" pitchFamily="34" charset="0"/>
              <a:cs typeface="Times New Roman" panose="02020603050405020304" pitchFamily="18" charset="0"/>
            </a:endParaRPr>
          </a:p>
          <a:p>
            <a:pPr indent="457200"/>
            <a:r>
              <a:rPr lang="en-GB" sz="1100" dirty="0" smtClean="0">
                <a:latin typeface="Courier New" panose="02070309020205020404" pitchFamily="49" charset="0"/>
                <a:ea typeface="Calibri" panose="020F0502020204030204" pitchFamily="34" charset="0"/>
                <a:cs typeface="Times New Roman" panose="02020603050405020304" pitchFamily="18" charset="0"/>
              </a:rPr>
              <a:t>uint32_t </a:t>
            </a:r>
            <a:r>
              <a:rPr lang="en-GB" sz="1100" dirty="0" err="1">
                <a:latin typeface="Courier New" panose="02070309020205020404" pitchFamily="49" charset="0"/>
                <a:ea typeface="Calibri" panose="020F0502020204030204" pitchFamily="34" charset="0"/>
                <a:cs typeface="Times New Roman" panose="02020603050405020304" pitchFamily="18" charset="0"/>
              </a:rPr>
              <a:t>digest_length</a:t>
            </a:r>
            <a:r>
              <a:rPr lang="en-GB" sz="1100" dirty="0" smtClean="0">
                <a:latin typeface="Courier New" panose="02070309020205020404" pitchFamily="49" charset="0"/>
                <a:ea typeface="Calibri" panose="020F0502020204030204" pitchFamily="34" charset="0"/>
                <a:cs typeface="Times New Roman" panose="02020603050405020304" pitchFamily="18" charset="0"/>
              </a:rPr>
              <a:t>;		</a:t>
            </a:r>
          </a:p>
          <a:p>
            <a:pPr indent="457200"/>
            <a:r>
              <a:rPr lang="en-IE" sz="1100" dirty="0" smtClean="0">
                <a:latin typeface="Courier New" panose="02070309020205020404" pitchFamily="49" charset="0"/>
                <a:ea typeface="Calibri" panose="020F0502020204030204" pitchFamily="34" charset="0"/>
                <a:cs typeface="Times New Roman" panose="02020603050405020304" pitchFamily="18" charset="0"/>
              </a:rPr>
              <a:t>uint32_t </a:t>
            </a:r>
            <a:r>
              <a:rPr lang="en-IE" sz="1100" dirty="0" err="1" smtClean="0">
                <a:latin typeface="Courier New" panose="02070309020205020404" pitchFamily="49" charset="0"/>
                <a:ea typeface="Calibri" panose="020F0502020204030204" pitchFamily="34" charset="0"/>
                <a:cs typeface="Times New Roman" panose="02020603050405020304" pitchFamily="18" charset="0"/>
              </a:rPr>
              <a:t>add_auth_data_length</a:t>
            </a:r>
            <a:r>
              <a:rPr lang="en-IE" sz="1100" dirty="0">
                <a:latin typeface="Courier New" panose="02070309020205020404" pitchFamily="49" charset="0"/>
                <a:ea typeface="Calibri" panose="020F0502020204030204" pitchFamily="34" charset="0"/>
                <a:cs typeface="Times New Roman" panose="02020603050405020304" pitchFamily="18" charset="0"/>
              </a:rPr>
              <a:t>;</a:t>
            </a:r>
            <a:endParaRPr lang="en-IE" sz="1100" dirty="0" smtClean="0">
              <a:latin typeface="Courier New" panose="02070309020205020404" pitchFamily="49" charset="0"/>
              <a:ea typeface="Calibri" panose="020F0502020204030204" pitchFamily="34" charset="0"/>
              <a:cs typeface="Times New Roman" panose="02020603050405020304" pitchFamily="18" charset="0"/>
            </a:endParaRPr>
          </a:p>
          <a:p>
            <a:pPr>
              <a:spcAft>
                <a:spcPts val="1000"/>
              </a:spcAft>
            </a:pPr>
            <a:r>
              <a:rPr lang="en-IE" sz="1100" dirty="0" smtClean="0">
                <a:latin typeface="Calibri" panose="020F0502020204030204" pitchFamily="34" charset="0"/>
                <a:ea typeface="Calibri" panose="020F0502020204030204" pitchFamily="34" charset="0"/>
                <a:cs typeface="Times New Roman" panose="02020603050405020304" pitchFamily="18" charset="0"/>
              </a:rPr>
              <a:t>};</a:t>
            </a:r>
            <a:r>
              <a:rPr lang="en-US" dirty="0" smtClean="0"/>
              <a:t> </a:t>
            </a:r>
            <a:r>
              <a:rPr lang="en-IE" sz="800" dirty="0" smtClean="0">
                <a:latin typeface="Calibri" panose="020F0502020204030204" pitchFamily="34" charset="0"/>
                <a:ea typeface="Calibri" panose="020F0502020204030204" pitchFamily="34" charset="0"/>
                <a:cs typeface="Times New Roman" panose="02020603050405020304" pitchFamily="18" charset="0"/>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Rectangle 11"/>
          <p:cNvSpPr/>
          <p:nvPr/>
        </p:nvSpPr>
        <p:spPr>
          <a:xfrm>
            <a:off x="4776440" y="966520"/>
            <a:ext cx="4044176" cy="1046440"/>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r>
              <a:rPr lang="en-US" sz="1100" dirty="0" err="1">
                <a:latin typeface="Courier New" panose="02070309020205020404" pitchFamily="49" charset="0"/>
                <a:ea typeface="Calibri" panose="020F0502020204030204" pitchFamily="34" charset="0"/>
                <a:cs typeface="Times New Roman" panose="02020603050405020304" pitchFamily="18" charset="0"/>
              </a:rPr>
              <a:t>struct</a:t>
            </a:r>
            <a:r>
              <a:rPr lang="en-US" sz="1100" dirty="0">
                <a:latin typeface="Courier New" panose="02070309020205020404" pitchFamily="49" charset="0"/>
                <a:ea typeface="Calibri" panose="020F0502020204030204" pitchFamily="34" charset="0"/>
                <a:cs typeface="Times New Roman" panose="02020603050405020304" pitchFamily="18" charset="0"/>
              </a:rPr>
              <a:t> </a:t>
            </a:r>
            <a:r>
              <a:rPr lang="en-US" sz="1100" b="1" dirty="0" err="1" smtClean="0">
                <a:latin typeface="Courier New" panose="02070309020205020404" pitchFamily="49" charset="0"/>
                <a:ea typeface="Calibri" panose="020F0502020204030204" pitchFamily="34" charset="0"/>
                <a:cs typeface="Times New Roman" panose="02020603050405020304" pitchFamily="18" charset="0"/>
              </a:rPr>
              <a:t>rte_crypto_cipher_xform</a:t>
            </a:r>
            <a:r>
              <a:rPr lang="en-US" sz="1100" dirty="0" smtClean="0">
                <a:latin typeface="Courier New" panose="02070309020205020404" pitchFamily="49" charset="0"/>
                <a:ea typeface="Calibri" panose="020F0502020204030204" pitchFamily="34" charset="0"/>
                <a:cs typeface="Times New Roman" panose="02020603050405020304" pitchFamily="18" charset="0"/>
              </a:rPr>
              <a:t> </a:t>
            </a:r>
            <a:r>
              <a:rPr lang="en-US" sz="1100" dirty="0">
                <a:latin typeface="Courier New" panose="02070309020205020404" pitchFamily="49" charset="0"/>
                <a:ea typeface="Calibri" panose="020F0502020204030204" pitchFamily="34" charset="0"/>
                <a:cs typeface="Times New Roman" panose="02020603050405020304" pitchFamily="18" charset="0"/>
              </a:rPr>
              <a:t>{</a:t>
            </a:r>
          </a:p>
          <a:p>
            <a:pPr indent="457200"/>
            <a:r>
              <a:rPr lang="en-GB" sz="1100" dirty="0" err="1" smtClean="0">
                <a:latin typeface="Courier New" panose="02070309020205020404" pitchFamily="49" charset="0"/>
                <a:ea typeface="Calibri" panose="020F0502020204030204" pitchFamily="34" charset="0"/>
                <a:cs typeface="Times New Roman" panose="02020603050405020304" pitchFamily="18" charset="0"/>
              </a:rPr>
              <a:t>enum</a:t>
            </a:r>
            <a:r>
              <a:rPr lang="en-GB" sz="1100" dirty="0" smtClean="0">
                <a:latin typeface="Courier New" panose="02070309020205020404" pitchFamily="49" charset="0"/>
                <a:ea typeface="Calibri" panose="020F0502020204030204" pitchFamily="34" charset="0"/>
                <a:cs typeface="Times New Roman" panose="02020603050405020304" pitchFamily="18" charset="0"/>
              </a:rPr>
              <a:t> </a:t>
            </a:r>
            <a:r>
              <a:rPr lang="en-GB" sz="1100" dirty="0" err="1">
                <a:latin typeface="Courier New" panose="02070309020205020404" pitchFamily="49" charset="0"/>
                <a:ea typeface="Calibri" panose="020F0502020204030204" pitchFamily="34" charset="0"/>
                <a:cs typeface="Times New Roman" panose="02020603050405020304" pitchFamily="18" charset="0"/>
              </a:rPr>
              <a:t>rte_crypto_cipher_operation</a:t>
            </a:r>
            <a:r>
              <a:rPr lang="en-GB" sz="1100" dirty="0">
                <a:latin typeface="Courier New" panose="02070309020205020404" pitchFamily="49" charset="0"/>
                <a:ea typeface="Calibri" panose="020F0502020204030204" pitchFamily="34" charset="0"/>
                <a:cs typeface="Times New Roman" panose="02020603050405020304" pitchFamily="18" charset="0"/>
              </a:rPr>
              <a:t> op</a:t>
            </a:r>
            <a:r>
              <a:rPr lang="en-GB" sz="1100" dirty="0" smtClean="0">
                <a:latin typeface="Courier New" panose="02070309020205020404" pitchFamily="49" charset="0"/>
                <a:ea typeface="Calibri" panose="020F0502020204030204" pitchFamily="34" charset="0"/>
                <a:cs typeface="Times New Roman" panose="02020603050405020304" pitchFamily="18" charset="0"/>
              </a:rPr>
              <a:t>;		</a:t>
            </a:r>
            <a:r>
              <a:rPr lang="en-GB" sz="1100" dirty="0" err="1" smtClean="0">
                <a:latin typeface="Courier New" panose="02070309020205020404" pitchFamily="49" charset="0"/>
                <a:ea typeface="Calibri" panose="020F0502020204030204" pitchFamily="34" charset="0"/>
                <a:cs typeface="Times New Roman" panose="02020603050405020304" pitchFamily="18" charset="0"/>
              </a:rPr>
              <a:t>enum</a:t>
            </a:r>
            <a:r>
              <a:rPr lang="en-GB" sz="1100" dirty="0" smtClean="0">
                <a:latin typeface="Courier New" panose="02070309020205020404" pitchFamily="49" charset="0"/>
                <a:ea typeface="Calibri" panose="020F0502020204030204" pitchFamily="34" charset="0"/>
                <a:cs typeface="Times New Roman" panose="02020603050405020304" pitchFamily="18" charset="0"/>
              </a:rPr>
              <a:t> </a:t>
            </a:r>
            <a:r>
              <a:rPr lang="en-GB" sz="1100" dirty="0" err="1">
                <a:latin typeface="Courier New" panose="02070309020205020404" pitchFamily="49" charset="0"/>
                <a:ea typeface="Calibri" panose="020F0502020204030204" pitchFamily="34" charset="0"/>
                <a:cs typeface="Times New Roman" panose="02020603050405020304" pitchFamily="18" charset="0"/>
              </a:rPr>
              <a:t>rte_crypto_cipher_algorithm</a:t>
            </a:r>
            <a:r>
              <a:rPr lang="en-GB" sz="1100" dirty="0">
                <a:latin typeface="Courier New" panose="02070309020205020404" pitchFamily="49" charset="0"/>
                <a:ea typeface="Calibri" panose="020F0502020204030204" pitchFamily="34" charset="0"/>
                <a:cs typeface="Times New Roman" panose="02020603050405020304" pitchFamily="18" charset="0"/>
              </a:rPr>
              <a:t> </a:t>
            </a:r>
            <a:r>
              <a:rPr lang="en-GB" sz="1100" dirty="0" err="1">
                <a:latin typeface="Courier New" panose="02070309020205020404" pitchFamily="49" charset="0"/>
                <a:ea typeface="Calibri" panose="020F0502020204030204" pitchFamily="34" charset="0"/>
                <a:cs typeface="Times New Roman" panose="02020603050405020304" pitchFamily="18" charset="0"/>
              </a:rPr>
              <a:t>algo</a:t>
            </a:r>
            <a:r>
              <a:rPr lang="en-GB" sz="1100" dirty="0" smtClean="0">
                <a:latin typeface="Courier New" panose="02070309020205020404" pitchFamily="49" charset="0"/>
                <a:ea typeface="Calibri" panose="020F0502020204030204" pitchFamily="34" charset="0"/>
                <a:cs typeface="Times New Roman" panose="02020603050405020304" pitchFamily="18" charset="0"/>
              </a:rPr>
              <a:t>; </a:t>
            </a:r>
            <a:r>
              <a:rPr lang="en-GB" sz="1100" dirty="0">
                <a:latin typeface="Courier New" panose="02070309020205020404" pitchFamily="49" charset="0"/>
                <a:ea typeface="Calibri" panose="020F0502020204030204" pitchFamily="34" charset="0"/>
                <a:cs typeface="Times New Roman" panose="02020603050405020304" pitchFamily="18" charset="0"/>
              </a:rPr>
              <a:t>	</a:t>
            </a:r>
            <a:r>
              <a:rPr lang="en-GB" sz="1100" dirty="0" err="1" smtClean="0">
                <a:latin typeface="Courier New" panose="02070309020205020404" pitchFamily="49" charset="0"/>
                <a:ea typeface="Calibri" panose="020F0502020204030204" pitchFamily="34" charset="0"/>
                <a:cs typeface="Times New Roman" panose="02020603050405020304" pitchFamily="18" charset="0"/>
              </a:rPr>
              <a:t>struct</a:t>
            </a:r>
            <a:r>
              <a:rPr lang="en-GB" sz="1100" dirty="0" smtClean="0">
                <a:latin typeface="Courier New" panose="02070309020205020404" pitchFamily="49" charset="0"/>
                <a:ea typeface="Calibri" panose="020F0502020204030204" pitchFamily="34" charset="0"/>
                <a:cs typeface="Times New Roman" panose="02020603050405020304" pitchFamily="18" charset="0"/>
              </a:rPr>
              <a:t> </a:t>
            </a:r>
            <a:r>
              <a:rPr lang="en-GB" sz="1100" dirty="0" err="1">
                <a:latin typeface="Courier New" panose="02070309020205020404" pitchFamily="49" charset="0"/>
                <a:ea typeface="Calibri" panose="020F0502020204030204" pitchFamily="34" charset="0"/>
                <a:cs typeface="Times New Roman" panose="02020603050405020304" pitchFamily="18" charset="0"/>
              </a:rPr>
              <a:t>rte_crypto_key</a:t>
            </a:r>
            <a:r>
              <a:rPr lang="en-GB" sz="1100" dirty="0">
                <a:latin typeface="Courier New" panose="02070309020205020404" pitchFamily="49" charset="0"/>
                <a:ea typeface="Calibri" panose="020F0502020204030204" pitchFamily="34" charset="0"/>
                <a:cs typeface="Times New Roman" panose="02020603050405020304" pitchFamily="18" charset="0"/>
              </a:rPr>
              <a:t> key</a:t>
            </a:r>
            <a:r>
              <a:rPr lang="en-GB" sz="1100" dirty="0" smtClean="0">
                <a:latin typeface="Courier New" panose="02070309020205020404" pitchFamily="49" charset="0"/>
                <a:ea typeface="Calibri" panose="020F0502020204030204" pitchFamily="34" charset="0"/>
                <a:cs typeface="Times New Roman" panose="02020603050405020304" pitchFamily="18" charset="0"/>
              </a:rPr>
              <a:t>;</a:t>
            </a:r>
          </a:p>
          <a:p>
            <a:pPr indent="457200"/>
            <a:r>
              <a:rPr lang="en-IE" sz="1100" dirty="0" smtClean="0">
                <a:latin typeface="Calibri" panose="020F0502020204030204" pitchFamily="34" charset="0"/>
                <a:ea typeface="Calibri" panose="020F0502020204030204" pitchFamily="34" charset="0"/>
                <a:cs typeface="Times New Roman" panose="02020603050405020304" pitchFamily="18" charset="0"/>
              </a:rPr>
              <a:t>};</a:t>
            </a:r>
            <a:r>
              <a:rPr lang="en-US" dirty="0" smtClean="0"/>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Slide Number Placeholder 1"/>
          <p:cNvSpPr>
            <a:spLocks noGrp="1"/>
          </p:cNvSpPr>
          <p:nvPr>
            <p:ph type="sldNum" sz="quarter" idx="12"/>
          </p:nvPr>
        </p:nvSpPr>
        <p:spPr>
          <a:xfrm>
            <a:off x="7010400" y="4824413"/>
            <a:ext cx="2133600" cy="273050"/>
          </a:xfrm>
          <a:prstGeom prst="rect">
            <a:avLst/>
          </a:prstGeom>
        </p:spPr>
        <p:txBody>
          <a:bodyPr/>
          <a:lstStyle/>
          <a:p>
            <a:fld id="{EE2556C5-CE8C-6547-B838-EA80C61A4AF7}" type="slidenum">
              <a:rPr lang="en-US" smtClean="0"/>
              <a:pPr/>
              <a:t>20</a:t>
            </a:fld>
            <a:endParaRPr lang="en-US" dirty="0"/>
          </a:p>
        </p:txBody>
      </p:sp>
    </p:spTree>
    <p:extLst>
      <p:ext uri="{BB962C8B-B14F-4D97-AF65-F5344CB8AC3E}">
        <p14:creationId xmlns:p14="http://schemas.microsoft.com/office/powerpoint/2010/main" val="305585002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117" y="188756"/>
            <a:ext cx="8229600" cy="868680"/>
          </a:xfrm>
        </p:spPr>
        <p:txBody>
          <a:bodyPr>
            <a:normAutofit/>
          </a:bodyPr>
          <a:lstStyle/>
          <a:p>
            <a:r>
              <a:rPr lang="en-GB" b="0" dirty="0">
                <a:solidFill>
                  <a:srgbClr val="003C71"/>
                </a:solidFill>
              </a:rPr>
              <a:t>DPDK Crypto APIs - Operation Management</a:t>
            </a:r>
            <a:endParaRPr lang="en-US" b="0" dirty="0">
              <a:solidFill>
                <a:srgbClr val="003C71"/>
              </a:solidFill>
            </a:endParaRPr>
          </a:p>
        </p:txBody>
      </p:sp>
      <p:sp>
        <p:nvSpPr>
          <p:cNvPr id="8" name="Rectangle 7"/>
          <p:cNvSpPr/>
          <p:nvPr/>
        </p:nvSpPr>
        <p:spPr>
          <a:xfrm>
            <a:off x="3484108" y="757749"/>
            <a:ext cx="5355092" cy="375487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r>
              <a:rPr lang="en-US" sz="1100" dirty="0" err="1">
                <a:latin typeface="Courier New" panose="02070309020205020404" pitchFamily="49" charset="0"/>
                <a:ea typeface="Calibri" panose="020F0502020204030204" pitchFamily="34" charset="0"/>
                <a:cs typeface="Times New Roman" panose="02020603050405020304" pitchFamily="18" charset="0"/>
              </a:rPr>
              <a:t>struct</a:t>
            </a:r>
            <a:r>
              <a:rPr lang="en-US" sz="1100" dirty="0">
                <a:latin typeface="Courier New" panose="02070309020205020404" pitchFamily="49" charset="0"/>
                <a:ea typeface="Calibri" panose="020F0502020204030204" pitchFamily="34" charset="0"/>
                <a:cs typeface="Times New Roman" panose="02020603050405020304" pitchFamily="18" charset="0"/>
              </a:rPr>
              <a:t> </a:t>
            </a:r>
            <a:r>
              <a:rPr lang="en-US" sz="1100" b="1" dirty="0" err="1" smtClean="0">
                <a:latin typeface="Courier New" panose="02070309020205020404" pitchFamily="49" charset="0"/>
                <a:ea typeface="Calibri" panose="020F0502020204030204" pitchFamily="34" charset="0"/>
                <a:cs typeface="Times New Roman" panose="02020603050405020304" pitchFamily="18" charset="0"/>
              </a:rPr>
              <a:t>rte_crypto_sym_op</a:t>
            </a:r>
            <a:endParaRPr lang="en-US" sz="1100" dirty="0">
              <a:latin typeface="Courier New" panose="02070309020205020404" pitchFamily="49" charset="0"/>
              <a:ea typeface="Calibri" panose="020F0502020204030204" pitchFamily="34" charset="0"/>
              <a:cs typeface="Times New Roman" panose="02020603050405020304" pitchFamily="18" charset="0"/>
            </a:endParaRPr>
          </a:p>
          <a:p>
            <a:pPr indent="457200"/>
            <a:r>
              <a:rPr lang="en-GB" sz="1100" dirty="0" err="1" smtClean="0">
                <a:latin typeface="Courier New" panose="02070309020205020404" pitchFamily="49" charset="0"/>
                <a:ea typeface="Calibri" panose="020F0502020204030204" pitchFamily="34" charset="0"/>
                <a:cs typeface="Times New Roman" panose="02020603050405020304" pitchFamily="18" charset="0"/>
              </a:rPr>
              <a:t>struct</a:t>
            </a:r>
            <a:r>
              <a:rPr lang="en-GB" sz="1100" dirty="0" smtClean="0">
                <a:latin typeface="Courier New" panose="02070309020205020404" pitchFamily="49" charset="0"/>
                <a:ea typeface="Calibri" panose="020F0502020204030204" pitchFamily="34" charset="0"/>
                <a:cs typeface="Times New Roman" panose="02020603050405020304" pitchFamily="18" charset="0"/>
              </a:rPr>
              <a:t> </a:t>
            </a:r>
            <a:r>
              <a:rPr lang="en-GB" sz="1100" dirty="0" err="1">
                <a:latin typeface="Courier New" panose="02070309020205020404" pitchFamily="49" charset="0"/>
                <a:ea typeface="Calibri" panose="020F0502020204030204" pitchFamily="34" charset="0"/>
                <a:cs typeface="Times New Roman" panose="02020603050405020304" pitchFamily="18" charset="0"/>
              </a:rPr>
              <a:t>rte_mbuf</a:t>
            </a:r>
            <a:r>
              <a:rPr lang="en-GB" sz="1100" dirty="0">
                <a:latin typeface="Courier New" panose="02070309020205020404" pitchFamily="49" charset="0"/>
                <a:ea typeface="Calibri" panose="020F0502020204030204" pitchFamily="34" charset="0"/>
                <a:cs typeface="Times New Roman" panose="02020603050405020304" pitchFamily="18" charset="0"/>
              </a:rPr>
              <a:t> </a:t>
            </a:r>
            <a:r>
              <a:rPr lang="en-GB" sz="1100" dirty="0" smtClean="0">
                <a:latin typeface="Courier New" panose="02070309020205020404" pitchFamily="49" charset="0"/>
                <a:ea typeface="Calibri" panose="020F0502020204030204" pitchFamily="34" charset="0"/>
                <a:cs typeface="Times New Roman" panose="02020603050405020304" pitchFamily="18" charset="0"/>
              </a:rPr>
              <a:t>*</a:t>
            </a:r>
            <a:r>
              <a:rPr lang="en-GB" sz="1100" dirty="0" err="1" smtClean="0">
                <a:latin typeface="Courier New" panose="02070309020205020404" pitchFamily="49" charset="0"/>
                <a:ea typeface="Calibri" panose="020F0502020204030204" pitchFamily="34" charset="0"/>
                <a:cs typeface="Times New Roman" panose="02020603050405020304" pitchFamily="18" charset="0"/>
              </a:rPr>
              <a:t>src</a:t>
            </a:r>
            <a:r>
              <a:rPr lang="en-GB" sz="1100" dirty="0" smtClean="0">
                <a:latin typeface="Courier New" panose="02070309020205020404" pitchFamily="49" charset="0"/>
                <a:ea typeface="Calibri" panose="020F0502020204030204" pitchFamily="34" charset="0"/>
                <a:cs typeface="Times New Roman" panose="02020603050405020304" pitchFamily="18" charset="0"/>
              </a:rPr>
              <a:t>;</a:t>
            </a:r>
            <a:endParaRPr lang="en-US" sz="1100" dirty="0">
              <a:latin typeface="Courier New" panose="02070309020205020404" pitchFamily="49" charset="0"/>
              <a:ea typeface="Calibri" panose="020F0502020204030204" pitchFamily="34" charset="0"/>
              <a:cs typeface="Times New Roman" panose="02020603050405020304" pitchFamily="18" charset="0"/>
            </a:endParaRPr>
          </a:p>
          <a:p>
            <a:pPr indent="457200"/>
            <a:r>
              <a:rPr lang="en-GB" sz="1100" dirty="0" err="1" smtClean="0">
                <a:latin typeface="Courier New" panose="02070309020205020404" pitchFamily="49" charset="0"/>
                <a:ea typeface="Calibri" panose="020F0502020204030204" pitchFamily="34" charset="0"/>
                <a:cs typeface="Times New Roman" panose="02020603050405020304" pitchFamily="18" charset="0"/>
              </a:rPr>
              <a:t>struct</a:t>
            </a:r>
            <a:r>
              <a:rPr lang="en-GB" sz="1100" dirty="0" smtClean="0">
                <a:latin typeface="Courier New" panose="02070309020205020404" pitchFamily="49" charset="0"/>
                <a:ea typeface="Calibri" panose="020F0502020204030204" pitchFamily="34" charset="0"/>
                <a:cs typeface="Times New Roman" panose="02020603050405020304" pitchFamily="18" charset="0"/>
              </a:rPr>
              <a:t> </a:t>
            </a:r>
            <a:r>
              <a:rPr lang="en-GB" sz="1100" dirty="0" err="1">
                <a:latin typeface="Courier New" panose="02070309020205020404" pitchFamily="49" charset="0"/>
                <a:ea typeface="Calibri" panose="020F0502020204030204" pitchFamily="34" charset="0"/>
                <a:cs typeface="Times New Roman" panose="02020603050405020304" pitchFamily="18" charset="0"/>
              </a:rPr>
              <a:t>rte_mbuf</a:t>
            </a:r>
            <a:r>
              <a:rPr lang="en-GB" sz="1100" dirty="0">
                <a:latin typeface="Courier New" panose="02070309020205020404" pitchFamily="49" charset="0"/>
                <a:ea typeface="Calibri" panose="020F0502020204030204" pitchFamily="34" charset="0"/>
                <a:cs typeface="Times New Roman" panose="02020603050405020304" pitchFamily="18" charset="0"/>
              </a:rPr>
              <a:t> *</a:t>
            </a:r>
            <a:r>
              <a:rPr lang="en-GB" sz="1100" dirty="0" err="1">
                <a:latin typeface="Courier New" panose="02070309020205020404" pitchFamily="49" charset="0"/>
                <a:ea typeface="Calibri" panose="020F0502020204030204" pitchFamily="34" charset="0"/>
                <a:cs typeface="Times New Roman" panose="02020603050405020304" pitchFamily="18" charset="0"/>
              </a:rPr>
              <a:t>dst</a:t>
            </a:r>
            <a:r>
              <a:rPr lang="en-GB" sz="1100" dirty="0" smtClean="0">
                <a:latin typeface="Courier New" panose="02070309020205020404" pitchFamily="49" charset="0"/>
                <a:ea typeface="Calibri" panose="020F0502020204030204" pitchFamily="34" charset="0"/>
                <a:cs typeface="Times New Roman" panose="02020603050405020304" pitchFamily="18" charset="0"/>
              </a:rPr>
              <a:t>;</a:t>
            </a:r>
          </a:p>
          <a:p>
            <a:pPr indent="457200"/>
            <a:r>
              <a:rPr lang="en-US" sz="1100" dirty="0" err="1">
                <a:latin typeface="Courier New" panose="02070309020205020404" pitchFamily="49" charset="0"/>
                <a:ea typeface="Calibri" panose="020F0502020204030204" pitchFamily="34" charset="0"/>
                <a:cs typeface="Times New Roman" panose="02020603050405020304" pitchFamily="18" charset="0"/>
              </a:rPr>
              <a:t>enum</a:t>
            </a:r>
            <a:r>
              <a:rPr lang="en-US" sz="1100" dirty="0">
                <a:latin typeface="Courier New" panose="02070309020205020404" pitchFamily="49" charset="0"/>
                <a:ea typeface="Calibri" panose="020F0502020204030204" pitchFamily="34" charset="0"/>
                <a:cs typeface="Times New Roman" panose="02020603050405020304" pitchFamily="18" charset="0"/>
              </a:rPr>
              <a:t> </a:t>
            </a:r>
            <a:r>
              <a:rPr lang="en-US" sz="1100" dirty="0" err="1" smtClean="0">
                <a:latin typeface="Courier New" panose="02070309020205020404" pitchFamily="49" charset="0"/>
                <a:ea typeface="Calibri" panose="020F0502020204030204" pitchFamily="34" charset="0"/>
                <a:cs typeface="Times New Roman" panose="02020603050405020304" pitchFamily="18" charset="0"/>
              </a:rPr>
              <a:t>rte_crypto_sym_op_sess_type</a:t>
            </a:r>
            <a:r>
              <a:rPr lang="en-US" sz="1100" dirty="0" smtClean="0">
                <a:latin typeface="Courier New" panose="02070309020205020404" pitchFamily="49" charset="0"/>
                <a:ea typeface="Calibri" panose="020F0502020204030204" pitchFamily="34" charset="0"/>
                <a:cs typeface="Times New Roman" panose="02020603050405020304" pitchFamily="18" charset="0"/>
              </a:rPr>
              <a:t> </a:t>
            </a:r>
            <a:r>
              <a:rPr lang="en-US" sz="1100" dirty="0">
                <a:latin typeface="Courier New" panose="02070309020205020404" pitchFamily="49" charset="0"/>
                <a:ea typeface="Calibri" panose="020F0502020204030204" pitchFamily="34" charset="0"/>
                <a:cs typeface="Times New Roman" panose="02020603050405020304" pitchFamily="18" charset="0"/>
              </a:rPr>
              <a:t>type;</a:t>
            </a:r>
          </a:p>
          <a:p>
            <a:pPr indent="457200"/>
            <a:endParaRPr lang="en-US" sz="1100" dirty="0">
              <a:latin typeface="Courier New" panose="02070309020205020404" pitchFamily="49" charset="0"/>
              <a:ea typeface="Calibri" panose="020F0502020204030204" pitchFamily="34" charset="0"/>
              <a:cs typeface="Times New Roman" panose="02020603050405020304" pitchFamily="18" charset="0"/>
            </a:endParaRPr>
          </a:p>
          <a:p>
            <a:pPr indent="457200"/>
            <a:r>
              <a:rPr lang="en-US" sz="1100" dirty="0" smtClean="0">
                <a:latin typeface="Courier New" panose="02070309020205020404" pitchFamily="49" charset="0"/>
                <a:ea typeface="Calibri" panose="020F0502020204030204" pitchFamily="34" charset="0"/>
                <a:cs typeface="Times New Roman" panose="02020603050405020304" pitchFamily="18" charset="0"/>
              </a:rPr>
              <a:t>union {</a:t>
            </a:r>
          </a:p>
          <a:p>
            <a:pPr indent="457200"/>
            <a:r>
              <a:rPr lang="en-US" sz="1100" dirty="0">
                <a:latin typeface="Courier New" panose="02070309020205020404" pitchFamily="49" charset="0"/>
                <a:ea typeface="Calibri" panose="020F0502020204030204" pitchFamily="34" charset="0"/>
                <a:cs typeface="Times New Roman" panose="02020603050405020304" pitchFamily="18" charset="0"/>
              </a:rPr>
              <a:t>	</a:t>
            </a:r>
            <a:r>
              <a:rPr lang="en-US" sz="1100" dirty="0" err="1" smtClean="0">
                <a:latin typeface="Courier New" panose="02070309020205020404" pitchFamily="49" charset="0"/>
                <a:ea typeface="Calibri" panose="020F0502020204030204" pitchFamily="34" charset="0"/>
                <a:cs typeface="Times New Roman" panose="02020603050405020304" pitchFamily="18" charset="0"/>
              </a:rPr>
              <a:t>struct</a:t>
            </a:r>
            <a:r>
              <a:rPr lang="en-US" sz="1100" dirty="0" smtClean="0">
                <a:latin typeface="Courier New" panose="02070309020205020404" pitchFamily="49" charset="0"/>
                <a:ea typeface="Calibri" panose="020F0502020204030204" pitchFamily="34" charset="0"/>
                <a:cs typeface="Times New Roman" panose="02020603050405020304" pitchFamily="18" charset="0"/>
              </a:rPr>
              <a:t> </a:t>
            </a:r>
            <a:r>
              <a:rPr lang="en-US" sz="1100" dirty="0" err="1">
                <a:latin typeface="Courier New" panose="02070309020205020404" pitchFamily="49" charset="0"/>
                <a:ea typeface="Calibri" panose="020F0502020204030204" pitchFamily="34" charset="0"/>
                <a:cs typeface="Times New Roman" panose="02020603050405020304" pitchFamily="18" charset="0"/>
              </a:rPr>
              <a:t>rte_crypto_session</a:t>
            </a:r>
            <a:r>
              <a:rPr lang="en-US" sz="1100" dirty="0">
                <a:latin typeface="Courier New" panose="02070309020205020404" pitchFamily="49" charset="0"/>
                <a:ea typeface="Calibri" panose="020F0502020204030204" pitchFamily="34" charset="0"/>
                <a:cs typeface="Times New Roman" panose="02020603050405020304" pitchFamily="18" charset="0"/>
              </a:rPr>
              <a:t> *session</a:t>
            </a:r>
            <a:r>
              <a:rPr lang="en-US" sz="1100" dirty="0" smtClean="0">
                <a:latin typeface="Courier New" panose="02070309020205020404" pitchFamily="49" charset="0"/>
                <a:ea typeface="Calibri" panose="020F0502020204030204" pitchFamily="34" charset="0"/>
                <a:cs typeface="Times New Roman" panose="02020603050405020304" pitchFamily="18" charset="0"/>
              </a:rPr>
              <a:t>;</a:t>
            </a:r>
          </a:p>
          <a:p>
            <a:pPr indent="457200"/>
            <a:r>
              <a:rPr lang="en-US" sz="1100" dirty="0" smtClean="0">
                <a:latin typeface="Courier New" panose="02070309020205020404" pitchFamily="49" charset="0"/>
                <a:ea typeface="Calibri" panose="020F0502020204030204" pitchFamily="34" charset="0"/>
                <a:cs typeface="Times New Roman" panose="02020603050405020304" pitchFamily="18" charset="0"/>
              </a:rPr>
              <a:t>	</a:t>
            </a:r>
            <a:r>
              <a:rPr lang="en-US" sz="1100" dirty="0" err="1">
                <a:latin typeface="Courier New" panose="02070309020205020404" pitchFamily="49" charset="0"/>
                <a:ea typeface="Calibri" panose="020F0502020204030204" pitchFamily="34" charset="0"/>
                <a:cs typeface="Times New Roman" panose="02020603050405020304" pitchFamily="18" charset="0"/>
              </a:rPr>
              <a:t>struct</a:t>
            </a:r>
            <a:r>
              <a:rPr lang="en-US" sz="1100" dirty="0">
                <a:latin typeface="Courier New" panose="02070309020205020404" pitchFamily="49" charset="0"/>
                <a:ea typeface="Calibri" panose="020F0502020204030204" pitchFamily="34" charset="0"/>
                <a:cs typeface="Times New Roman" panose="02020603050405020304" pitchFamily="18" charset="0"/>
              </a:rPr>
              <a:t> </a:t>
            </a:r>
            <a:r>
              <a:rPr lang="en-US" sz="1100" dirty="0" err="1">
                <a:latin typeface="Courier New" panose="02070309020205020404" pitchFamily="49" charset="0"/>
                <a:ea typeface="Calibri" panose="020F0502020204030204" pitchFamily="34" charset="0"/>
                <a:cs typeface="Times New Roman" panose="02020603050405020304" pitchFamily="18" charset="0"/>
              </a:rPr>
              <a:t>rte_crypto_xform</a:t>
            </a:r>
            <a:r>
              <a:rPr lang="en-US" sz="1100" dirty="0">
                <a:latin typeface="Courier New" panose="02070309020205020404" pitchFamily="49" charset="0"/>
                <a:ea typeface="Calibri" panose="020F0502020204030204" pitchFamily="34" charset="0"/>
                <a:cs typeface="Times New Roman" panose="02020603050405020304" pitchFamily="18" charset="0"/>
              </a:rPr>
              <a:t> *</a:t>
            </a:r>
            <a:r>
              <a:rPr lang="en-US" sz="1100" dirty="0" err="1">
                <a:latin typeface="Courier New" panose="02070309020205020404" pitchFamily="49" charset="0"/>
                <a:ea typeface="Calibri" panose="020F0502020204030204" pitchFamily="34" charset="0"/>
                <a:cs typeface="Times New Roman" panose="02020603050405020304" pitchFamily="18" charset="0"/>
              </a:rPr>
              <a:t>xform</a:t>
            </a:r>
            <a:r>
              <a:rPr lang="en-US" sz="1100" dirty="0" smtClean="0">
                <a:latin typeface="Courier New" panose="02070309020205020404" pitchFamily="49" charset="0"/>
                <a:ea typeface="Calibri" panose="020F0502020204030204" pitchFamily="34" charset="0"/>
                <a:cs typeface="Times New Roman" panose="02020603050405020304" pitchFamily="18" charset="0"/>
              </a:rPr>
              <a:t>;	// </a:t>
            </a:r>
            <a:r>
              <a:rPr lang="en-US" sz="1100" dirty="0" err="1" smtClean="0">
                <a:latin typeface="Courier New" panose="02070309020205020404" pitchFamily="49" charset="0"/>
                <a:ea typeface="Calibri" panose="020F0502020204030204" pitchFamily="34" charset="0"/>
                <a:cs typeface="Times New Roman" panose="02020603050405020304" pitchFamily="18" charset="0"/>
              </a:rPr>
              <a:t>Sessionless</a:t>
            </a:r>
            <a:endParaRPr lang="en-US" sz="1100" dirty="0" smtClean="0">
              <a:latin typeface="Courier New" panose="02070309020205020404" pitchFamily="49" charset="0"/>
              <a:ea typeface="Calibri" panose="020F0502020204030204" pitchFamily="34" charset="0"/>
              <a:cs typeface="Times New Roman" panose="02020603050405020304" pitchFamily="18" charset="0"/>
            </a:endParaRPr>
          </a:p>
          <a:p>
            <a:pPr indent="457200"/>
            <a:r>
              <a:rPr lang="en-US" sz="1100" dirty="0" smtClean="0">
                <a:latin typeface="Courier New" panose="02070309020205020404" pitchFamily="49" charset="0"/>
                <a:ea typeface="Calibri" panose="020F0502020204030204" pitchFamily="34" charset="0"/>
                <a:cs typeface="Times New Roman" panose="02020603050405020304" pitchFamily="18" charset="0"/>
              </a:rPr>
              <a:t>}</a:t>
            </a:r>
          </a:p>
          <a:p>
            <a:pPr indent="457200"/>
            <a:r>
              <a:rPr lang="en-US" sz="1100" dirty="0" err="1" smtClean="0">
                <a:latin typeface="Courier New" panose="02070309020205020404" pitchFamily="49" charset="0"/>
                <a:ea typeface="Calibri" panose="020F0502020204030204" pitchFamily="34" charset="0"/>
                <a:cs typeface="Times New Roman" panose="02020603050405020304" pitchFamily="18" charset="0"/>
              </a:rPr>
              <a:t>struct</a:t>
            </a:r>
            <a:r>
              <a:rPr lang="en-US" sz="1100" dirty="0" smtClean="0">
                <a:latin typeface="Courier New" panose="02070309020205020404" pitchFamily="49" charset="0"/>
                <a:ea typeface="Calibri" panose="020F0502020204030204" pitchFamily="34" charset="0"/>
                <a:cs typeface="Times New Roman" panose="02020603050405020304" pitchFamily="18" charset="0"/>
              </a:rPr>
              <a:t> {</a:t>
            </a:r>
          </a:p>
          <a:p>
            <a:pPr indent="457200"/>
            <a:r>
              <a:rPr lang="en-US" sz="1100" dirty="0" smtClean="0">
                <a:latin typeface="Courier New" panose="02070309020205020404" pitchFamily="49" charset="0"/>
                <a:ea typeface="Calibri" panose="020F0502020204030204" pitchFamily="34" charset="0"/>
                <a:cs typeface="Times New Roman" panose="02020603050405020304" pitchFamily="18" charset="0"/>
              </a:rPr>
              <a:t>	</a:t>
            </a:r>
            <a:r>
              <a:rPr lang="en-US" sz="1100" dirty="0" err="1" smtClean="0">
                <a:latin typeface="Courier New" panose="02070309020205020404" pitchFamily="49" charset="0"/>
                <a:ea typeface="Calibri" panose="020F0502020204030204" pitchFamily="34" charset="0"/>
                <a:cs typeface="Times New Roman" panose="02020603050405020304" pitchFamily="18" charset="0"/>
              </a:rPr>
              <a:t>struct</a:t>
            </a:r>
            <a:r>
              <a:rPr lang="en-US" sz="1100" dirty="0" smtClean="0">
                <a:latin typeface="Courier New" panose="02070309020205020404" pitchFamily="49" charset="0"/>
                <a:ea typeface="Calibri" panose="020F0502020204030204" pitchFamily="34" charset="0"/>
                <a:cs typeface="Times New Roman" panose="02020603050405020304" pitchFamily="18" charset="0"/>
              </a:rPr>
              <a:t> {..} data;  // Offsets/sizes of cipher data</a:t>
            </a:r>
            <a:endParaRPr lang="en-US" sz="1100" dirty="0">
              <a:latin typeface="Courier New" panose="02070309020205020404" pitchFamily="49" charset="0"/>
              <a:ea typeface="Calibri" panose="020F0502020204030204" pitchFamily="34" charset="0"/>
              <a:cs typeface="Times New Roman" panose="02020603050405020304" pitchFamily="18" charset="0"/>
            </a:endParaRPr>
          </a:p>
          <a:p>
            <a:pPr indent="457200"/>
            <a:r>
              <a:rPr lang="en-US" sz="1100" dirty="0" smtClean="0">
                <a:latin typeface="Courier New" panose="02070309020205020404" pitchFamily="49" charset="0"/>
                <a:ea typeface="Calibri" panose="020F0502020204030204" pitchFamily="34" charset="0"/>
                <a:cs typeface="Times New Roman" panose="02020603050405020304" pitchFamily="18" charset="0"/>
              </a:rPr>
              <a:t>	</a:t>
            </a:r>
            <a:r>
              <a:rPr lang="en-US" sz="1100" dirty="0" err="1" smtClean="0">
                <a:latin typeface="Courier New" panose="02070309020205020404" pitchFamily="49" charset="0"/>
                <a:ea typeface="Calibri" panose="020F0502020204030204" pitchFamily="34" charset="0"/>
                <a:cs typeface="Times New Roman" panose="02020603050405020304" pitchFamily="18" charset="0"/>
              </a:rPr>
              <a:t>struct</a:t>
            </a:r>
            <a:r>
              <a:rPr lang="en-US" sz="1100" dirty="0" smtClean="0">
                <a:latin typeface="Courier New" panose="02070309020205020404" pitchFamily="49" charset="0"/>
                <a:ea typeface="Calibri" panose="020F0502020204030204" pitchFamily="34" charset="0"/>
                <a:cs typeface="Times New Roman" panose="02020603050405020304" pitchFamily="18" charset="0"/>
              </a:rPr>
              <a:t> {..} iv;  	// Parameters for the IV</a:t>
            </a:r>
          </a:p>
          <a:p>
            <a:pPr indent="457200"/>
            <a:r>
              <a:rPr lang="en-US" sz="1100" dirty="0" smtClean="0">
                <a:latin typeface="Courier New" panose="02070309020205020404" pitchFamily="49" charset="0"/>
                <a:ea typeface="Calibri" panose="020F0502020204030204" pitchFamily="34" charset="0"/>
                <a:cs typeface="Times New Roman" panose="02020603050405020304" pitchFamily="18" charset="0"/>
              </a:rPr>
              <a:t>} cipher;</a:t>
            </a:r>
          </a:p>
          <a:p>
            <a:pPr indent="457200"/>
            <a:endParaRPr lang="en-US" sz="1100" dirty="0" smtClean="0">
              <a:latin typeface="Courier New" panose="02070309020205020404" pitchFamily="49" charset="0"/>
              <a:ea typeface="Calibri" panose="020F0502020204030204" pitchFamily="34" charset="0"/>
              <a:cs typeface="Times New Roman" panose="02020603050405020304" pitchFamily="18" charset="0"/>
            </a:endParaRPr>
          </a:p>
          <a:p>
            <a:pPr indent="457200"/>
            <a:r>
              <a:rPr lang="en-US" sz="1100" dirty="0" err="1" smtClean="0">
                <a:latin typeface="Courier New" panose="02070309020205020404" pitchFamily="49" charset="0"/>
                <a:ea typeface="Calibri" panose="020F0502020204030204" pitchFamily="34" charset="0"/>
                <a:cs typeface="Times New Roman" panose="02020603050405020304" pitchFamily="18" charset="0"/>
              </a:rPr>
              <a:t>struct</a:t>
            </a:r>
            <a:r>
              <a:rPr lang="en-US" sz="1100" dirty="0" smtClean="0">
                <a:latin typeface="Courier New" panose="02070309020205020404" pitchFamily="49" charset="0"/>
                <a:ea typeface="Calibri" panose="020F0502020204030204" pitchFamily="34" charset="0"/>
                <a:cs typeface="Times New Roman" panose="02020603050405020304" pitchFamily="18" charset="0"/>
              </a:rPr>
              <a:t> {</a:t>
            </a:r>
            <a:endParaRPr lang="en-US" sz="1100" dirty="0">
              <a:latin typeface="Courier New" panose="02070309020205020404" pitchFamily="49" charset="0"/>
              <a:ea typeface="Calibri" panose="020F0502020204030204" pitchFamily="34" charset="0"/>
              <a:cs typeface="Times New Roman" panose="02020603050405020304" pitchFamily="18" charset="0"/>
            </a:endParaRPr>
          </a:p>
          <a:p>
            <a:pPr indent="457200"/>
            <a:r>
              <a:rPr lang="en-US" sz="1100" dirty="0">
                <a:latin typeface="Courier New" panose="02070309020205020404" pitchFamily="49" charset="0"/>
                <a:ea typeface="Calibri" panose="020F0502020204030204" pitchFamily="34" charset="0"/>
                <a:cs typeface="Times New Roman" panose="02020603050405020304" pitchFamily="18" charset="0"/>
              </a:rPr>
              <a:t>	</a:t>
            </a:r>
            <a:r>
              <a:rPr lang="en-US" sz="1100" dirty="0" err="1">
                <a:latin typeface="Courier New" panose="02070309020205020404" pitchFamily="49" charset="0"/>
                <a:ea typeface="Calibri" panose="020F0502020204030204" pitchFamily="34" charset="0"/>
                <a:cs typeface="Times New Roman" panose="02020603050405020304" pitchFamily="18" charset="0"/>
              </a:rPr>
              <a:t>struct</a:t>
            </a:r>
            <a:r>
              <a:rPr lang="en-US" sz="1100" dirty="0">
                <a:latin typeface="Courier New" panose="02070309020205020404" pitchFamily="49" charset="0"/>
                <a:ea typeface="Calibri" panose="020F0502020204030204" pitchFamily="34" charset="0"/>
                <a:cs typeface="Times New Roman" panose="02020603050405020304" pitchFamily="18" charset="0"/>
              </a:rPr>
              <a:t> {..} data; </a:t>
            </a:r>
            <a:r>
              <a:rPr lang="en-US" sz="1100" dirty="0" smtClean="0">
                <a:latin typeface="Courier New" panose="02070309020205020404" pitchFamily="49" charset="0"/>
                <a:ea typeface="Calibri" panose="020F0502020204030204" pitchFamily="34" charset="0"/>
                <a:cs typeface="Times New Roman" panose="02020603050405020304" pitchFamily="18" charset="0"/>
              </a:rPr>
              <a:t>// Offsets/sizes of hash data</a:t>
            </a:r>
            <a:endParaRPr lang="en-US" sz="1100" dirty="0">
              <a:latin typeface="Courier New" panose="02070309020205020404" pitchFamily="49" charset="0"/>
              <a:ea typeface="Calibri" panose="020F0502020204030204" pitchFamily="34" charset="0"/>
              <a:cs typeface="Times New Roman" panose="02020603050405020304" pitchFamily="18" charset="0"/>
            </a:endParaRPr>
          </a:p>
          <a:p>
            <a:pPr indent="457200"/>
            <a:r>
              <a:rPr lang="en-US" sz="1100" dirty="0" smtClean="0">
                <a:latin typeface="Courier New" panose="02070309020205020404" pitchFamily="49" charset="0"/>
                <a:ea typeface="Calibri" panose="020F0502020204030204" pitchFamily="34" charset="0"/>
                <a:cs typeface="Times New Roman" panose="02020603050405020304" pitchFamily="18" charset="0"/>
              </a:rPr>
              <a:t>	</a:t>
            </a:r>
            <a:r>
              <a:rPr lang="en-US" sz="1100" dirty="0" err="1" smtClean="0">
                <a:latin typeface="Courier New" panose="02070309020205020404" pitchFamily="49" charset="0"/>
                <a:ea typeface="Calibri" panose="020F0502020204030204" pitchFamily="34" charset="0"/>
                <a:cs typeface="Times New Roman" panose="02020603050405020304" pitchFamily="18" charset="0"/>
              </a:rPr>
              <a:t>struct</a:t>
            </a:r>
            <a:r>
              <a:rPr lang="en-US" sz="1100" dirty="0" smtClean="0">
                <a:latin typeface="Courier New" panose="02070309020205020404" pitchFamily="49" charset="0"/>
                <a:ea typeface="Calibri" panose="020F0502020204030204" pitchFamily="34" charset="0"/>
                <a:cs typeface="Times New Roman" panose="02020603050405020304" pitchFamily="18" charset="0"/>
              </a:rPr>
              <a:t> {..} digest; 	// Parameters for the digest</a:t>
            </a:r>
          </a:p>
          <a:p>
            <a:pPr indent="457200"/>
            <a:r>
              <a:rPr lang="en-US" sz="1100" dirty="0">
                <a:latin typeface="Courier New" panose="02070309020205020404" pitchFamily="49" charset="0"/>
                <a:ea typeface="Calibri" panose="020F0502020204030204" pitchFamily="34" charset="0"/>
                <a:cs typeface="Times New Roman" panose="02020603050405020304" pitchFamily="18" charset="0"/>
              </a:rPr>
              <a:t> </a:t>
            </a:r>
            <a:r>
              <a:rPr lang="en-US" sz="1100" dirty="0" smtClean="0">
                <a:latin typeface="Courier New" panose="02070309020205020404" pitchFamily="49" charset="0"/>
                <a:ea typeface="Calibri" panose="020F0502020204030204" pitchFamily="34" charset="0"/>
                <a:cs typeface="Times New Roman" panose="02020603050405020304" pitchFamily="18" charset="0"/>
              </a:rPr>
              <a:t>	</a:t>
            </a:r>
            <a:r>
              <a:rPr lang="en-US" sz="1100" dirty="0" err="1" smtClean="0">
                <a:latin typeface="Courier New" panose="02070309020205020404" pitchFamily="49" charset="0"/>
                <a:ea typeface="Calibri" panose="020F0502020204030204" pitchFamily="34" charset="0"/>
                <a:cs typeface="Times New Roman" panose="02020603050405020304" pitchFamily="18" charset="0"/>
              </a:rPr>
              <a:t>struct</a:t>
            </a:r>
            <a:r>
              <a:rPr lang="en-US" sz="1100" dirty="0" smtClean="0">
                <a:latin typeface="Courier New" panose="02070309020205020404" pitchFamily="49" charset="0"/>
                <a:ea typeface="Calibri" panose="020F0502020204030204" pitchFamily="34" charset="0"/>
                <a:cs typeface="Times New Roman" panose="02020603050405020304" pitchFamily="18" charset="0"/>
              </a:rPr>
              <a:t> {..} </a:t>
            </a:r>
            <a:r>
              <a:rPr lang="en-US" sz="1100" dirty="0" err="1" smtClean="0">
                <a:latin typeface="Courier New" panose="02070309020205020404" pitchFamily="49" charset="0"/>
                <a:ea typeface="Calibri" panose="020F0502020204030204" pitchFamily="34" charset="0"/>
                <a:cs typeface="Times New Roman" panose="02020603050405020304" pitchFamily="18" charset="0"/>
              </a:rPr>
              <a:t>aad_auth</a:t>
            </a:r>
            <a:r>
              <a:rPr lang="en-US" sz="1100" dirty="0" smtClean="0">
                <a:latin typeface="Courier New" panose="02070309020205020404" pitchFamily="49" charset="0"/>
                <a:ea typeface="Calibri" panose="020F0502020204030204" pitchFamily="34" charset="0"/>
                <a:cs typeface="Times New Roman" panose="02020603050405020304" pitchFamily="18" charset="0"/>
              </a:rPr>
              <a:t>;</a:t>
            </a:r>
            <a:r>
              <a:rPr lang="en-IE" sz="800" dirty="0">
                <a:latin typeface="Calibri" panose="020F0502020204030204" pitchFamily="34" charset="0"/>
                <a:ea typeface="Calibri" panose="020F0502020204030204" pitchFamily="34" charset="0"/>
                <a:cs typeface="Times New Roman" panose="02020603050405020304" pitchFamily="18" charset="0"/>
              </a:rPr>
              <a:t> </a:t>
            </a:r>
            <a:r>
              <a:rPr lang="en-US" sz="1100" dirty="0">
                <a:latin typeface="Courier New" panose="02070309020205020404" pitchFamily="49" charset="0"/>
                <a:ea typeface="Calibri" panose="020F0502020204030204" pitchFamily="34" charset="0"/>
                <a:cs typeface="Times New Roman" panose="02020603050405020304" pitchFamily="18" charset="0"/>
              </a:rPr>
              <a:t> // Parameters </a:t>
            </a:r>
            <a:r>
              <a:rPr lang="en-US" sz="1100" dirty="0" smtClean="0">
                <a:latin typeface="Courier New" panose="02070309020205020404" pitchFamily="49" charset="0"/>
                <a:ea typeface="Calibri" panose="020F0502020204030204" pitchFamily="34" charset="0"/>
                <a:cs typeface="Times New Roman" panose="02020603050405020304" pitchFamily="18" charset="0"/>
              </a:rPr>
              <a:t>for the 								//Additional Auth Data</a:t>
            </a:r>
            <a:endParaRPr lang="en-US" sz="1100" dirty="0">
              <a:latin typeface="Courier New" panose="02070309020205020404" pitchFamily="49" charset="0"/>
              <a:ea typeface="Calibri" panose="020F0502020204030204" pitchFamily="34" charset="0"/>
              <a:cs typeface="Times New Roman" panose="02020603050405020304" pitchFamily="18" charset="0"/>
            </a:endParaRPr>
          </a:p>
          <a:p>
            <a:r>
              <a:rPr lang="en-US" sz="1100" dirty="0">
                <a:latin typeface="Courier New" panose="02070309020205020404" pitchFamily="49" charset="0"/>
                <a:ea typeface="Calibri" panose="020F0502020204030204" pitchFamily="34" charset="0"/>
                <a:cs typeface="Times New Roman" panose="02020603050405020304" pitchFamily="18" charset="0"/>
              </a:rPr>
              <a:t> </a:t>
            </a:r>
            <a:r>
              <a:rPr lang="en-US" sz="1100" dirty="0" smtClean="0">
                <a:latin typeface="Courier New" panose="02070309020205020404" pitchFamily="49" charset="0"/>
                <a:ea typeface="Calibri" panose="020F0502020204030204" pitchFamily="34" charset="0"/>
                <a:cs typeface="Times New Roman" panose="02020603050405020304" pitchFamily="18" charset="0"/>
              </a:rPr>
              <a:t>	} </a:t>
            </a:r>
            <a:r>
              <a:rPr lang="en-US" sz="1100" dirty="0" err="1" smtClean="0">
                <a:latin typeface="Courier New" panose="02070309020205020404" pitchFamily="49" charset="0"/>
                <a:ea typeface="Calibri" panose="020F0502020204030204" pitchFamily="34" charset="0"/>
                <a:cs typeface="Times New Roman" panose="02020603050405020304" pitchFamily="18" charset="0"/>
              </a:rPr>
              <a:t>auth</a:t>
            </a:r>
            <a:r>
              <a:rPr lang="en-US" sz="1100" dirty="0" smtClean="0">
                <a:latin typeface="Courier New" panose="02070309020205020404" pitchFamily="49" charset="0"/>
                <a:ea typeface="Calibri" panose="020F0502020204030204" pitchFamily="34" charset="0"/>
                <a:cs typeface="Times New Roman" panose="02020603050405020304" pitchFamily="18" charset="0"/>
              </a:rPr>
              <a:t>;</a:t>
            </a:r>
            <a:endParaRPr lang="en-US" sz="1100" dirty="0">
              <a:latin typeface="Courier New" panose="02070309020205020404" pitchFamily="49" charset="0"/>
              <a:ea typeface="Calibri" panose="020F0502020204030204" pitchFamily="34" charset="0"/>
              <a:cs typeface="Times New Roman" panose="02020603050405020304" pitchFamily="18" charset="0"/>
            </a:endParaRPr>
          </a:p>
          <a:p>
            <a:pPr>
              <a:spcAft>
                <a:spcPts val="1000"/>
              </a:spcAft>
            </a:pPr>
            <a:r>
              <a:rPr lang="en-IE" sz="1100" dirty="0" smtClean="0">
                <a:latin typeface="Calibri" panose="020F0502020204030204" pitchFamily="34" charset="0"/>
                <a:ea typeface="Calibri" panose="020F0502020204030204" pitchFamily="34" charset="0"/>
                <a:cs typeface="Times New Roman" panose="02020603050405020304" pitchFamily="18" charset="0"/>
              </a:rPr>
              <a:t>};</a:t>
            </a:r>
            <a:r>
              <a:rPr lang="en-US" dirty="0" smtClean="0"/>
              <a:t> </a:t>
            </a:r>
            <a:r>
              <a:rPr lang="en-IE" sz="800" dirty="0">
                <a:latin typeface="Calibri" panose="020F0502020204030204" pitchFamily="34" charset="0"/>
                <a:ea typeface="Calibri" panose="020F0502020204030204" pitchFamily="34" charset="0"/>
                <a:cs typeface="Times New Roman" panose="02020603050405020304" pitchFamily="18" charset="0"/>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Content Placeholder 2"/>
          <p:cNvSpPr txBox="1">
            <a:spLocks/>
          </p:cNvSpPr>
          <p:nvPr/>
        </p:nvSpPr>
        <p:spPr>
          <a:xfrm>
            <a:off x="255131" y="4512623"/>
            <a:ext cx="8167047" cy="435906"/>
          </a:xfrm>
          <a:prstGeom prst="rect">
            <a:avLst/>
          </a:prstGeom>
        </p:spPr>
        <p:txBody>
          <a:bodyPr vert="horz" lIns="0" tIns="0" rIns="0" bIns="0" rtlCol="0" anchor="t" anchorCtr="0">
            <a:normAutofit/>
          </a:bodyPr>
          <a:lstStyle>
            <a:lvl1pPr marL="173038" indent="-173038" algn="l" defTabSz="457200" rtl="0" eaLnBrk="1" latinLnBrk="0" hangingPunct="1">
              <a:lnSpc>
                <a:spcPct val="90000"/>
              </a:lnSpc>
              <a:spcBef>
                <a:spcPts val="1200"/>
              </a:spcBef>
              <a:spcAft>
                <a:spcPts val="0"/>
              </a:spcAft>
              <a:buFont typeface="Arial"/>
              <a:buNone/>
              <a:defRPr sz="4400" b="0" kern="1200" baseline="0">
                <a:solidFill>
                  <a:schemeClr val="accent2"/>
                </a:solidFill>
                <a:latin typeface="Intel Clear Light" panose="020B0404020203020204" pitchFamily="34" charset="0"/>
                <a:ea typeface="+mn-ea"/>
                <a:cs typeface="Intel Clear Light" panose="020B0404020203020204" pitchFamily="34" charset="0"/>
              </a:defRPr>
            </a:lvl1pPr>
            <a:lvl2pPr marL="400050" indent="-225425" algn="l" defTabSz="457200" rtl="0" eaLnBrk="1" latinLnBrk="0" hangingPunct="1">
              <a:spcBef>
                <a:spcPts val="800"/>
              </a:spcBef>
              <a:buFont typeface="Lucida Grande"/>
              <a:buChar char="−"/>
              <a:defRPr sz="1200" kern="1200" baseline="0">
                <a:solidFill>
                  <a:schemeClr val="tx2"/>
                </a:solidFill>
                <a:latin typeface="Intel Clear" panose="020B0604020203020204" pitchFamily="34" charset="0"/>
                <a:ea typeface="+mn-ea"/>
                <a:cs typeface="Intel Clear" panose="020B0604020203020204" pitchFamily="34" charset="0"/>
              </a:defRPr>
            </a:lvl2pPr>
            <a:lvl3pPr marL="685800" indent="-228600" algn="l" defTabSz="457200" rtl="0" eaLnBrk="1" latinLnBrk="0" hangingPunct="1">
              <a:spcBef>
                <a:spcPts val="400"/>
              </a:spcBef>
              <a:buFont typeface="Wingdings" charset="2"/>
              <a:buChar char="§"/>
              <a:defRPr sz="1100" kern="1200">
                <a:solidFill>
                  <a:schemeClr val="tx2"/>
                </a:solidFill>
                <a:latin typeface="Intel Clear" panose="020B0604020203020204" pitchFamily="34" charset="0"/>
                <a:ea typeface="+mn-ea"/>
                <a:cs typeface="Intel Clear" panose="020B0604020203020204" pitchFamily="34" charset="0"/>
              </a:defRPr>
            </a:lvl3pPr>
            <a:lvl4pPr marL="969963" indent="-228600" algn="l" defTabSz="457200" rtl="0" eaLnBrk="1" latinLnBrk="0" hangingPunct="1">
              <a:spcBef>
                <a:spcPts val="200"/>
              </a:spcBef>
              <a:buFont typeface="Arial"/>
              <a:buChar char="–"/>
              <a:defRPr sz="1050" kern="1200">
                <a:solidFill>
                  <a:schemeClr val="tx2"/>
                </a:solidFill>
                <a:latin typeface="Intel Clear" panose="020B0604020203020204" pitchFamily="34" charset="0"/>
                <a:ea typeface="+mn-ea"/>
                <a:cs typeface="Intel Clear" panose="020B0604020203020204" pitchFamily="34" charset="0"/>
              </a:defRPr>
            </a:lvl4pPr>
            <a:lvl5pPr marL="1319213" indent="-228600" algn="l" defTabSz="457200" rtl="0" eaLnBrk="1" latinLnBrk="0" hangingPunct="1">
              <a:spcBef>
                <a:spcPct val="20000"/>
              </a:spcBef>
              <a:buFont typeface="Arial"/>
              <a:buChar char="»"/>
              <a:defRPr sz="1000" kern="1200">
                <a:solidFill>
                  <a:schemeClr val="tx2"/>
                </a:solidFill>
                <a:latin typeface="Intel Clear" panose="020B0604020203020204" pitchFamily="34" charset="0"/>
                <a:ea typeface="+mn-ea"/>
                <a:cs typeface="Intel Clear" panose="020B0604020203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4625" lvl="1" indent="0" algn="ctr">
              <a:buNone/>
            </a:pPr>
            <a:r>
              <a:rPr lang="en-GB" dirty="0" smtClean="0"/>
              <a:t>Crypto API also includes generic helper functions to allocate and free </a:t>
            </a:r>
            <a:r>
              <a:rPr lang="en-GB" b="1" dirty="0" err="1" smtClean="0"/>
              <a:t>rte_crypto_op</a:t>
            </a:r>
            <a:r>
              <a:rPr lang="en-GB" dirty="0" err="1" smtClean="0"/>
              <a:t>s</a:t>
            </a:r>
            <a:r>
              <a:rPr lang="en-GB" dirty="0" smtClean="0"/>
              <a:t> from a </a:t>
            </a:r>
            <a:r>
              <a:rPr lang="en-GB" dirty="0" err="1" smtClean="0"/>
              <a:t>mempool</a:t>
            </a:r>
            <a:r>
              <a:rPr lang="en-GB" dirty="0" smtClean="0"/>
              <a:t>. </a:t>
            </a:r>
          </a:p>
        </p:txBody>
      </p:sp>
      <p:sp>
        <p:nvSpPr>
          <p:cNvPr id="5" name="TextBox 4"/>
          <p:cNvSpPr txBox="1"/>
          <p:nvPr/>
        </p:nvSpPr>
        <p:spPr>
          <a:xfrm>
            <a:off x="255131" y="842387"/>
            <a:ext cx="3107193" cy="3231654"/>
          </a:xfrm>
          <a:prstGeom prst="rect">
            <a:avLst/>
          </a:prstGeom>
          <a:gradFill>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a:solidFill>
              <a:schemeClr val="dk1">
                <a:shade val="95000"/>
                <a:satMod val="105000"/>
              </a:schemeClr>
            </a:solidFill>
          </a:ln>
        </p:spPr>
        <p:txBody>
          <a:bodyPr wrap="square" lIns="0" tIns="0" rIns="0" bIns="0" rtlCol="0" anchor="ctr">
            <a:spAutoFit/>
          </a:bodyPr>
          <a:lstStyle/>
          <a:p>
            <a:r>
              <a:rPr lang="en-GB" sz="1100" dirty="0" err="1" smtClean="0">
                <a:latin typeface="Courier New" panose="02070309020205020404" pitchFamily="49" charset="0"/>
                <a:cs typeface="Courier New" panose="02070309020205020404" pitchFamily="49" charset="0"/>
              </a:rPr>
              <a:t>struct</a:t>
            </a:r>
            <a:r>
              <a:rPr lang="en-GB" sz="1100" dirty="0" smtClean="0">
                <a:latin typeface="Courier New" panose="02070309020205020404" pitchFamily="49" charset="0"/>
                <a:cs typeface="Courier New" panose="02070309020205020404" pitchFamily="49" charset="0"/>
              </a:rPr>
              <a:t> </a:t>
            </a:r>
            <a:r>
              <a:rPr lang="en-GB" sz="1100" dirty="0" err="1">
                <a:latin typeface="Courier New" panose="02070309020205020404" pitchFamily="49" charset="0"/>
                <a:cs typeface="Courier New" panose="02070309020205020404" pitchFamily="49" charset="0"/>
              </a:rPr>
              <a:t>rte_crypto_op</a:t>
            </a:r>
            <a:r>
              <a:rPr lang="en-GB" sz="1100" dirty="0">
                <a:latin typeface="Courier New" panose="02070309020205020404" pitchFamily="49" charset="0"/>
                <a:cs typeface="Courier New" panose="02070309020205020404" pitchFamily="49" charset="0"/>
              </a:rPr>
              <a:t> {</a:t>
            </a:r>
          </a:p>
          <a:p>
            <a:r>
              <a:rPr lang="en-GB" sz="1100" dirty="0" smtClean="0">
                <a:latin typeface="Courier New" panose="02070309020205020404" pitchFamily="49" charset="0"/>
                <a:cs typeface="Courier New" panose="02070309020205020404" pitchFamily="49" charset="0"/>
              </a:rPr>
              <a:t>  </a:t>
            </a:r>
            <a:r>
              <a:rPr lang="en-GB" sz="1100" dirty="0" err="1" smtClean="0">
                <a:latin typeface="Courier New" panose="02070309020205020404" pitchFamily="49" charset="0"/>
                <a:cs typeface="Courier New" panose="02070309020205020404" pitchFamily="49" charset="0"/>
              </a:rPr>
              <a:t>enum</a:t>
            </a:r>
            <a:r>
              <a:rPr lang="en-GB" sz="1100" dirty="0" smtClean="0">
                <a:latin typeface="Courier New" panose="02070309020205020404" pitchFamily="49" charset="0"/>
                <a:cs typeface="Courier New" panose="02070309020205020404" pitchFamily="49" charset="0"/>
              </a:rPr>
              <a:t> </a:t>
            </a:r>
            <a:r>
              <a:rPr lang="en-GB" sz="1100" dirty="0" err="1">
                <a:latin typeface="Courier New" panose="02070309020205020404" pitchFamily="49" charset="0"/>
                <a:cs typeface="Courier New" panose="02070309020205020404" pitchFamily="49" charset="0"/>
              </a:rPr>
              <a:t>rte_crypto_op_type</a:t>
            </a:r>
            <a:r>
              <a:rPr lang="en-GB" sz="1100" dirty="0">
                <a:latin typeface="Courier New" panose="02070309020205020404" pitchFamily="49" charset="0"/>
                <a:cs typeface="Courier New" panose="02070309020205020404" pitchFamily="49" charset="0"/>
              </a:rPr>
              <a:t> type</a:t>
            </a:r>
            <a:r>
              <a:rPr lang="en-GB" sz="1100" dirty="0" smtClean="0">
                <a:latin typeface="Courier New" panose="02070309020205020404" pitchFamily="49" charset="0"/>
                <a:cs typeface="Courier New" panose="02070309020205020404" pitchFamily="49" charset="0"/>
              </a:rPr>
              <a:t>; </a:t>
            </a:r>
          </a:p>
          <a:p>
            <a:r>
              <a:rPr lang="en-GB" sz="1100" dirty="0">
                <a:latin typeface="Courier New" panose="02070309020205020404" pitchFamily="49" charset="0"/>
                <a:cs typeface="Courier New" panose="02070309020205020404" pitchFamily="49" charset="0"/>
              </a:rPr>
              <a:t>	</a:t>
            </a:r>
            <a:r>
              <a:rPr lang="en-GB" sz="1100" dirty="0" smtClean="0">
                <a:latin typeface="Courier New" panose="02070309020205020404" pitchFamily="49" charset="0"/>
                <a:cs typeface="Courier New" panose="02070309020205020404" pitchFamily="49" charset="0"/>
              </a:rPr>
              <a:t>// </a:t>
            </a:r>
            <a:r>
              <a:rPr lang="en-GB" sz="1100" dirty="0" err="1" smtClean="0">
                <a:latin typeface="Courier New" panose="02070309020205020404" pitchFamily="49" charset="0"/>
                <a:cs typeface="Courier New" panose="02070309020205020404" pitchFamily="49" charset="0"/>
              </a:rPr>
              <a:t>sym</a:t>
            </a:r>
            <a:r>
              <a:rPr lang="en-GB" sz="1100" dirty="0" smtClean="0">
                <a:latin typeface="Courier New" panose="02070309020205020404" pitchFamily="49" charset="0"/>
                <a:cs typeface="Courier New" panose="02070309020205020404" pitchFamily="49" charset="0"/>
              </a:rPr>
              <a:t>/future</a:t>
            </a:r>
            <a:endParaRPr lang="en-GB" sz="1100" dirty="0">
              <a:latin typeface="Courier New" panose="02070309020205020404" pitchFamily="49" charset="0"/>
              <a:cs typeface="Courier New" panose="02070309020205020404" pitchFamily="49" charset="0"/>
            </a:endParaRPr>
          </a:p>
          <a:p>
            <a:endParaRPr lang="en-GB" sz="1100" dirty="0">
              <a:latin typeface="Courier New" panose="02070309020205020404" pitchFamily="49" charset="0"/>
              <a:cs typeface="Courier New" panose="02070309020205020404" pitchFamily="49" charset="0"/>
            </a:endParaRPr>
          </a:p>
          <a:p>
            <a:r>
              <a:rPr lang="en-GB" sz="1100" dirty="0" smtClean="0">
                <a:latin typeface="Courier New" panose="02070309020205020404" pitchFamily="49" charset="0"/>
                <a:cs typeface="Courier New" panose="02070309020205020404" pitchFamily="49" charset="0"/>
              </a:rPr>
              <a:t>  </a:t>
            </a:r>
            <a:r>
              <a:rPr lang="en-GB" sz="1100" dirty="0" err="1" smtClean="0">
                <a:latin typeface="Courier New" panose="02070309020205020404" pitchFamily="49" charset="0"/>
                <a:cs typeface="Courier New" panose="02070309020205020404" pitchFamily="49" charset="0"/>
              </a:rPr>
              <a:t>enum</a:t>
            </a:r>
            <a:r>
              <a:rPr lang="en-GB" sz="1100" dirty="0" smtClean="0">
                <a:latin typeface="Courier New" panose="02070309020205020404" pitchFamily="49" charset="0"/>
                <a:cs typeface="Courier New" panose="02070309020205020404" pitchFamily="49" charset="0"/>
              </a:rPr>
              <a:t> </a:t>
            </a:r>
            <a:r>
              <a:rPr lang="en-GB" sz="1100" dirty="0" err="1">
                <a:latin typeface="Courier New" panose="02070309020205020404" pitchFamily="49" charset="0"/>
                <a:cs typeface="Courier New" panose="02070309020205020404" pitchFamily="49" charset="0"/>
              </a:rPr>
              <a:t>rte_crypto_op_status</a:t>
            </a:r>
            <a:r>
              <a:rPr lang="en-GB" sz="1100" dirty="0">
                <a:latin typeface="Courier New" panose="02070309020205020404" pitchFamily="49" charset="0"/>
                <a:cs typeface="Courier New" panose="02070309020205020404" pitchFamily="49" charset="0"/>
              </a:rPr>
              <a:t> status</a:t>
            </a:r>
            <a:r>
              <a:rPr lang="en-GB" sz="1100" dirty="0" smtClean="0">
                <a:latin typeface="Courier New" panose="02070309020205020404" pitchFamily="49" charset="0"/>
                <a:cs typeface="Courier New" panose="02070309020205020404" pitchFamily="49" charset="0"/>
              </a:rPr>
              <a:t>; 		//result</a:t>
            </a:r>
            <a:endParaRPr lang="en-GB" sz="1100" dirty="0">
              <a:latin typeface="Courier New" panose="02070309020205020404" pitchFamily="49" charset="0"/>
              <a:cs typeface="Courier New" panose="02070309020205020404" pitchFamily="49" charset="0"/>
            </a:endParaRPr>
          </a:p>
          <a:p>
            <a:endParaRPr lang="en-GB" sz="1100" dirty="0">
              <a:latin typeface="Courier New" panose="02070309020205020404" pitchFamily="49" charset="0"/>
              <a:cs typeface="Courier New" panose="02070309020205020404" pitchFamily="49" charset="0"/>
            </a:endParaRPr>
          </a:p>
          <a:p>
            <a:r>
              <a:rPr lang="en-GB" sz="1100" dirty="0" smtClean="0">
                <a:latin typeface="Courier New" panose="02070309020205020404" pitchFamily="49" charset="0"/>
                <a:cs typeface="Courier New" panose="02070309020205020404" pitchFamily="49" charset="0"/>
              </a:rPr>
              <a:t>  </a:t>
            </a:r>
            <a:r>
              <a:rPr lang="en-GB" sz="1100" dirty="0" err="1" smtClean="0">
                <a:latin typeface="Courier New" panose="02070309020205020404" pitchFamily="49" charset="0"/>
                <a:cs typeface="Courier New" panose="02070309020205020404" pitchFamily="49" charset="0"/>
              </a:rPr>
              <a:t>struct</a:t>
            </a:r>
            <a:r>
              <a:rPr lang="en-GB" sz="1100" dirty="0" smtClean="0">
                <a:latin typeface="Courier New" panose="02070309020205020404" pitchFamily="49" charset="0"/>
                <a:cs typeface="Courier New" panose="02070309020205020404" pitchFamily="49" charset="0"/>
              </a:rPr>
              <a:t> </a:t>
            </a:r>
            <a:r>
              <a:rPr lang="en-GB" sz="1100" dirty="0" err="1">
                <a:latin typeface="Courier New" panose="02070309020205020404" pitchFamily="49" charset="0"/>
                <a:cs typeface="Courier New" panose="02070309020205020404" pitchFamily="49" charset="0"/>
              </a:rPr>
              <a:t>rte_mempool</a:t>
            </a:r>
            <a:r>
              <a:rPr lang="en-GB" sz="1100" dirty="0">
                <a:latin typeface="Courier New" panose="02070309020205020404" pitchFamily="49" charset="0"/>
                <a:cs typeface="Courier New" panose="02070309020205020404" pitchFamily="49" charset="0"/>
              </a:rPr>
              <a:t> *</a:t>
            </a:r>
            <a:r>
              <a:rPr lang="en-GB" sz="1100" dirty="0" err="1">
                <a:latin typeface="Courier New" panose="02070309020205020404" pitchFamily="49" charset="0"/>
                <a:cs typeface="Courier New" panose="02070309020205020404" pitchFamily="49" charset="0"/>
              </a:rPr>
              <a:t>mempool</a:t>
            </a:r>
            <a:r>
              <a:rPr lang="en-GB" sz="1100" dirty="0">
                <a:latin typeface="Courier New" panose="02070309020205020404" pitchFamily="49" charset="0"/>
                <a:cs typeface="Courier New" panose="02070309020205020404" pitchFamily="49" charset="0"/>
              </a:rPr>
              <a:t>;</a:t>
            </a:r>
          </a:p>
          <a:p>
            <a:endParaRPr lang="en-GB" sz="1100" dirty="0">
              <a:latin typeface="Courier New" panose="02070309020205020404" pitchFamily="49" charset="0"/>
              <a:cs typeface="Courier New" panose="02070309020205020404" pitchFamily="49" charset="0"/>
            </a:endParaRPr>
          </a:p>
          <a:p>
            <a:r>
              <a:rPr lang="en-GB" sz="1100" dirty="0" smtClean="0">
                <a:latin typeface="Courier New" panose="02070309020205020404" pitchFamily="49" charset="0"/>
                <a:cs typeface="Courier New" panose="02070309020205020404" pitchFamily="49" charset="0"/>
              </a:rPr>
              <a:t>  </a:t>
            </a:r>
            <a:r>
              <a:rPr lang="en-GB" sz="1100" dirty="0" err="1" smtClean="0">
                <a:latin typeface="Courier New" panose="02070309020205020404" pitchFamily="49" charset="0"/>
                <a:cs typeface="Courier New" panose="02070309020205020404" pitchFamily="49" charset="0"/>
              </a:rPr>
              <a:t>phys_addr_t</a:t>
            </a:r>
            <a:r>
              <a:rPr lang="en-GB" sz="1100" dirty="0" smtClean="0">
                <a:latin typeface="Courier New" panose="02070309020205020404" pitchFamily="49" charset="0"/>
                <a:cs typeface="Courier New" panose="02070309020205020404" pitchFamily="49" charset="0"/>
              </a:rPr>
              <a:t> </a:t>
            </a:r>
            <a:r>
              <a:rPr lang="en-GB" sz="1100" dirty="0" err="1">
                <a:latin typeface="Courier New" panose="02070309020205020404" pitchFamily="49" charset="0"/>
                <a:cs typeface="Courier New" panose="02070309020205020404" pitchFamily="49" charset="0"/>
              </a:rPr>
              <a:t>phys_addr</a:t>
            </a:r>
            <a:r>
              <a:rPr lang="en-GB" sz="1100" dirty="0" smtClean="0">
                <a:latin typeface="Courier New" panose="02070309020205020404" pitchFamily="49" charset="0"/>
                <a:cs typeface="Courier New" panose="02070309020205020404" pitchFamily="49" charset="0"/>
              </a:rPr>
              <a:t>; //unused</a:t>
            </a:r>
            <a:endParaRPr lang="en-GB" sz="1100" dirty="0">
              <a:latin typeface="Courier New" panose="02070309020205020404" pitchFamily="49" charset="0"/>
              <a:cs typeface="Courier New" panose="02070309020205020404" pitchFamily="49" charset="0"/>
            </a:endParaRPr>
          </a:p>
          <a:p>
            <a:endParaRPr lang="en-GB" sz="1100" dirty="0">
              <a:latin typeface="Courier New" panose="02070309020205020404" pitchFamily="49" charset="0"/>
              <a:cs typeface="Courier New" panose="02070309020205020404" pitchFamily="49" charset="0"/>
            </a:endParaRPr>
          </a:p>
          <a:p>
            <a:r>
              <a:rPr lang="en-GB" sz="1100" dirty="0" smtClean="0">
                <a:latin typeface="Courier New" panose="02070309020205020404" pitchFamily="49" charset="0"/>
                <a:cs typeface="Courier New" panose="02070309020205020404" pitchFamily="49" charset="0"/>
              </a:rPr>
              <a:t>  void </a:t>
            </a:r>
            <a:r>
              <a:rPr lang="en-GB" sz="1100" dirty="0">
                <a:latin typeface="Courier New" panose="02070309020205020404" pitchFamily="49" charset="0"/>
                <a:cs typeface="Courier New" panose="02070309020205020404" pitchFamily="49" charset="0"/>
              </a:rPr>
              <a:t>*</a:t>
            </a:r>
            <a:r>
              <a:rPr lang="en-GB" sz="1100" dirty="0" err="1">
                <a:latin typeface="Courier New" panose="02070309020205020404" pitchFamily="49" charset="0"/>
                <a:cs typeface="Courier New" panose="02070309020205020404" pitchFamily="49" charset="0"/>
              </a:rPr>
              <a:t>opaque_data</a:t>
            </a:r>
            <a:r>
              <a:rPr lang="en-GB" sz="1100" dirty="0">
                <a:latin typeface="Courier New" panose="02070309020205020404" pitchFamily="49" charset="0"/>
                <a:cs typeface="Courier New" panose="02070309020205020404" pitchFamily="49" charset="0"/>
              </a:rPr>
              <a:t>;</a:t>
            </a:r>
          </a:p>
          <a:p>
            <a:r>
              <a:rPr lang="en-GB" sz="1100" dirty="0" smtClean="0">
                <a:latin typeface="Courier New" panose="02070309020205020404" pitchFamily="49" charset="0"/>
                <a:cs typeface="Courier New" panose="02070309020205020404" pitchFamily="49" charset="0"/>
              </a:rPr>
              <a:t>    /* </a:t>
            </a:r>
            <a:r>
              <a:rPr lang="en-GB" sz="1100" dirty="0">
                <a:latin typeface="Courier New" panose="02070309020205020404" pitchFamily="49" charset="0"/>
                <a:cs typeface="Courier New" panose="02070309020205020404" pitchFamily="49" charset="0"/>
              </a:rPr>
              <a:t>for user data */</a:t>
            </a:r>
          </a:p>
          <a:p>
            <a:endParaRPr lang="en-GB" sz="1100" dirty="0">
              <a:latin typeface="Courier New" panose="02070309020205020404" pitchFamily="49" charset="0"/>
              <a:cs typeface="Courier New" panose="02070309020205020404" pitchFamily="49" charset="0"/>
            </a:endParaRPr>
          </a:p>
          <a:p>
            <a:r>
              <a:rPr lang="en-GB" sz="1100" dirty="0" smtClean="0">
                <a:latin typeface="Courier New" panose="02070309020205020404" pitchFamily="49" charset="0"/>
                <a:cs typeface="Courier New" panose="02070309020205020404" pitchFamily="49" charset="0"/>
              </a:rPr>
              <a:t>  union </a:t>
            </a:r>
            <a:r>
              <a:rPr lang="en-GB" sz="1100" dirty="0">
                <a:latin typeface="Courier New" panose="02070309020205020404" pitchFamily="49" charset="0"/>
                <a:cs typeface="Courier New" panose="02070309020205020404" pitchFamily="49" charset="0"/>
              </a:rPr>
              <a:t>{</a:t>
            </a:r>
          </a:p>
          <a:p>
            <a:r>
              <a:rPr lang="en-GB" sz="1100" dirty="0" smtClean="0">
                <a:latin typeface="Courier New" panose="02070309020205020404" pitchFamily="49" charset="0"/>
                <a:cs typeface="Courier New" panose="02070309020205020404" pitchFamily="49" charset="0"/>
              </a:rPr>
              <a:t>     </a:t>
            </a:r>
            <a:r>
              <a:rPr lang="en-GB" sz="1100" dirty="0" err="1" smtClean="0">
                <a:latin typeface="Courier New" panose="02070309020205020404" pitchFamily="49" charset="0"/>
                <a:cs typeface="Courier New" panose="02070309020205020404" pitchFamily="49" charset="0"/>
              </a:rPr>
              <a:t>struct</a:t>
            </a:r>
            <a:r>
              <a:rPr lang="en-GB" sz="1100" dirty="0" smtClean="0">
                <a:latin typeface="Courier New" panose="02070309020205020404" pitchFamily="49" charset="0"/>
                <a:cs typeface="Courier New" panose="02070309020205020404" pitchFamily="49" charset="0"/>
              </a:rPr>
              <a:t> </a:t>
            </a:r>
            <a:r>
              <a:rPr lang="en-GB" sz="1100" dirty="0" err="1">
                <a:latin typeface="Courier New" panose="02070309020205020404" pitchFamily="49" charset="0"/>
                <a:cs typeface="Courier New" panose="02070309020205020404" pitchFamily="49" charset="0"/>
              </a:rPr>
              <a:t>rte_crypto_sym_op</a:t>
            </a:r>
            <a:r>
              <a:rPr lang="en-GB" sz="1100" dirty="0">
                <a:latin typeface="Courier New" panose="02070309020205020404" pitchFamily="49" charset="0"/>
                <a:cs typeface="Courier New" panose="02070309020205020404" pitchFamily="49" charset="0"/>
              </a:rPr>
              <a:t> *</a:t>
            </a:r>
            <a:r>
              <a:rPr lang="en-GB" sz="1100" dirty="0" err="1">
                <a:latin typeface="Courier New" panose="02070309020205020404" pitchFamily="49" charset="0"/>
                <a:cs typeface="Courier New" panose="02070309020205020404" pitchFamily="49" charset="0"/>
              </a:rPr>
              <a:t>sym</a:t>
            </a:r>
            <a:r>
              <a:rPr lang="en-GB" sz="1100" dirty="0">
                <a:latin typeface="Courier New" panose="02070309020205020404" pitchFamily="49" charset="0"/>
                <a:cs typeface="Courier New" panose="02070309020205020404" pitchFamily="49" charset="0"/>
              </a:rPr>
              <a:t>;</a:t>
            </a:r>
          </a:p>
          <a:p>
            <a:r>
              <a:rPr lang="en-GB" sz="1100" dirty="0" smtClean="0">
                <a:latin typeface="Courier New" panose="02070309020205020404" pitchFamily="49" charset="0"/>
                <a:cs typeface="Courier New" panose="02070309020205020404" pitchFamily="49" charset="0"/>
              </a:rPr>
              <a:t>    }; </a:t>
            </a:r>
            <a:endParaRPr lang="en-GB" sz="1100" dirty="0">
              <a:latin typeface="Courier New" panose="02070309020205020404" pitchFamily="49" charset="0"/>
              <a:cs typeface="Courier New" panose="02070309020205020404" pitchFamily="49" charset="0"/>
            </a:endParaRPr>
          </a:p>
          <a:p>
            <a:r>
              <a:rPr lang="en-GB" sz="1100" dirty="0">
                <a:latin typeface="Courier New" panose="02070309020205020404" pitchFamily="49" charset="0"/>
                <a:cs typeface="Courier New" panose="02070309020205020404" pitchFamily="49" charset="0"/>
              </a:rPr>
              <a:t>} </a:t>
            </a:r>
            <a:endParaRPr lang="en-GB" sz="1100" dirty="0">
              <a:latin typeface="Courier New" panose="02070309020205020404" pitchFamily="49" charset="0"/>
              <a:ea typeface="Geneva" charset="0"/>
              <a:cs typeface="Courier New" panose="02070309020205020404" pitchFamily="49" charset="0"/>
            </a:endParaRPr>
          </a:p>
          <a:p>
            <a:pPr algn="ctr" eaLnBrk="1" hangingPunct="1"/>
            <a:endParaRPr lang="en-GB" sz="1200" dirty="0">
              <a:latin typeface="+mn-lt"/>
              <a:ea typeface="Geneva" charset="0"/>
              <a:cs typeface="Geneva" charset="0"/>
            </a:endParaRPr>
          </a:p>
        </p:txBody>
      </p:sp>
      <p:sp>
        <p:nvSpPr>
          <p:cNvPr id="6" name="Slide Number Placeholder 1"/>
          <p:cNvSpPr>
            <a:spLocks noGrp="1"/>
          </p:cNvSpPr>
          <p:nvPr>
            <p:ph type="sldNum" sz="quarter" idx="12"/>
          </p:nvPr>
        </p:nvSpPr>
        <p:spPr>
          <a:xfrm>
            <a:off x="7010400" y="4824413"/>
            <a:ext cx="2133600" cy="273050"/>
          </a:xfrm>
          <a:prstGeom prst="rect">
            <a:avLst/>
          </a:prstGeom>
        </p:spPr>
        <p:txBody>
          <a:bodyPr/>
          <a:lstStyle/>
          <a:p>
            <a:fld id="{EE2556C5-CE8C-6547-B838-EA80C61A4AF7}" type="slidenum">
              <a:rPr lang="en-US" smtClean="0"/>
              <a:pPr/>
              <a:t>21</a:t>
            </a:fld>
            <a:endParaRPr lang="en-US" dirty="0"/>
          </a:p>
        </p:txBody>
      </p:sp>
    </p:spTree>
    <p:extLst>
      <p:ext uri="{BB962C8B-B14F-4D97-AF65-F5344CB8AC3E}">
        <p14:creationId xmlns:p14="http://schemas.microsoft.com/office/powerpoint/2010/main" val="26434291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E2556C5-CE8C-6547-B838-EA80C61A4AF7}" type="slidenum">
              <a:rPr lang="en-US" smtClean="0"/>
              <a:pPr/>
              <a:t>3</a:t>
            </a:fld>
            <a:endParaRPr lang="en-US" dirty="0"/>
          </a:p>
        </p:txBody>
      </p:sp>
      <p:sp>
        <p:nvSpPr>
          <p:cNvPr id="4" name="Title 3"/>
          <p:cNvSpPr>
            <a:spLocks noGrp="1"/>
          </p:cNvSpPr>
          <p:nvPr>
            <p:ph type="title"/>
          </p:nvPr>
        </p:nvSpPr>
        <p:spPr/>
        <p:txBody>
          <a:bodyPr/>
          <a:lstStyle/>
          <a:p>
            <a:r>
              <a:rPr lang="en-GB" dirty="0" err="1" smtClean="0"/>
              <a:t>Cryptodev</a:t>
            </a:r>
            <a:r>
              <a:rPr lang="en-GB" dirty="0" smtClean="0"/>
              <a:t> Components</a:t>
            </a:r>
            <a:endParaRPr lang="en-US" dirty="0"/>
          </a:p>
        </p:txBody>
      </p:sp>
      <p:pic>
        <p:nvPicPr>
          <p:cNvPr id="3" name="Content Placeholder 8"/>
          <p:cNvPicPr>
            <a:picLocks noChangeAspect="1"/>
          </p:cNvPicPr>
          <p:nvPr/>
        </p:nvPicPr>
        <p:blipFill>
          <a:blip r:embed="rId2"/>
          <a:stretch>
            <a:fillRect/>
          </a:stretch>
        </p:blipFill>
        <p:spPr>
          <a:xfrm>
            <a:off x="1468669" y="870284"/>
            <a:ext cx="6203487" cy="3714622"/>
          </a:xfrm>
          <a:prstGeom prst="rect">
            <a:avLst/>
          </a:prstGeom>
        </p:spPr>
      </p:pic>
    </p:spTree>
    <p:extLst>
      <p:ext uri="{BB962C8B-B14F-4D97-AF65-F5344CB8AC3E}">
        <p14:creationId xmlns:p14="http://schemas.microsoft.com/office/powerpoint/2010/main" val="86552670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28600" y="165154"/>
            <a:ext cx="8229600" cy="742950"/>
          </a:xfrm>
        </p:spPr>
        <p:txBody>
          <a:bodyPr/>
          <a:lstStyle/>
          <a:p>
            <a:r>
              <a:rPr lang="en-US" b="0" dirty="0">
                <a:solidFill>
                  <a:srgbClr val="003C71"/>
                </a:solidFill>
              </a:rPr>
              <a:t>DPDK Crypto Acceleration</a:t>
            </a:r>
          </a:p>
        </p:txBody>
      </p:sp>
      <p:sp>
        <p:nvSpPr>
          <p:cNvPr id="4" name="Content Placeholder 44"/>
          <p:cNvSpPr>
            <a:spLocks noGrp="1"/>
          </p:cNvSpPr>
          <p:nvPr>
            <p:ph idx="4294967295"/>
          </p:nvPr>
        </p:nvSpPr>
        <p:spPr>
          <a:xfrm>
            <a:off x="228600" y="948510"/>
            <a:ext cx="4370388" cy="3394890"/>
          </a:xfrm>
          <a:prstGeom prst="rect">
            <a:avLst/>
          </a:prstGeom>
        </p:spPr>
        <p:txBody>
          <a:bodyPr>
            <a:normAutofit/>
          </a:bodyPr>
          <a:lstStyle/>
          <a:p>
            <a:r>
              <a:rPr lang="en-US" dirty="0" smtClean="0"/>
              <a:t>Current </a:t>
            </a:r>
            <a:r>
              <a:rPr lang="en-US" dirty="0" err="1" smtClean="0"/>
              <a:t>Cryptodev</a:t>
            </a:r>
            <a:r>
              <a:rPr lang="en-US" dirty="0" smtClean="0"/>
              <a:t> implementation</a:t>
            </a:r>
          </a:p>
          <a:p>
            <a:pPr lvl="1"/>
            <a:r>
              <a:rPr lang="en-US" dirty="0" smtClean="0">
                <a:solidFill>
                  <a:schemeClr val="tx1"/>
                </a:solidFill>
              </a:rPr>
              <a:t>Supports software and hardware (offload) symmetric crypto.</a:t>
            </a:r>
            <a:r>
              <a:rPr lang="en-US" sz="1600" dirty="0" smtClean="0">
                <a:solidFill>
                  <a:schemeClr val="tx1"/>
                </a:solidFill>
              </a:rPr>
              <a:t> </a:t>
            </a:r>
          </a:p>
          <a:p>
            <a:pPr lvl="2"/>
            <a:r>
              <a:rPr lang="en-US" dirty="0">
                <a:solidFill>
                  <a:schemeClr val="tx1"/>
                </a:solidFill>
              </a:rPr>
              <a:t>Cipher - </a:t>
            </a:r>
            <a:r>
              <a:rPr lang="en-GB" dirty="0">
                <a:solidFill>
                  <a:schemeClr val="tx1"/>
                </a:solidFill>
              </a:rPr>
              <a:t>AES CBC/CTR 128/192/256 bit, Snow3G (UEA2), KASUMI F8* , NULL*</a:t>
            </a:r>
          </a:p>
          <a:p>
            <a:pPr lvl="2"/>
            <a:r>
              <a:rPr lang="en-GB" dirty="0">
                <a:solidFill>
                  <a:schemeClr val="tx1"/>
                </a:solidFill>
              </a:rPr>
              <a:t>Authentication - MD5_HMAC*/SHA1/224*/256/384*/512, AES XCBC, Snow3G UIA2, KASUMI F9*, NULL*</a:t>
            </a:r>
          </a:p>
          <a:p>
            <a:pPr lvl="2"/>
            <a:r>
              <a:rPr lang="en-GB" dirty="0">
                <a:solidFill>
                  <a:schemeClr val="tx1"/>
                </a:solidFill>
              </a:rPr>
              <a:t>Combined - AES GCM 128/192**/256** </a:t>
            </a:r>
            <a:r>
              <a:rPr lang="en-GB" dirty="0" smtClean="0">
                <a:solidFill>
                  <a:schemeClr val="tx1"/>
                </a:solidFill>
              </a:rPr>
              <a:t>bit</a:t>
            </a:r>
            <a:endParaRPr lang="en-US" dirty="0">
              <a:solidFill>
                <a:schemeClr val="tx1"/>
              </a:solidFill>
            </a:endParaRPr>
          </a:p>
        </p:txBody>
      </p:sp>
      <p:pic>
        <p:nvPicPr>
          <p:cNvPr id="43" name="Picture 42"/>
          <p:cNvPicPr>
            <a:picLocks noChangeAspect="1"/>
          </p:cNvPicPr>
          <p:nvPr/>
        </p:nvPicPr>
        <p:blipFill>
          <a:blip r:embed="rId2"/>
          <a:stretch>
            <a:fillRect/>
          </a:stretch>
        </p:blipFill>
        <p:spPr>
          <a:xfrm>
            <a:off x="5034403" y="1246238"/>
            <a:ext cx="3884755" cy="2547794"/>
          </a:xfrm>
          <a:prstGeom prst="rect">
            <a:avLst/>
          </a:prstGeom>
        </p:spPr>
      </p:pic>
      <p:sp>
        <p:nvSpPr>
          <p:cNvPr id="44" name="Oval 43"/>
          <p:cNvSpPr/>
          <p:nvPr/>
        </p:nvSpPr>
        <p:spPr>
          <a:xfrm>
            <a:off x="6496665" y="1614948"/>
            <a:ext cx="2566219" cy="2426109"/>
          </a:xfrm>
          <a:prstGeom prst="ellipse">
            <a:avLst/>
          </a:prstGeom>
          <a:noFill/>
          <a:ln w="1270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Slide Number Placeholder 1"/>
          <p:cNvSpPr>
            <a:spLocks noGrp="1"/>
          </p:cNvSpPr>
          <p:nvPr>
            <p:ph type="sldNum" sz="quarter" idx="12"/>
          </p:nvPr>
        </p:nvSpPr>
        <p:spPr>
          <a:xfrm>
            <a:off x="7010400" y="4824413"/>
            <a:ext cx="2133600" cy="273050"/>
          </a:xfrm>
          <a:prstGeom prst="rect">
            <a:avLst/>
          </a:prstGeom>
        </p:spPr>
        <p:txBody>
          <a:bodyPr/>
          <a:lstStyle/>
          <a:p>
            <a:fld id="{EE2556C5-CE8C-6547-B838-EA80C61A4AF7}" type="slidenum">
              <a:rPr lang="en-US" smtClean="0"/>
              <a:pPr/>
              <a:t>4</a:t>
            </a:fld>
            <a:endParaRPr lang="en-US" dirty="0"/>
          </a:p>
        </p:txBody>
      </p:sp>
    </p:spTree>
    <p:extLst>
      <p:ext uri="{BB962C8B-B14F-4D97-AF65-F5344CB8AC3E}">
        <p14:creationId xmlns:p14="http://schemas.microsoft.com/office/powerpoint/2010/main" val="18398629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1477" y="347155"/>
            <a:ext cx="8229600" cy="868680"/>
          </a:xfrm>
        </p:spPr>
        <p:txBody>
          <a:bodyPr>
            <a:normAutofit/>
          </a:bodyPr>
          <a:lstStyle/>
          <a:p>
            <a:r>
              <a:rPr lang="en-GB" b="0" dirty="0">
                <a:solidFill>
                  <a:srgbClr val="003C71"/>
                </a:solidFill>
              </a:rPr>
              <a:t>DPDK Crypto APIs - </a:t>
            </a:r>
            <a:r>
              <a:rPr lang="en-US" b="0" dirty="0">
                <a:solidFill>
                  <a:srgbClr val="003C71"/>
                </a:solidFill>
              </a:rPr>
              <a:t>Burst</a:t>
            </a:r>
          </a:p>
        </p:txBody>
      </p:sp>
      <p:sp>
        <p:nvSpPr>
          <p:cNvPr id="3" name="Content Placeholder 2"/>
          <p:cNvSpPr>
            <a:spLocks noGrp="1"/>
          </p:cNvSpPr>
          <p:nvPr>
            <p:ph idx="4294967295"/>
          </p:nvPr>
        </p:nvSpPr>
        <p:spPr>
          <a:xfrm>
            <a:off x="369847" y="1000996"/>
            <a:ext cx="7343775" cy="1098550"/>
          </a:xfrm>
        </p:spPr>
        <p:style>
          <a:lnRef idx="1">
            <a:schemeClr val="dk1"/>
          </a:lnRef>
          <a:fillRef idx="2">
            <a:schemeClr val="dk1"/>
          </a:fillRef>
          <a:effectRef idx="1">
            <a:schemeClr val="dk1"/>
          </a:effectRef>
          <a:fontRef idx="minor">
            <a:schemeClr val="dk1"/>
          </a:fontRef>
        </p:style>
        <p:txBody>
          <a:bodyPr wrap="square">
            <a:spAutoFit/>
          </a:bodyPr>
          <a:lstStyle/>
          <a:p>
            <a:pPr eaLnBrk="0" hangingPunct="0">
              <a:spcBef>
                <a:spcPct val="0"/>
              </a:spcBef>
            </a:pPr>
            <a:endParaRPr lang="en-US" sz="1100" dirty="0" smtClean="0">
              <a:solidFill>
                <a:schemeClr val="dk1"/>
              </a:solidFill>
              <a:latin typeface="Courier New" panose="02070309020205020404" pitchFamily="49" charset="0"/>
              <a:ea typeface="Calibri" panose="020F0502020204030204" pitchFamily="34" charset="0"/>
              <a:cs typeface="Times New Roman" panose="02020603050405020304" pitchFamily="18" charset="0"/>
            </a:endParaRPr>
          </a:p>
          <a:p>
            <a:pPr eaLnBrk="0" hangingPunct="0">
              <a:spcBef>
                <a:spcPct val="0"/>
              </a:spcBef>
            </a:pPr>
            <a:r>
              <a:rPr lang="en-US" sz="1100" dirty="0" smtClean="0">
                <a:solidFill>
                  <a:schemeClr val="dk1"/>
                </a:solidFill>
                <a:latin typeface="Courier New" panose="02070309020205020404" pitchFamily="49" charset="0"/>
                <a:ea typeface="Calibri" panose="020F0502020204030204" pitchFamily="34" charset="0"/>
                <a:cs typeface="Times New Roman" panose="02020603050405020304" pitchFamily="18" charset="0"/>
              </a:rPr>
              <a:t>uint16_t </a:t>
            </a:r>
            <a:r>
              <a:rPr lang="en-US" sz="1100" b="1" dirty="0" err="1">
                <a:solidFill>
                  <a:schemeClr val="dk1"/>
                </a:solidFill>
                <a:latin typeface="Courier New" panose="02070309020205020404" pitchFamily="49" charset="0"/>
                <a:ea typeface="Calibri" panose="020F0502020204030204" pitchFamily="34" charset="0"/>
                <a:cs typeface="Times New Roman" panose="02020603050405020304" pitchFamily="18" charset="0"/>
              </a:rPr>
              <a:t>rte_cryptodev_enqueue_burst</a:t>
            </a:r>
            <a:r>
              <a:rPr lang="en-US" sz="1100" dirty="0">
                <a:solidFill>
                  <a:schemeClr val="dk1"/>
                </a:solidFill>
                <a:latin typeface="Courier New" panose="02070309020205020404" pitchFamily="49" charset="0"/>
                <a:ea typeface="Calibri" panose="020F0502020204030204" pitchFamily="34" charset="0"/>
                <a:cs typeface="Times New Roman" panose="02020603050405020304" pitchFamily="18" charset="0"/>
              </a:rPr>
              <a:t>(uint8_t </a:t>
            </a:r>
            <a:r>
              <a:rPr lang="en-US" sz="1100" dirty="0" err="1">
                <a:solidFill>
                  <a:schemeClr val="dk1"/>
                </a:solidFill>
                <a:latin typeface="Courier New" panose="02070309020205020404" pitchFamily="49" charset="0"/>
                <a:ea typeface="Calibri" panose="020F0502020204030204" pitchFamily="34" charset="0"/>
                <a:cs typeface="Times New Roman" panose="02020603050405020304" pitchFamily="18" charset="0"/>
              </a:rPr>
              <a:t>dev_id</a:t>
            </a:r>
            <a:r>
              <a:rPr lang="en-US" sz="1100" dirty="0">
                <a:solidFill>
                  <a:schemeClr val="dk1"/>
                </a:solidFill>
                <a:latin typeface="Courier New" panose="02070309020205020404" pitchFamily="49" charset="0"/>
                <a:ea typeface="Calibri" panose="020F0502020204030204" pitchFamily="34" charset="0"/>
                <a:cs typeface="Times New Roman" panose="02020603050405020304" pitchFamily="18" charset="0"/>
              </a:rPr>
              <a:t>, uint16_t </a:t>
            </a:r>
            <a:r>
              <a:rPr lang="en-US" sz="1100" dirty="0" err="1">
                <a:solidFill>
                  <a:schemeClr val="dk1"/>
                </a:solidFill>
                <a:latin typeface="Courier New" panose="02070309020205020404" pitchFamily="49" charset="0"/>
                <a:ea typeface="Calibri" panose="020F0502020204030204" pitchFamily="34" charset="0"/>
                <a:cs typeface="Times New Roman" panose="02020603050405020304" pitchFamily="18" charset="0"/>
              </a:rPr>
              <a:t>qp_id</a:t>
            </a:r>
            <a:r>
              <a:rPr lang="en-US" sz="1100" dirty="0">
                <a:solidFill>
                  <a:schemeClr val="dk1"/>
                </a:solidFill>
                <a:latin typeface="Courier New" panose="02070309020205020404" pitchFamily="49" charset="0"/>
                <a:ea typeface="Calibri" panose="020F0502020204030204" pitchFamily="34" charset="0"/>
                <a:cs typeface="Times New Roman" panose="02020603050405020304" pitchFamily="18" charset="0"/>
              </a:rPr>
              <a:t>, </a:t>
            </a:r>
          </a:p>
          <a:p>
            <a:pPr eaLnBrk="0" hangingPunct="0">
              <a:spcBef>
                <a:spcPct val="0"/>
              </a:spcBef>
            </a:pPr>
            <a:r>
              <a:rPr lang="en-US" sz="1100" dirty="0" err="1">
                <a:solidFill>
                  <a:schemeClr val="dk1"/>
                </a:solidFill>
                <a:latin typeface="Courier New" panose="02070309020205020404" pitchFamily="49" charset="0"/>
                <a:ea typeface="Calibri" panose="020F0502020204030204" pitchFamily="34" charset="0"/>
                <a:cs typeface="Times New Roman" panose="02020603050405020304" pitchFamily="18" charset="0"/>
              </a:rPr>
              <a:t>struct</a:t>
            </a:r>
            <a:r>
              <a:rPr lang="en-US" sz="1100" dirty="0">
                <a:solidFill>
                  <a:schemeClr val="dk1"/>
                </a:solidFill>
                <a:latin typeface="Courier New" panose="02070309020205020404" pitchFamily="49" charset="0"/>
                <a:ea typeface="Calibri" panose="020F0502020204030204" pitchFamily="34" charset="0"/>
                <a:cs typeface="Times New Roman" panose="02020603050405020304" pitchFamily="18" charset="0"/>
              </a:rPr>
              <a:t> </a:t>
            </a:r>
            <a:r>
              <a:rPr lang="en-US" sz="1100" dirty="0" err="1">
                <a:solidFill>
                  <a:schemeClr val="dk1"/>
                </a:solidFill>
                <a:latin typeface="Courier New" panose="02070309020205020404" pitchFamily="49" charset="0"/>
                <a:ea typeface="Calibri" panose="020F0502020204030204" pitchFamily="34" charset="0"/>
                <a:cs typeface="Times New Roman" panose="02020603050405020304" pitchFamily="18" charset="0"/>
              </a:rPr>
              <a:t>rte_crypto_op</a:t>
            </a:r>
            <a:r>
              <a:rPr lang="en-US" sz="1100" dirty="0">
                <a:solidFill>
                  <a:schemeClr val="dk1"/>
                </a:solidFill>
                <a:latin typeface="Courier New" panose="02070309020205020404" pitchFamily="49" charset="0"/>
                <a:ea typeface="Calibri" panose="020F0502020204030204" pitchFamily="34" charset="0"/>
                <a:cs typeface="Times New Roman" panose="02020603050405020304" pitchFamily="18" charset="0"/>
              </a:rPr>
              <a:t> **ops, uint16_t </a:t>
            </a:r>
            <a:r>
              <a:rPr lang="en-US" sz="1100" dirty="0" err="1">
                <a:solidFill>
                  <a:schemeClr val="dk1"/>
                </a:solidFill>
                <a:latin typeface="Courier New" panose="02070309020205020404" pitchFamily="49" charset="0"/>
                <a:ea typeface="Calibri" panose="020F0502020204030204" pitchFamily="34" charset="0"/>
                <a:cs typeface="Times New Roman" panose="02020603050405020304" pitchFamily="18" charset="0"/>
              </a:rPr>
              <a:t>nb_bufs</a:t>
            </a:r>
            <a:r>
              <a:rPr lang="en-US" sz="1100" dirty="0">
                <a:solidFill>
                  <a:schemeClr val="dk1"/>
                </a:solidFill>
                <a:latin typeface="Courier New" panose="02070309020205020404" pitchFamily="49" charset="0"/>
                <a:ea typeface="Calibri" panose="020F0502020204030204" pitchFamily="34" charset="0"/>
                <a:cs typeface="Times New Roman" panose="02020603050405020304" pitchFamily="18" charset="0"/>
              </a:rPr>
              <a:t>);</a:t>
            </a:r>
          </a:p>
          <a:p>
            <a:pPr eaLnBrk="0" hangingPunct="0">
              <a:spcBef>
                <a:spcPct val="0"/>
              </a:spcBef>
            </a:pPr>
            <a:r>
              <a:rPr lang="en-US" sz="1100" dirty="0">
                <a:solidFill>
                  <a:schemeClr val="dk1"/>
                </a:solidFill>
                <a:latin typeface="Courier New" panose="02070309020205020404" pitchFamily="49" charset="0"/>
                <a:ea typeface="Calibri" panose="020F0502020204030204" pitchFamily="34" charset="0"/>
                <a:cs typeface="Times New Roman" panose="02020603050405020304" pitchFamily="18" charset="0"/>
              </a:rPr>
              <a:t> </a:t>
            </a:r>
          </a:p>
          <a:p>
            <a:pPr eaLnBrk="0" hangingPunct="0">
              <a:spcBef>
                <a:spcPct val="0"/>
              </a:spcBef>
            </a:pPr>
            <a:r>
              <a:rPr lang="en-US" sz="1100" dirty="0">
                <a:solidFill>
                  <a:schemeClr val="dk1"/>
                </a:solidFill>
                <a:latin typeface="Courier New" panose="02070309020205020404" pitchFamily="49" charset="0"/>
                <a:ea typeface="Calibri" panose="020F0502020204030204" pitchFamily="34" charset="0"/>
                <a:cs typeface="Times New Roman" panose="02020603050405020304" pitchFamily="18" charset="0"/>
              </a:rPr>
              <a:t>uint16_t </a:t>
            </a:r>
            <a:r>
              <a:rPr lang="en-US" sz="1100" b="1" dirty="0" err="1">
                <a:solidFill>
                  <a:schemeClr val="dk1"/>
                </a:solidFill>
                <a:latin typeface="Courier New" panose="02070309020205020404" pitchFamily="49" charset="0"/>
                <a:ea typeface="Calibri" panose="020F0502020204030204" pitchFamily="34" charset="0"/>
                <a:cs typeface="Times New Roman" panose="02020603050405020304" pitchFamily="18" charset="0"/>
              </a:rPr>
              <a:t>rte_cryptodev_dequeue_brust</a:t>
            </a:r>
            <a:r>
              <a:rPr lang="en-US" sz="1100" dirty="0">
                <a:solidFill>
                  <a:schemeClr val="dk1"/>
                </a:solidFill>
                <a:latin typeface="Courier New" panose="02070309020205020404" pitchFamily="49" charset="0"/>
                <a:ea typeface="Calibri" panose="020F0502020204030204" pitchFamily="34" charset="0"/>
                <a:cs typeface="Times New Roman" panose="02020603050405020304" pitchFamily="18" charset="0"/>
              </a:rPr>
              <a:t>(uint8_t </a:t>
            </a:r>
            <a:r>
              <a:rPr lang="en-US" sz="1100" dirty="0" err="1">
                <a:solidFill>
                  <a:schemeClr val="dk1"/>
                </a:solidFill>
                <a:latin typeface="Courier New" panose="02070309020205020404" pitchFamily="49" charset="0"/>
                <a:ea typeface="Calibri" panose="020F0502020204030204" pitchFamily="34" charset="0"/>
                <a:cs typeface="Times New Roman" panose="02020603050405020304" pitchFamily="18" charset="0"/>
              </a:rPr>
              <a:t>dev_id</a:t>
            </a:r>
            <a:r>
              <a:rPr lang="en-US" sz="1100" dirty="0">
                <a:solidFill>
                  <a:schemeClr val="dk1"/>
                </a:solidFill>
                <a:latin typeface="Courier New" panose="02070309020205020404" pitchFamily="49" charset="0"/>
                <a:ea typeface="Calibri" panose="020F0502020204030204" pitchFamily="34" charset="0"/>
                <a:cs typeface="Times New Roman" panose="02020603050405020304" pitchFamily="18" charset="0"/>
              </a:rPr>
              <a:t>, uint16_t </a:t>
            </a:r>
            <a:r>
              <a:rPr lang="en-US" sz="1100" dirty="0" err="1">
                <a:solidFill>
                  <a:schemeClr val="dk1"/>
                </a:solidFill>
                <a:latin typeface="Courier New" panose="02070309020205020404" pitchFamily="49" charset="0"/>
                <a:ea typeface="Calibri" panose="020F0502020204030204" pitchFamily="34" charset="0"/>
                <a:cs typeface="Times New Roman" panose="02020603050405020304" pitchFamily="18" charset="0"/>
              </a:rPr>
              <a:t>qp_id</a:t>
            </a:r>
            <a:r>
              <a:rPr lang="en-US" sz="1100" dirty="0">
                <a:solidFill>
                  <a:schemeClr val="dk1"/>
                </a:solidFill>
                <a:latin typeface="Courier New" panose="02070309020205020404" pitchFamily="49" charset="0"/>
                <a:ea typeface="Calibri" panose="020F0502020204030204" pitchFamily="34" charset="0"/>
                <a:cs typeface="Times New Roman" panose="02020603050405020304" pitchFamily="18" charset="0"/>
              </a:rPr>
              <a:t>, </a:t>
            </a:r>
          </a:p>
          <a:p>
            <a:pPr eaLnBrk="0" hangingPunct="0">
              <a:spcBef>
                <a:spcPct val="0"/>
              </a:spcBef>
            </a:pPr>
            <a:r>
              <a:rPr lang="en-US" sz="1100" dirty="0" err="1">
                <a:solidFill>
                  <a:schemeClr val="dk1"/>
                </a:solidFill>
                <a:latin typeface="Courier New" panose="02070309020205020404" pitchFamily="49" charset="0"/>
                <a:ea typeface="Calibri" panose="020F0502020204030204" pitchFamily="34" charset="0"/>
                <a:cs typeface="Times New Roman" panose="02020603050405020304" pitchFamily="18" charset="0"/>
              </a:rPr>
              <a:t>struct</a:t>
            </a:r>
            <a:r>
              <a:rPr lang="en-US" sz="1100" dirty="0">
                <a:solidFill>
                  <a:schemeClr val="dk1"/>
                </a:solidFill>
                <a:latin typeface="Courier New" panose="02070309020205020404" pitchFamily="49" charset="0"/>
                <a:ea typeface="Calibri" panose="020F0502020204030204" pitchFamily="34" charset="0"/>
                <a:cs typeface="Times New Roman" panose="02020603050405020304" pitchFamily="18" charset="0"/>
              </a:rPr>
              <a:t> </a:t>
            </a:r>
            <a:r>
              <a:rPr lang="en-US" sz="1100" dirty="0" err="1">
                <a:solidFill>
                  <a:schemeClr val="dk1"/>
                </a:solidFill>
                <a:latin typeface="Courier New" panose="02070309020205020404" pitchFamily="49" charset="0"/>
                <a:ea typeface="Calibri" panose="020F0502020204030204" pitchFamily="34" charset="0"/>
                <a:cs typeface="Times New Roman" panose="02020603050405020304" pitchFamily="18" charset="0"/>
              </a:rPr>
              <a:t>rte_crypto_op</a:t>
            </a:r>
            <a:r>
              <a:rPr lang="en-US" sz="1100" dirty="0">
                <a:solidFill>
                  <a:schemeClr val="dk1"/>
                </a:solidFill>
                <a:latin typeface="Courier New" panose="02070309020205020404" pitchFamily="49" charset="0"/>
                <a:ea typeface="Calibri" panose="020F0502020204030204" pitchFamily="34" charset="0"/>
                <a:cs typeface="Times New Roman" panose="02020603050405020304" pitchFamily="18" charset="0"/>
              </a:rPr>
              <a:t> **ops, uint16_t </a:t>
            </a:r>
            <a:r>
              <a:rPr lang="en-US" sz="1100" dirty="0" err="1">
                <a:solidFill>
                  <a:schemeClr val="dk1"/>
                </a:solidFill>
                <a:latin typeface="Courier New" panose="02070309020205020404" pitchFamily="49" charset="0"/>
                <a:ea typeface="Calibri" panose="020F0502020204030204" pitchFamily="34" charset="0"/>
                <a:cs typeface="Times New Roman" panose="02020603050405020304" pitchFamily="18" charset="0"/>
              </a:rPr>
              <a:t>nb_bufs</a:t>
            </a:r>
            <a:r>
              <a:rPr lang="en-US" sz="1100" dirty="0">
                <a:solidFill>
                  <a:schemeClr val="dk1"/>
                </a:solidFill>
                <a:latin typeface="Courier New" panose="02070309020205020404" pitchFamily="49" charset="0"/>
                <a:ea typeface="Calibri" panose="020F0502020204030204" pitchFamily="34" charset="0"/>
                <a:cs typeface="Times New Roman" panose="02020603050405020304" pitchFamily="18" charset="0"/>
              </a:rPr>
              <a:t>);</a:t>
            </a:r>
          </a:p>
          <a:p>
            <a:pPr marL="457200" lvl="1" eaLnBrk="0" hangingPunct="0">
              <a:spcBef>
                <a:spcPct val="0"/>
              </a:spcBef>
            </a:pPr>
            <a:endParaRPr lang="en-US" dirty="0">
              <a:solidFill>
                <a:schemeClr val="dk1"/>
              </a:solidFill>
              <a:latin typeface="+mn-lt"/>
              <a:ea typeface="+mn-ea"/>
              <a:cs typeface="+mn-cs"/>
            </a:endParaRPr>
          </a:p>
        </p:txBody>
      </p:sp>
      <p:sp>
        <p:nvSpPr>
          <p:cNvPr id="6" name="Content Placeholder 2"/>
          <p:cNvSpPr txBox="1">
            <a:spLocks/>
          </p:cNvSpPr>
          <p:nvPr/>
        </p:nvSpPr>
        <p:spPr>
          <a:xfrm>
            <a:off x="369847" y="2640440"/>
            <a:ext cx="8167047" cy="1382853"/>
          </a:xfrm>
          <a:prstGeom prst="rect">
            <a:avLst/>
          </a:prstGeom>
        </p:spPr>
        <p:txBody>
          <a:bodyPr vert="horz" lIns="0" tIns="0" rIns="0" bIns="0" rtlCol="0" anchor="t" anchorCtr="0">
            <a:normAutofit/>
          </a:bodyPr>
          <a:lstStyle>
            <a:lvl1pPr marL="173038" indent="-173038" algn="l" defTabSz="457200" rtl="0" eaLnBrk="1" latinLnBrk="0" hangingPunct="1">
              <a:lnSpc>
                <a:spcPct val="90000"/>
              </a:lnSpc>
              <a:spcBef>
                <a:spcPts val="1200"/>
              </a:spcBef>
              <a:spcAft>
                <a:spcPts val="0"/>
              </a:spcAft>
              <a:buFont typeface="Arial"/>
              <a:buNone/>
              <a:defRPr sz="4400" b="0" kern="1200" baseline="0">
                <a:solidFill>
                  <a:schemeClr val="accent2"/>
                </a:solidFill>
                <a:latin typeface="Intel Clear Light" panose="020B0404020203020204" pitchFamily="34" charset="0"/>
                <a:ea typeface="+mn-ea"/>
                <a:cs typeface="Intel Clear Light" panose="020B0404020203020204" pitchFamily="34" charset="0"/>
              </a:defRPr>
            </a:lvl1pPr>
            <a:lvl2pPr marL="400050" indent="-225425" algn="l" defTabSz="457200" rtl="0" eaLnBrk="1" latinLnBrk="0" hangingPunct="1">
              <a:spcBef>
                <a:spcPts val="800"/>
              </a:spcBef>
              <a:buFont typeface="Lucida Grande"/>
              <a:buChar char="−"/>
              <a:defRPr sz="1200" kern="1200" baseline="0">
                <a:solidFill>
                  <a:schemeClr val="tx2"/>
                </a:solidFill>
                <a:latin typeface="Intel Clear" panose="020B0604020203020204" pitchFamily="34" charset="0"/>
                <a:ea typeface="+mn-ea"/>
                <a:cs typeface="Intel Clear" panose="020B0604020203020204" pitchFamily="34" charset="0"/>
              </a:defRPr>
            </a:lvl2pPr>
            <a:lvl3pPr marL="685800" indent="-228600" algn="l" defTabSz="457200" rtl="0" eaLnBrk="1" latinLnBrk="0" hangingPunct="1">
              <a:spcBef>
                <a:spcPts val="400"/>
              </a:spcBef>
              <a:buFont typeface="Wingdings" charset="2"/>
              <a:buChar char="§"/>
              <a:defRPr sz="1100" kern="1200">
                <a:solidFill>
                  <a:schemeClr val="tx2"/>
                </a:solidFill>
                <a:latin typeface="Intel Clear" panose="020B0604020203020204" pitchFamily="34" charset="0"/>
                <a:ea typeface="+mn-ea"/>
                <a:cs typeface="Intel Clear" panose="020B0604020203020204" pitchFamily="34" charset="0"/>
              </a:defRPr>
            </a:lvl3pPr>
            <a:lvl4pPr marL="969963" indent="-228600" algn="l" defTabSz="457200" rtl="0" eaLnBrk="1" latinLnBrk="0" hangingPunct="1">
              <a:spcBef>
                <a:spcPts val="200"/>
              </a:spcBef>
              <a:buFont typeface="Arial"/>
              <a:buChar char="–"/>
              <a:defRPr sz="1050" kern="1200">
                <a:solidFill>
                  <a:schemeClr val="tx2"/>
                </a:solidFill>
                <a:latin typeface="Intel Clear" panose="020B0604020203020204" pitchFamily="34" charset="0"/>
                <a:ea typeface="+mn-ea"/>
                <a:cs typeface="Intel Clear" panose="020B0604020203020204" pitchFamily="34" charset="0"/>
              </a:defRPr>
            </a:lvl4pPr>
            <a:lvl5pPr marL="1319213" indent="-228600" algn="l" defTabSz="457200" rtl="0" eaLnBrk="1" latinLnBrk="0" hangingPunct="1">
              <a:spcBef>
                <a:spcPct val="20000"/>
              </a:spcBef>
              <a:buFont typeface="Arial"/>
              <a:buChar char="»"/>
              <a:defRPr sz="1000" kern="1200">
                <a:solidFill>
                  <a:schemeClr val="tx2"/>
                </a:solidFill>
                <a:latin typeface="Intel Clear" panose="020B0604020203020204" pitchFamily="34" charset="0"/>
                <a:ea typeface="+mn-ea"/>
                <a:cs typeface="Intel Clear" panose="020B0604020203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r>
              <a:rPr lang="en-US" dirty="0" smtClean="0"/>
              <a:t>The </a:t>
            </a:r>
            <a:r>
              <a:rPr lang="en-US" dirty="0" err="1" smtClean="0"/>
              <a:t>enqueue</a:t>
            </a:r>
            <a:r>
              <a:rPr lang="en-US" dirty="0" smtClean="0"/>
              <a:t> burst function will expect that each </a:t>
            </a:r>
            <a:r>
              <a:rPr lang="en-US" b="1" dirty="0" err="1" smtClean="0"/>
              <a:t>rte_crypto_op</a:t>
            </a:r>
            <a:r>
              <a:rPr lang="en-US" dirty="0" smtClean="0"/>
              <a:t> in the burst has a valid crypto operation data.</a:t>
            </a:r>
          </a:p>
          <a:p>
            <a:pPr lvl="1"/>
            <a:r>
              <a:rPr lang="en-GB" dirty="0" smtClean="0"/>
              <a:t>Burst </a:t>
            </a:r>
            <a:r>
              <a:rPr lang="en-GB" dirty="0" err="1" smtClean="0"/>
              <a:t>dequeue</a:t>
            </a:r>
            <a:r>
              <a:rPr lang="en-GB" dirty="0" smtClean="0"/>
              <a:t> function will flag </a:t>
            </a:r>
            <a:r>
              <a:rPr lang="en-US" b="1" dirty="0" err="1"/>
              <a:t>rte_crypto_op</a:t>
            </a:r>
            <a:r>
              <a:rPr lang="en-GB" dirty="0" smtClean="0"/>
              <a:t> which have </a:t>
            </a:r>
            <a:r>
              <a:rPr lang="en-GB" u="sng" dirty="0" smtClean="0"/>
              <a:t>failed </a:t>
            </a:r>
            <a:r>
              <a:rPr lang="en-GB" dirty="0" smtClean="0"/>
              <a:t>to be processed correctly (for example, incorrect digest) with an appropriate flag set, so that no packets can be dropped silently within the cryptodev.</a:t>
            </a:r>
          </a:p>
        </p:txBody>
      </p:sp>
      <p:sp>
        <p:nvSpPr>
          <p:cNvPr id="7" name="Slide Number Placeholder 1"/>
          <p:cNvSpPr>
            <a:spLocks noGrp="1"/>
          </p:cNvSpPr>
          <p:nvPr>
            <p:ph type="sldNum" sz="quarter" idx="12"/>
          </p:nvPr>
        </p:nvSpPr>
        <p:spPr>
          <a:xfrm>
            <a:off x="7010400" y="4824413"/>
            <a:ext cx="2133600" cy="273050"/>
          </a:xfrm>
          <a:prstGeom prst="rect">
            <a:avLst/>
          </a:prstGeom>
        </p:spPr>
        <p:txBody>
          <a:bodyPr/>
          <a:lstStyle/>
          <a:p>
            <a:fld id="{EE2556C5-CE8C-6547-B838-EA80C61A4AF7}" type="slidenum">
              <a:rPr lang="en-US" smtClean="0"/>
              <a:pPr/>
              <a:t>5</a:t>
            </a:fld>
            <a:endParaRPr lang="en-US" dirty="0"/>
          </a:p>
        </p:txBody>
      </p:sp>
    </p:spTree>
    <p:extLst>
      <p:ext uri="{BB962C8B-B14F-4D97-AF65-F5344CB8AC3E}">
        <p14:creationId xmlns:p14="http://schemas.microsoft.com/office/powerpoint/2010/main" val="30634374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7010400" y="4824413"/>
            <a:ext cx="2133600" cy="273050"/>
          </a:xfrm>
          <a:prstGeom prst="rect">
            <a:avLst/>
          </a:prstGeom>
        </p:spPr>
        <p:txBody>
          <a:bodyPr/>
          <a:lstStyle/>
          <a:p>
            <a:fld id="{EE2556C5-CE8C-6547-B838-EA80C61A4AF7}" type="slidenum">
              <a:rPr lang="en-US" smtClean="0"/>
              <a:pPr/>
              <a:t>6</a:t>
            </a:fld>
            <a:endParaRPr lang="en-US" dirty="0"/>
          </a:p>
        </p:txBody>
      </p:sp>
      <p:sp>
        <p:nvSpPr>
          <p:cNvPr id="3" name="Title 2"/>
          <p:cNvSpPr>
            <a:spLocks noGrp="1"/>
          </p:cNvSpPr>
          <p:nvPr>
            <p:ph type="title"/>
          </p:nvPr>
        </p:nvSpPr>
        <p:spPr/>
        <p:txBody>
          <a:bodyPr/>
          <a:lstStyle/>
          <a:p>
            <a:pPr algn="ctr"/>
            <a:r>
              <a:rPr lang="en-GB" dirty="0" smtClean="0"/>
              <a:t>VPP IPsec Encryption Path</a:t>
            </a:r>
            <a:endParaRPr lang="en-US" dirty="0"/>
          </a:p>
        </p:txBody>
      </p:sp>
      <p:pic>
        <p:nvPicPr>
          <p:cNvPr id="4" name="Picture 3"/>
          <p:cNvPicPr>
            <a:picLocks noChangeAspect="1"/>
          </p:cNvPicPr>
          <p:nvPr/>
        </p:nvPicPr>
        <p:blipFill>
          <a:blip r:embed="rId3"/>
          <a:stretch>
            <a:fillRect/>
          </a:stretch>
        </p:blipFill>
        <p:spPr>
          <a:xfrm>
            <a:off x="148444" y="1050837"/>
            <a:ext cx="8843938" cy="3229738"/>
          </a:xfrm>
          <a:prstGeom prst="rect">
            <a:avLst/>
          </a:prstGeom>
        </p:spPr>
      </p:pic>
    </p:spTree>
    <p:extLst>
      <p:ext uri="{BB962C8B-B14F-4D97-AF65-F5344CB8AC3E}">
        <p14:creationId xmlns:p14="http://schemas.microsoft.com/office/powerpoint/2010/main" val="30835025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7010400" y="4824413"/>
            <a:ext cx="2133600" cy="273050"/>
          </a:xfrm>
          <a:prstGeom prst="rect">
            <a:avLst/>
          </a:prstGeom>
        </p:spPr>
        <p:txBody>
          <a:bodyPr/>
          <a:lstStyle/>
          <a:p>
            <a:fld id="{EE2556C5-CE8C-6547-B838-EA80C61A4AF7}" type="slidenum">
              <a:rPr lang="en-US" smtClean="0"/>
              <a:pPr/>
              <a:t>7</a:t>
            </a:fld>
            <a:endParaRPr lang="en-US" dirty="0"/>
          </a:p>
        </p:txBody>
      </p:sp>
      <p:sp>
        <p:nvSpPr>
          <p:cNvPr id="3" name="Title 2"/>
          <p:cNvSpPr>
            <a:spLocks noGrp="1"/>
          </p:cNvSpPr>
          <p:nvPr>
            <p:ph type="title"/>
          </p:nvPr>
        </p:nvSpPr>
        <p:spPr>
          <a:xfrm>
            <a:off x="466630" y="0"/>
            <a:ext cx="8229600" cy="868680"/>
          </a:xfrm>
        </p:spPr>
        <p:txBody>
          <a:bodyPr/>
          <a:lstStyle/>
          <a:p>
            <a:pPr algn="ctr"/>
            <a:r>
              <a:rPr lang="en-GB" dirty="0" smtClean="0"/>
              <a:t>IPsec </a:t>
            </a:r>
            <a:r>
              <a:rPr lang="en-GB" dirty="0" err="1" smtClean="0"/>
              <a:t>Cryptodev</a:t>
            </a:r>
            <a:r>
              <a:rPr lang="en-GB" dirty="0" smtClean="0"/>
              <a:t>  Encryption Path</a:t>
            </a:r>
            <a:endParaRPr lang="en-US" dirty="0"/>
          </a:p>
        </p:txBody>
      </p:sp>
      <p:pic>
        <p:nvPicPr>
          <p:cNvPr id="4" name="Picture 3"/>
          <p:cNvPicPr>
            <a:picLocks noChangeAspect="1"/>
          </p:cNvPicPr>
          <p:nvPr/>
        </p:nvPicPr>
        <p:blipFill>
          <a:blip r:embed="rId2"/>
          <a:stretch>
            <a:fillRect/>
          </a:stretch>
        </p:blipFill>
        <p:spPr>
          <a:xfrm>
            <a:off x="214109" y="508820"/>
            <a:ext cx="8734642" cy="4078202"/>
          </a:xfrm>
          <a:prstGeom prst="rect">
            <a:avLst/>
          </a:prstGeom>
        </p:spPr>
      </p:pic>
    </p:spTree>
    <p:extLst>
      <p:ext uri="{BB962C8B-B14F-4D97-AF65-F5344CB8AC3E}">
        <p14:creationId xmlns:p14="http://schemas.microsoft.com/office/powerpoint/2010/main" val="203647173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E2556C5-CE8C-6547-B838-EA80C61A4AF7}" type="slidenum">
              <a:rPr lang="en-US" smtClean="0"/>
              <a:pPr/>
              <a:t>8</a:t>
            </a:fld>
            <a:endParaRPr lang="en-US" dirty="0"/>
          </a:p>
        </p:txBody>
      </p:sp>
      <p:sp>
        <p:nvSpPr>
          <p:cNvPr id="3" name="Title 2"/>
          <p:cNvSpPr>
            <a:spLocks noGrp="1"/>
          </p:cNvSpPr>
          <p:nvPr>
            <p:ph type="title"/>
          </p:nvPr>
        </p:nvSpPr>
        <p:spPr/>
        <p:txBody>
          <a:bodyPr/>
          <a:lstStyle/>
          <a:p>
            <a:r>
              <a:rPr lang="en-US" dirty="0" smtClean="0"/>
              <a:t>Test Setup</a:t>
            </a:r>
            <a:endParaRPr lang="en-US" dirty="0"/>
          </a:p>
        </p:txBody>
      </p:sp>
      <p:sp>
        <p:nvSpPr>
          <p:cNvPr id="4" name="Rounded Rectangle 3"/>
          <p:cNvSpPr/>
          <p:nvPr/>
        </p:nvSpPr>
        <p:spPr>
          <a:xfrm>
            <a:off x="4653116" y="1061883"/>
            <a:ext cx="3569527" cy="2610465"/>
          </a:xfrm>
          <a:prstGeom prst="roundRect">
            <a:avLst/>
          </a:prstGeom>
          <a:solidFill>
            <a:schemeClr val="bg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2"/>
          <a:stretch>
            <a:fillRect/>
          </a:stretch>
        </p:blipFill>
        <p:spPr>
          <a:xfrm>
            <a:off x="455613" y="1489587"/>
            <a:ext cx="1693661" cy="1511370"/>
          </a:xfrm>
          <a:prstGeom prst="rect">
            <a:avLst/>
          </a:prstGeom>
        </p:spPr>
      </p:pic>
      <p:pic>
        <p:nvPicPr>
          <p:cNvPr id="6" name="Picture 5"/>
          <p:cNvPicPr>
            <a:picLocks noChangeAspect="1"/>
          </p:cNvPicPr>
          <p:nvPr/>
        </p:nvPicPr>
        <p:blipFill>
          <a:blip r:embed="rId3"/>
          <a:stretch>
            <a:fillRect/>
          </a:stretch>
        </p:blipFill>
        <p:spPr>
          <a:xfrm>
            <a:off x="4352652" y="1835339"/>
            <a:ext cx="648975" cy="553900"/>
          </a:xfrm>
          <a:prstGeom prst="rect">
            <a:avLst/>
          </a:prstGeom>
        </p:spPr>
      </p:pic>
      <p:sp>
        <p:nvSpPr>
          <p:cNvPr id="8" name="Rounded Rectangle 7"/>
          <p:cNvSpPr/>
          <p:nvPr/>
        </p:nvSpPr>
        <p:spPr>
          <a:xfrm>
            <a:off x="5406567" y="1496102"/>
            <a:ext cx="1880419" cy="1778039"/>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p:cNvSpPr txBox="1"/>
          <p:nvPr/>
        </p:nvSpPr>
        <p:spPr>
          <a:xfrm>
            <a:off x="5152157" y="1097895"/>
            <a:ext cx="508819" cy="312059"/>
          </a:xfrm>
          <a:prstGeom prst="rect">
            <a:avLst/>
          </a:prstGeom>
          <a:noFill/>
        </p:spPr>
        <p:txBody>
          <a:bodyPr vert="horz" wrap="square" lIns="0" tIns="0" rIns="0" bIns="0" rtlCol="0">
            <a:noAutofit/>
          </a:bodyPr>
          <a:lstStyle/>
          <a:p>
            <a:r>
              <a:rPr lang="en-US" sz="1100" dirty="0" smtClean="0">
                <a:solidFill>
                  <a:srgbClr val="003C71"/>
                </a:solidFill>
              </a:rPr>
              <a:t>DUT</a:t>
            </a:r>
          </a:p>
        </p:txBody>
      </p:sp>
      <p:sp>
        <p:nvSpPr>
          <p:cNvPr id="10" name="TextBox 9"/>
          <p:cNvSpPr txBox="1"/>
          <p:nvPr/>
        </p:nvSpPr>
        <p:spPr>
          <a:xfrm>
            <a:off x="5929060" y="1618504"/>
            <a:ext cx="1069050" cy="312059"/>
          </a:xfrm>
          <a:prstGeom prst="rect">
            <a:avLst/>
          </a:prstGeom>
          <a:noFill/>
        </p:spPr>
        <p:txBody>
          <a:bodyPr vert="horz" wrap="square" lIns="0" tIns="0" rIns="0" bIns="0" rtlCol="0">
            <a:noAutofit/>
          </a:bodyPr>
          <a:lstStyle/>
          <a:p>
            <a:r>
              <a:rPr lang="en-US" sz="1100" dirty="0" smtClean="0">
                <a:solidFill>
                  <a:srgbClr val="003C71"/>
                </a:solidFill>
              </a:rPr>
              <a:t>Patched VPP</a:t>
            </a:r>
          </a:p>
        </p:txBody>
      </p:sp>
      <p:cxnSp>
        <p:nvCxnSpPr>
          <p:cNvPr id="12" name="Straight Arrow Connector 11"/>
          <p:cNvCxnSpPr/>
          <p:nvPr/>
        </p:nvCxnSpPr>
        <p:spPr>
          <a:xfrm>
            <a:off x="2149274" y="1946239"/>
            <a:ext cx="2242596" cy="15455"/>
          </a:xfrm>
          <a:prstGeom prst="straightConnector1">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a:stCxn id="6" idx="1"/>
          </p:cNvCxnSpPr>
          <p:nvPr/>
        </p:nvCxnSpPr>
        <p:spPr>
          <a:xfrm flipH="1">
            <a:off x="2137262" y="2112289"/>
            <a:ext cx="2215390" cy="0"/>
          </a:xfrm>
          <a:prstGeom prst="straightConnector1">
            <a:avLst/>
          </a:prstGeom>
          <a:ln>
            <a:solidFill>
              <a:schemeClr val="tx2">
                <a:lumMod val="60000"/>
                <a:lumOff val="40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2608181" y="1610480"/>
            <a:ext cx="1363999" cy="242144"/>
          </a:xfrm>
          <a:prstGeom prst="rect">
            <a:avLst/>
          </a:prstGeom>
          <a:solidFill>
            <a:schemeClr val="bg2">
              <a:lumMod val="20000"/>
              <a:lumOff val="80000"/>
            </a:schemeClr>
          </a:solidFill>
        </p:spPr>
        <p:txBody>
          <a:bodyPr vert="horz" wrap="square" lIns="0" tIns="0" rIns="0" bIns="0" rtlCol="0" anchor="ctr">
            <a:noAutofit/>
          </a:bodyPr>
          <a:lstStyle/>
          <a:p>
            <a:pPr algn="ctr"/>
            <a:r>
              <a:rPr lang="en-US" sz="1100" dirty="0" err="1" smtClean="0">
                <a:solidFill>
                  <a:srgbClr val="003C71"/>
                </a:solidFill>
              </a:rPr>
              <a:t>Cleartext</a:t>
            </a:r>
            <a:r>
              <a:rPr lang="en-US" sz="1100" dirty="0" smtClean="0">
                <a:solidFill>
                  <a:srgbClr val="003C71"/>
                </a:solidFill>
              </a:rPr>
              <a:t> Traffic</a:t>
            </a:r>
          </a:p>
        </p:txBody>
      </p:sp>
      <p:sp>
        <p:nvSpPr>
          <p:cNvPr id="16" name="TextBox 15"/>
          <p:cNvSpPr txBox="1"/>
          <p:nvPr/>
        </p:nvSpPr>
        <p:spPr>
          <a:xfrm>
            <a:off x="2588572" y="2264049"/>
            <a:ext cx="1363999" cy="242144"/>
          </a:xfrm>
          <a:prstGeom prst="rect">
            <a:avLst/>
          </a:prstGeom>
          <a:solidFill>
            <a:schemeClr val="bg2">
              <a:lumMod val="20000"/>
              <a:lumOff val="80000"/>
            </a:schemeClr>
          </a:solidFill>
        </p:spPr>
        <p:txBody>
          <a:bodyPr vert="horz" wrap="square" lIns="0" tIns="0" rIns="0" bIns="0" rtlCol="0" anchor="ctr">
            <a:noAutofit/>
          </a:bodyPr>
          <a:lstStyle/>
          <a:p>
            <a:pPr algn="ctr"/>
            <a:r>
              <a:rPr lang="en-US" sz="1100" dirty="0" err="1" smtClean="0">
                <a:solidFill>
                  <a:schemeClr val="tx2">
                    <a:lumMod val="60000"/>
                    <a:lumOff val="40000"/>
                  </a:schemeClr>
                </a:solidFill>
              </a:rPr>
              <a:t>Ciphertext</a:t>
            </a:r>
            <a:r>
              <a:rPr lang="en-US" sz="1100" dirty="0" smtClean="0">
                <a:solidFill>
                  <a:schemeClr val="tx2">
                    <a:lumMod val="60000"/>
                    <a:lumOff val="40000"/>
                  </a:schemeClr>
                </a:solidFill>
              </a:rPr>
              <a:t> Traffic</a:t>
            </a:r>
          </a:p>
        </p:txBody>
      </p:sp>
      <p:cxnSp>
        <p:nvCxnSpPr>
          <p:cNvPr id="17" name="Straight Arrow Connector 16"/>
          <p:cNvCxnSpPr/>
          <p:nvPr/>
        </p:nvCxnSpPr>
        <p:spPr>
          <a:xfrm>
            <a:off x="4977603" y="2016711"/>
            <a:ext cx="1135857" cy="0"/>
          </a:xfrm>
          <a:prstGeom prst="straightConnector1">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flipV="1">
            <a:off x="4977603" y="2225419"/>
            <a:ext cx="1144596" cy="458180"/>
          </a:xfrm>
          <a:prstGeom prst="straightConnector1">
            <a:avLst/>
          </a:prstGeom>
          <a:ln>
            <a:solidFill>
              <a:schemeClr val="tx2">
                <a:lumMod val="60000"/>
                <a:lumOff val="40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5680695" y="2223154"/>
            <a:ext cx="865530" cy="242144"/>
          </a:xfrm>
          <a:prstGeom prst="rect">
            <a:avLst/>
          </a:prstGeom>
          <a:solidFill>
            <a:schemeClr val="bg2">
              <a:lumMod val="20000"/>
              <a:lumOff val="80000"/>
            </a:schemeClr>
          </a:solidFill>
        </p:spPr>
        <p:txBody>
          <a:bodyPr vert="horz" wrap="square" lIns="0" tIns="0" rIns="0" bIns="0" rtlCol="0">
            <a:noAutofit/>
          </a:bodyPr>
          <a:lstStyle/>
          <a:p>
            <a:pPr algn="ctr"/>
            <a:r>
              <a:rPr lang="en-US" sz="1100" dirty="0" smtClean="0">
                <a:solidFill>
                  <a:srgbClr val="003C71"/>
                </a:solidFill>
              </a:rPr>
              <a:t>IPsec </a:t>
            </a:r>
            <a:r>
              <a:rPr lang="en-US" sz="1100" dirty="0" err="1" smtClean="0">
                <a:solidFill>
                  <a:srgbClr val="003C71"/>
                </a:solidFill>
              </a:rPr>
              <a:t>Encap</a:t>
            </a:r>
            <a:endParaRPr lang="en-US" sz="1100" dirty="0" smtClean="0">
              <a:solidFill>
                <a:srgbClr val="003C71"/>
              </a:solidFill>
            </a:endParaRPr>
          </a:p>
        </p:txBody>
      </p:sp>
      <p:cxnSp>
        <p:nvCxnSpPr>
          <p:cNvPr id="24" name="Straight Arrow Connector 23"/>
          <p:cNvCxnSpPr/>
          <p:nvPr/>
        </p:nvCxnSpPr>
        <p:spPr>
          <a:xfrm flipH="1">
            <a:off x="6122199" y="2485975"/>
            <a:ext cx="6010" cy="208799"/>
          </a:xfrm>
          <a:prstGeom prst="straightConnector1">
            <a:avLst/>
          </a:prstGeom>
          <a:ln>
            <a:solidFill>
              <a:schemeClr val="tx2">
                <a:lumMod val="60000"/>
                <a:lumOff val="4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a:endCxn id="23" idx="0"/>
          </p:cNvCxnSpPr>
          <p:nvPr/>
        </p:nvCxnSpPr>
        <p:spPr>
          <a:xfrm>
            <a:off x="6113460" y="2028508"/>
            <a:ext cx="0" cy="194646"/>
          </a:xfrm>
          <a:prstGeom prst="straightConnector1">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620443" y="1238685"/>
            <a:ext cx="1363999" cy="242144"/>
          </a:xfrm>
          <a:prstGeom prst="rect">
            <a:avLst/>
          </a:prstGeom>
          <a:solidFill>
            <a:schemeClr val="bg2">
              <a:lumMod val="20000"/>
              <a:lumOff val="80000"/>
            </a:schemeClr>
          </a:solidFill>
        </p:spPr>
        <p:txBody>
          <a:bodyPr vert="horz" wrap="square" lIns="0" tIns="0" rIns="0" bIns="0" rtlCol="0" anchor="ctr">
            <a:noAutofit/>
          </a:bodyPr>
          <a:lstStyle/>
          <a:p>
            <a:pPr algn="ctr"/>
            <a:r>
              <a:rPr lang="en-US" sz="1100" dirty="0" smtClean="0">
                <a:solidFill>
                  <a:srgbClr val="003C71"/>
                </a:solidFill>
              </a:rPr>
              <a:t>Ixia Traffic Generator</a:t>
            </a:r>
          </a:p>
        </p:txBody>
      </p:sp>
    </p:spTree>
    <p:extLst>
      <p:ext uri="{BB962C8B-B14F-4D97-AF65-F5344CB8AC3E}">
        <p14:creationId xmlns:p14="http://schemas.microsoft.com/office/powerpoint/2010/main" val="175003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89050"/>
            <a:ext cx="6172200" cy="481940"/>
          </a:xfrm>
        </p:spPr>
        <p:txBody>
          <a:bodyPr>
            <a:normAutofit/>
          </a:bodyPr>
          <a:lstStyle/>
          <a:p>
            <a:r>
              <a:rPr lang="en-US" sz="2400" dirty="0"/>
              <a:t>Platform Configuration</a:t>
            </a:r>
          </a:p>
        </p:txBody>
      </p:sp>
      <p:sp>
        <p:nvSpPr>
          <p:cNvPr id="6" name="Content Placeholder 2"/>
          <p:cNvSpPr txBox="1">
            <a:spLocks/>
          </p:cNvSpPr>
          <p:nvPr/>
        </p:nvSpPr>
        <p:spPr>
          <a:xfrm>
            <a:off x="219959" y="968225"/>
            <a:ext cx="4352041" cy="4025903"/>
          </a:xfrm>
          <a:prstGeom prst="rect">
            <a:avLst/>
          </a:prstGeom>
        </p:spPr>
        <p:txBody>
          <a:bodyPr/>
          <a:lstStyle>
            <a:lvl1pPr marL="0" indent="0" algn="l" defTabSz="408173" rtl="0" eaLnBrk="1" latinLnBrk="0" hangingPunct="1">
              <a:spcBef>
                <a:spcPts val="1071"/>
              </a:spcBef>
              <a:spcAft>
                <a:spcPts val="0"/>
              </a:spcAft>
              <a:buFont typeface="Arial"/>
              <a:buNone/>
              <a:defRPr sz="1600" b="0" kern="1200">
                <a:solidFill>
                  <a:schemeClr val="bg1"/>
                </a:solidFill>
                <a:latin typeface="Intel Clear" panose="020B0604020203020204" pitchFamily="34" charset="0"/>
                <a:ea typeface="+mn-ea"/>
                <a:cs typeface="Intel Clear" panose="020B0604020203020204" pitchFamily="34" charset="0"/>
              </a:defRPr>
            </a:lvl1pPr>
            <a:lvl2pPr marL="201253" indent="-201253" algn="l" defTabSz="408173" rtl="0" eaLnBrk="1" latinLnBrk="0" hangingPunct="1">
              <a:spcBef>
                <a:spcPts val="713"/>
              </a:spcBef>
              <a:buFont typeface="Wingdings" charset="2"/>
              <a:buChar char="§"/>
              <a:defRPr sz="1300" kern="1200" baseline="0">
                <a:solidFill>
                  <a:schemeClr val="bg1"/>
                </a:solidFill>
                <a:latin typeface="Intel Clear" panose="020B0604020203020204" pitchFamily="34" charset="0"/>
                <a:ea typeface="+mn-ea"/>
                <a:cs typeface="Intel Clear" panose="020B0604020203020204" pitchFamily="34" charset="0"/>
              </a:defRPr>
            </a:lvl2pPr>
            <a:lvl3pPr marL="510218" indent="-204087" algn="l" defTabSz="408173" rtl="0" eaLnBrk="1" latinLnBrk="0" hangingPunct="1">
              <a:spcBef>
                <a:spcPts val="357"/>
              </a:spcBef>
              <a:buFont typeface="Wingdings" charset="2"/>
              <a:buChar char="§"/>
              <a:defRPr sz="1300" kern="1200">
                <a:solidFill>
                  <a:schemeClr val="bg1"/>
                </a:solidFill>
                <a:latin typeface="Intel Clear" panose="020B0604020203020204" pitchFamily="34" charset="0"/>
                <a:ea typeface="+mn-ea"/>
                <a:cs typeface="Intel Clear" panose="020B0604020203020204" pitchFamily="34" charset="0"/>
              </a:defRPr>
            </a:lvl3pPr>
            <a:lvl4pPr marL="865951" indent="-204087" algn="l" defTabSz="408173" rtl="0" eaLnBrk="1" latinLnBrk="0" hangingPunct="1">
              <a:spcBef>
                <a:spcPts val="179"/>
              </a:spcBef>
              <a:buFont typeface="Arial"/>
              <a:buChar char="–"/>
              <a:defRPr sz="1300" kern="1200">
                <a:solidFill>
                  <a:schemeClr val="bg1"/>
                </a:solidFill>
                <a:latin typeface="Intel Clear" panose="020B0604020203020204" pitchFamily="34" charset="0"/>
                <a:ea typeface="+mn-ea"/>
                <a:cs typeface="Intel Clear" panose="020B0604020203020204" pitchFamily="34" charset="0"/>
              </a:defRPr>
            </a:lvl4pPr>
            <a:lvl5pPr marL="1177751" indent="-204087" algn="l" defTabSz="408173" rtl="0" eaLnBrk="1" latinLnBrk="0" hangingPunct="1">
              <a:spcBef>
                <a:spcPct val="20000"/>
              </a:spcBef>
              <a:buFont typeface="Arial"/>
              <a:buChar char="»"/>
              <a:defRPr sz="1300" kern="1200">
                <a:solidFill>
                  <a:schemeClr val="bg1"/>
                </a:solidFill>
                <a:latin typeface="Intel Clear" panose="020B0604020203020204" pitchFamily="34" charset="0"/>
                <a:ea typeface="+mn-ea"/>
                <a:cs typeface="Intel Clear" panose="020B0604020203020204" pitchFamily="34" charset="0"/>
              </a:defRPr>
            </a:lvl5pPr>
            <a:lvl6pPr marL="2244954" indent="-204087" algn="l" defTabSz="408173" rtl="0" eaLnBrk="1" latinLnBrk="0" hangingPunct="1">
              <a:spcBef>
                <a:spcPct val="20000"/>
              </a:spcBef>
              <a:buFont typeface="Arial"/>
              <a:buChar char="•"/>
              <a:defRPr sz="1800" kern="1200">
                <a:solidFill>
                  <a:schemeClr val="tx1"/>
                </a:solidFill>
                <a:latin typeface="+mn-lt"/>
                <a:ea typeface="+mn-ea"/>
                <a:cs typeface="+mn-cs"/>
              </a:defRPr>
            </a:lvl6pPr>
            <a:lvl7pPr marL="2653127" indent="-204087" algn="l" defTabSz="408173" rtl="0" eaLnBrk="1" latinLnBrk="0" hangingPunct="1">
              <a:spcBef>
                <a:spcPct val="20000"/>
              </a:spcBef>
              <a:buFont typeface="Arial"/>
              <a:buChar char="•"/>
              <a:defRPr sz="1800" kern="1200">
                <a:solidFill>
                  <a:schemeClr val="tx1"/>
                </a:solidFill>
                <a:latin typeface="+mn-lt"/>
                <a:ea typeface="+mn-ea"/>
                <a:cs typeface="+mn-cs"/>
              </a:defRPr>
            </a:lvl7pPr>
            <a:lvl8pPr marL="3061301" indent="-204087" algn="l" defTabSz="408173" rtl="0" eaLnBrk="1" latinLnBrk="0" hangingPunct="1">
              <a:spcBef>
                <a:spcPct val="20000"/>
              </a:spcBef>
              <a:buFont typeface="Arial"/>
              <a:buChar char="•"/>
              <a:defRPr sz="1800" kern="1200">
                <a:solidFill>
                  <a:schemeClr val="tx1"/>
                </a:solidFill>
                <a:latin typeface="+mn-lt"/>
                <a:ea typeface="+mn-ea"/>
                <a:cs typeface="+mn-cs"/>
              </a:defRPr>
            </a:lvl8pPr>
            <a:lvl9pPr marL="3469475" indent="-204087" algn="l" defTabSz="408173" rtl="0" eaLnBrk="1" latinLnBrk="0" hangingPunct="1">
              <a:spcBef>
                <a:spcPct val="20000"/>
              </a:spcBef>
              <a:buFont typeface="Arial"/>
              <a:buChar char="•"/>
              <a:defRPr sz="1800" kern="1200">
                <a:solidFill>
                  <a:schemeClr val="tx1"/>
                </a:solidFill>
                <a:latin typeface="+mn-lt"/>
                <a:ea typeface="+mn-ea"/>
                <a:cs typeface="+mn-cs"/>
              </a:defRPr>
            </a:lvl9pPr>
          </a:lstStyle>
          <a:p>
            <a:pPr lvl="1"/>
            <a:r>
              <a:rPr lang="en-US" sz="1050" dirty="0">
                <a:solidFill>
                  <a:schemeClr val="tx1"/>
                </a:solidFill>
              </a:rPr>
              <a:t>Intel® Xeon® DP-based Server (2 CPU sockets</a:t>
            </a:r>
            <a:r>
              <a:rPr lang="en-US" sz="1050" dirty="0" smtClean="0">
                <a:solidFill>
                  <a:schemeClr val="tx1"/>
                </a:solidFill>
              </a:rPr>
              <a:t>).</a:t>
            </a:r>
          </a:p>
          <a:p>
            <a:pPr lvl="1"/>
            <a:r>
              <a:rPr lang="en-US" sz="1050" dirty="0" smtClean="0">
                <a:solidFill>
                  <a:schemeClr val="tx1"/>
                </a:solidFill>
              </a:rPr>
              <a:t> </a:t>
            </a:r>
            <a:r>
              <a:rPr lang="pt-BR" sz="1050" dirty="0" smtClean="0">
                <a:solidFill>
                  <a:schemeClr val="tx1"/>
                </a:solidFill>
              </a:rPr>
              <a:t>Intel(R</a:t>
            </a:r>
            <a:r>
              <a:rPr lang="pt-BR" sz="1050" dirty="0">
                <a:solidFill>
                  <a:schemeClr val="tx1"/>
                </a:solidFill>
              </a:rPr>
              <a:t>) Xeon(R) CPU E5-2699 v3 @ </a:t>
            </a:r>
            <a:r>
              <a:rPr lang="pt-BR" sz="1050" dirty="0" smtClean="0">
                <a:solidFill>
                  <a:schemeClr val="tx1"/>
                </a:solidFill>
              </a:rPr>
              <a:t>2.30GHz </a:t>
            </a:r>
            <a:r>
              <a:rPr lang="en-US" sz="1050" dirty="0" smtClean="0">
                <a:solidFill>
                  <a:schemeClr val="tx1"/>
                </a:solidFill>
              </a:rPr>
              <a:t>(</a:t>
            </a:r>
            <a:r>
              <a:rPr lang="en-US" sz="1050" dirty="0" err="1" smtClean="0">
                <a:solidFill>
                  <a:schemeClr val="tx1"/>
                </a:solidFill>
              </a:rPr>
              <a:t>Haswell</a:t>
            </a:r>
            <a:r>
              <a:rPr lang="en-US" sz="1050" dirty="0">
                <a:solidFill>
                  <a:schemeClr val="tx1"/>
                </a:solidFill>
              </a:rPr>
              <a:t>)</a:t>
            </a:r>
          </a:p>
          <a:p>
            <a:pPr lvl="1"/>
            <a:r>
              <a:rPr lang="en-GB" sz="1050" dirty="0" smtClean="0">
                <a:solidFill>
                  <a:schemeClr val="tx1"/>
                </a:solidFill>
              </a:rPr>
              <a:t>18 </a:t>
            </a:r>
            <a:r>
              <a:rPr lang="en-GB" sz="1050" dirty="0">
                <a:solidFill>
                  <a:schemeClr val="tx1"/>
                </a:solidFill>
              </a:rPr>
              <a:t>physical cores per CPU (i.e. per socket)</a:t>
            </a:r>
            <a:endParaRPr lang="en-US" sz="1050" dirty="0">
              <a:solidFill>
                <a:schemeClr val="tx1"/>
              </a:solidFill>
            </a:endParaRPr>
          </a:p>
          <a:p>
            <a:pPr lvl="1"/>
            <a:r>
              <a:rPr lang="en-GB" sz="1050" dirty="0" smtClean="0">
                <a:solidFill>
                  <a:schemeClr val="tx1"/>
                </a:solidFill>
              </a:rPr>
              <a:t>128 </a:t>
            </a:r>
            <a:r>
              <a:rPr lang="en-GB" sz="1050" dirty="0">
                <a:solidFill>
                  <a:schemeClr val="tx1"/>
                </a:solidFill>
              </a:rPr>
              <a:t>GB DDR4 RDIMM Crucial Server capacity = 64 GB RAM </a:t>
            </a:r>
            <a:r>
              <a:rPr lang="en-GB" sz="1050" dirty="0" smtClean="0">
                <a:solidFill>
                  <a:schemeClr val="tx1"/>
                </a:solidFill>
              </a:rPr>
              <a:t>(16 </a:t>
            </a:r>
            <a:r>
              <a:rPr lang="en-GB" sz="1050" dirty="0">
                <a:solidFill>
                  <a:schemeClr val="tx1"/>
                </a:solidFill>
              </a:rPr>
              <a:t>x 8 GB). Tested with </a:t>
            </a:r>
            <a:r>
              <a:rPr lang="en-GB" sz="1050" dirty="0" smtClean="0">
                <a:solidFill>
                  <a:schemeClr val="tx1"/>
                </a:solidFill>
              </a:rPr>
              <a:t>128 </a:t>
            </a:r>
            <a:r>
              <a:rPr lang="en-GB" sz="1050" dirty="0">
                <a:solidFill>
                  <a:schemeClr val="tx1"/>
                </a:solidFill>
              </a:rPr>
              <a:t>G</a:t>
            </a:r>
          </a:p>
          <a:p>
            <a:pPr lvl="1"/>
            <a:r>
              <a:rPr lang="en-US" sz="1050" dirty="0">
                <a:solidFill>
                  <a:schemeClr val="tx1"/>
                </a:solidFill>
              </a:rPr>
              <a:t>1</a:t>
            </a:r>
            <a:r>
              <a:rPr lang="en-US" sz="1050" smtClean="0">
                <a:solidFill>
                  <a:schemeClr val="tx1"/>
                </a:solidFill>
              </a:rPr>
              <a:t> </a:t>
            </a:r>
            <a:r>
              <a:rPr lang="en-US" sz="1050" dirty="0" smtClean="0">
                <a:solidFill>
                  <a:schemeClr val="tx1"/>
                </a:solidFill>
              </a:rPr>
              <a:t>x </a:t>
            </a:r>
            <a:r>
              <a:rPr lang="en-US" sz="1050" dirty="0">
                <a:solidFill>
                  <a:schemeClr val="tx1"/>
                </a:solidFill>
              </a:rPr>
              <a:t>Intel® 82599 10 Gigabit Ethernet </a:t>
            </a:r>
            <a:r>
              <a:rPr lang="en-US" sz="1050" dirty="0" smtClean="0">
                <a:solidFill>
                  <a:schemeClr val="tx1"/>
                </a:solidFill>
              </a:rPr>
              <a:t>Controller</a:t>
            </a:r>
          </a:p>
          <a:p>
            <a:pPr lvl="1"/>
            <a:r>
              <a:rPr lang="en-US" sz="1050" dirty="0">
                <a:solidFill>
                  <a:schemeClr val="tx1"/>
                </a:solidFill>
              </a:rPr>
              <a:t>1 x Intel Corporation DH895XCC Series </a:t>
            </a:r>
            <a:r>
              <a:rPr lang="en-US" sz="1050" dirty="0" smtClean="0">
                <a:solidFill>
                  <a:schemeClr val="tx1"/>
                </a:solidFill>
              </a:rPr>
              <a:t>QAT (</a:t>
            </a:r>
            <a:r>
              <a:rPr lang="en-US" sz="1050" dirty="0" err="1" smtClean="0">
                <a:solidFill>
                  <a:schemeClr val="tx1"/>
                </a:solidFill>
              </a:rPr>
              <a:t>Coletto</a:t>
            </a:r>
            <a:r>
              <a:rPr lang="en-US" sz="1050" dirty="0" smtClean="0">
                <a:solidFill>
                  <a:schemeClr val="tx1"/>
                </a:solidFill>
              </a:rPr>
              <a:t> Creek)</a:t>
            </a:r>
            <a:endParaRPr lang="en-GB" sz="1050" dirty="0">
              <a:solidFill>
                <a:schemeClr val="tx1"/>
              </a:solidFill>
            </a:endParaRPr>
          </a:p>
          <a:p>
            <a:pPr lvl="1"/>
            <a:r>
              <a:rPr lang="en-GB" sz="1050" dirty="0">
                <a:solidFill>
                  <a:schemeClr val="tx1"/>
                </a:solidFill>
              </a:rPr>
              <a:t>Operating System: </a:t>
            </a:r>
            <a:r>
              <a:rPr lang="en-GB" sz="1050" dirty="0" smtClean="0">
                <a:solidFill>
                  <a:schemeClr val="tx1"/>
                </a:solidFill>
              </a:rPr>
              <a:t>Ubuntu 16.04, </a:t>
            </a:r>
            <a:r>
              <a:rPr lang="en-GB" sz="1050" dirty="0">
                <a:solidFill>
                  <a:schemeClr val="tx1"/>
                </a:solidFill>
              </a:rPr>
              <a:t>Kernel version: </a:t>
            </a:r>
            <a:r>
              <a:rPr lang="en-GB" sz="1050" dirty="0" smtClean="0">
                <a:solidFill>
                  <a:schemeClr val="tx1"/>
                </a:solidFill>
              </a:rPr>
              <a:t>4.4.0-22-generic</a:t>
            </a:r>
          </a:p>
          <a:p>
            <a:pPr lvl="1"/>
            <a:r>
              <a:rPr lang="en-US" sz="1050" dirty="0" smtClean="0">
                <a:solidFill>
                  <a:schemeClr val="tx1"/>
                </a:solidFill>
              </a:rPr>
              <a:t>VPP </a:t>
            </a:r>
            <a:r>
              <a:rPr lang="en-US" sz="1050" dirty="0">
                <a:solidFill>
                  <a:schemeClr val="tx1"/>
                </a:solidFill>
              </a:rPr>
              <a:t>commit ID: 154d445f7f8f1553d9bb00d1be42bf1b06eda9f1</a:t>
            </a:r>
          </a:p>
          <a:p>
            <a:pPr lvl="1"/>
            <a:r>
              <a:rPr lang="en-GB" sz="1050" dirty="0">
                <a:solidFill>
                  <a:schemeClr val="tx1"/>
                </a:solidFill>
              </a:rPr>
              <a:t>Intel(R) DPDK </a:t>
            </a:r>
            <a:r>
              <a:rPr lang="en-GB" sz="1050" dirty="0" smtClean="0">
                <a:solidFill>
                  <a:schemeClr val="tx1"/>
                </a:solidFill>
              </a:rPr>
              <a:t>16.04</a:t>
            </a:r>
          </a:p>
          <a:p>
            <a:pPr lvl="1"/>
            <a:r>
              <a:rPr lang="en-US" sz="1050" dirty="0" smtClean="0">
                <a:solidFill>
                  <a:schemeClr val="tx1"/>
                </a:solidFill>
              </a:rPr>
              <a:t>Single </a:t>
            </a:r>
            <a:r>
              <a:rPr lang="en-US" sz="1050" dirty="0">
                <a:solidFill>
                  <a:schemeClr val="tx1"/>
                </a:solidFill>
              </a:rPr>
              <a:t>d</a:t>
            </a:r>
            <a:r>
              <a:rPr lang="en-US" sz="1050" dirty="0" smtClean="0">
                <a:solidFill>
                  <a:schemeClr val="tx1"/>
                </a:solidFill>
              </a:rPr>
              <a:t>ata </a:t>
            </a:r>
            <a:r>
              <a:rPr lang="en-US" sz="1050" dirty="0">
                <a:solidFill>
                  <a:schemeClr val="tx1"/>
                </a:solidFill>
              </a:rPr>
              <a:t>p</a:t>
            </a:r>
            <a:r>
              <a:rPr lang="en-US" sz="1050" dirty="0" smtClean="0">
                <a:solidFill>
                  <a:schemeClr val="tx1"/>
                </a:solidFill>
              </a:rPr>
              <a:t>rocessing core</a:t>
            </a:r>
          </a:p>
          <a:p>
            <a:pPr lvl="1"/>
            <a:r>
              <a:rPr lang="en-US" sz="1050" dirty="0" smtClean="0">
                <a:solidFill>
                  <a:schemeClr val="tx1"/>
                </a:solidFill>
              </a:rPr>
              <a:t>All </a:t>
            </a:r>
            <a:r>
              <a:rPr lang="en-US" sz="1050" dirty="0">
                <a:solidFill>
                  <a:schemeClr val="tx1"/>
                </a:solidFill>
              </a:rPr>
              <a:t>h</a:t>
            </a:r>
            <a:r>
              <a:rPr lang="en-US" sz="1050" dirty="0" smtClean="0">
                <a:solidFill>
                  <a:schemeClr val="tx1"/>
                </a:solidFill>
              </a:rPr>
              <a:t>ardware local to socket 1 </a:t>
            </a:r>
            <a:endParaRPr lang="en-US" sz="1050" dirty="0">
              <a:solidFill>
                <a:schemeClr val="tx1"/>
              </a:solidFill>
            </a:endParaRPr>
          </a:p>
        </p:txBody>
      </p:sp>
      <p:sp>
        <p:nvSpPr>
          <p:cNvPr id="3" name="TextBox 2"/>
          <p:cNvSpPr txBox="1"/>
          <p:nvPr/>
        </p:nvSpPr>
        <p:spPr>
          <a:xfrm>
            <a:off x="2929740" y="4414425"/>
            <a:ext cx="3943007" cy="215444"/>
          </a:xfrm>
          <a:prstGeom prst="rect">
            <a:avLst/>
          </a:prstGeom>
          <a:noFill/>
        </p:spPr>
        <p:txBody>
          <a:bodyPr wrap="square" rtlCol="0">
            <a:spAutoFit/>
          </a:bodyPr>
          <a:lstStyle/>
          <a:p>
            <a:r>
              <a:rPr lang="en-US" sz="800" dirty="0">
                <a:latin typeface="Neo Sans Intel"/>
                <a:cs typeface="Neo Sans Intel"/>
              </a:rPr>
              <a:t>Results will vary depending on software, workloads and system configuration </a:t>
            </a:r>
          </a:p>
        </p:txBody>
      </p:sp>
      <p:graphicFrame>
        <p:nvGraphicFramePr>
          <p:cNvPr id="7" name="Table 6"/>
          <p:cNvGraphicFramePr>
            <a:graphicFrameLocks noGrp="1"/>
          </p:cNvGraphicFramePr>
          <p:nvPr>
            <p:extLst>
              <p:ext uri="{D42A27DB-BD31-4B8C-83A1-F6EECF244321}">
                <p14:modId xmlns:p14="http://schemas.microsoft.com/office/powerpoint/2010/main" val="2416555627"/>
              </p:ext>
            </p:extLst>
          </p:nvPr>
        </p:nvGraphicFramePr>
        <p:xfrm>
          <a:off x="4587114" y="968225"/>
          <a:ext cx="4346549" cy="2895600"/>
        </p:xfrm>
        <a:graphic>
          <a:graphicData uri="http://schemas.openxmlformats.org/drawingml/2006/table">
            <a:tbl>
              <a:tblPr firstRow="1" firstCol="1" bandRow="1">
                <a:tableStyleId>{5C22544A-7EE6-4342-B048-85BDC9FD1C3A}</a:tableStyleId>
              </a:tblPr>
              <a:tblGrid>
                <a:gridCol w="3300521"/>
                <a:gridCol w="1046028"/>
              </a:tblGrid>
              <a:tr h="125730">
                <a:tc>
                  <a:txBody>
                    <a:bodyPr/>
                    <a:lstStyle/>
                    <a:p>
                      <a:pPr marL="0" marR="0" algn="ctr">
                        <a:spcBef>
                          <a:spcPts val="0"/>
                        </a:spcBef>
                        <a:spcAft>
                          <a:spcPts val="0"/>
                        </a:spcAft>
                      </a:pPr>
                      <a:r>
                        <a:rPr lang="en-US" sz="1000" dirty="0" smtClean="0">
                          <a:effectLst/>
                        </a:rPr>
                        <a:t>BIOS Settings</a:t>
                      </a:r>
                      <a:endParaRPr lang="en-US" sz="1000" dirty="0">
                        <a:effectLst/>
                        <a:latin typeface="Calibri"/>
                        <a:ea typeface="Calibri"/>
                      </a:endParaRPr>
                    </a:p>
                  </a:txBody>
                  <a:tcPr marL="51435" marR="51435" marT="0" marB="0"/>
                </a:tc>
                <a:tc>
                  <a:txBody>
                    <a:bodyPr/>
                    <a:lstStyle/>
                    <a:p>
                      <a:pPr marL="0" marR="0" algn="ctr">
                        <a:spcBef>
                          <a:spcPts val="0"/>
                        </a:spcBef>
                        <a:spcAft>
                          <a:spcPts val="0"/>
                        </a:spcAft>
                      </a:pPr>
                      <a:r>
                        <a:rPr lang="en-US" sz="1000" dirty="0">
                          <a:effectLst/>
                        </a:rPr>
                        <a:t>Setting</a:t>
                      </a:r>
                      <a:endParaRPr lang="en-US" sz="1000" dirty="0">
                        <a:effectLst/>
                        <a:latin typeface="Calibri"/>
                        <a:ea typeface="Calibri"/>
                      </a:endParaRPr>
                    </a:p>
                  </a:txBody>
                  <a:tcPr marL="51435" marR="51435" marT="0" marB="0"/>
                </a:tc>
              </a:tr>
              <a:tr h="114300">
                <a:tc>
                  <a:txBody>
                    <a:bodyPr/>
                    <a:lstStyle/>
                    <a:p>
                      <a:pPr marL="0" marR="0" algn="ctr">
                        <a:spcBef>
                          <a:spcPts val="0"/>
                        </a:spcBef>
                        <a:spcAft>
                          <a:spcPts val="0"/>
                        </a:spcAft>
                      </a:pPr>
                      <a:r>
                        <a:rPr lang="en-US" sz="1000" dirty="0">
                          <a:effectLst/>
                        </a:rPr>
                        <a:t>Enhanced Intel </a:t>
                      </a:r>
                      <a:r>
                        <a:rPr lang="en-US" sz="1000" dirty="0" err="1">
                          <a:effectLst/>
                        </a:rPr>
                        <a:t>SpeedStep</a:t>
                      </a:r>
                      <a:r>
                        <a:rPr lang="en-US" sz="1000" dirty="0">
                          <a:effectLst/>
                        </a:rPr>
                        <a:t>®</a:t>
                      </a:r>
                      <a:endParaRPr lang="en-US" sz="1000" dirty="0">
                        <a:effectLst/>
                        <a:latin typeface="Calibri"/>
                        <a:ea typeface="Calibri"/>
                      </a:endParaRPr>
                    </a:p>
                  </a:txBody>
                  <a:tcPr marL="51435" marR="51435" marT="0" marB="0"/>
                </a:tc>
                <a:tc>
                  <a:txBody>
                    <a:bodyPr/>
                    <a:lstStyle/>
                    <a:p>
                      <a:pPr marL="0" marR="0" algn="ctr">
                        <a:spcBef>
                          <a:spcPts val="0"/>
                        </a:spcBef>
                        <a:spcAft>
                          <a:spcPts val="0"/>
                        </a:spcAft>
                      </a:pPr>
                      <a:r>
                        <a:rPr lang="en-US" sz="1000">
                          <a:effectLst/>
                        </a:rPr>
                        <a:t>DISABLED</a:t>
                      </a:r>
                      <a:endParaRPr lang="en-US" sz="1000">
                        <a:effectLst/>
                        <a:latin typeface="Calibri"/>
                        <a:ea typeface="Calibri"/>
                      </a:endParaRPr>
                    </a:p>
                  </a:txBody>
                  <a:tcPr marL="51435" marR="51435" marT="0" marB="0"/>
                </a:tc>
              </a:tr>
              <a:tr h="114300">
                <a:tc>
                  <a:txBody>
                    <a:bodyPr/>
                    <a:lstStyle/>
                    <a:p>
                      <a:pPr marL="0" marR="0" algn="ctr">
                        <a:spcBef>
                          <a:spcPts val="0"/>
                        </a:spcBef>
                        <a:spcAft>
                          <a:spcPts val="0"/>
                        </a:spcAft>
                      </a:pPr>
                      <a:r>
                        <a:rPr lang="en-US" sz="1000">
                          <a:effectLst/>
                        </a:rPr>
                        <a:t>Processor C3</a:t>
                      </a:r>
                      <a:endParaRPr lang="en-US" sz="1000">
                        <a:effectLst/>
                        <a:latin typeface="Calibri"/>
                        <a:ea typeface="Calibri"/>
                      </a:endParaRPr>
                    </a:p>
                  </a:txBody>
                  <a:tcPr marL="51435" marR="51435" marT="0" marB="0"/>
                </a:tc>
                <a:tc>
                  <a:txBody>
                    <a:bodyPr/>
                    <a:lstStyle/>
                    <a:p>
                      <a:pPr marL="0" marR="0" algn="ctr">
                        <a:spcBef>
                          <a:spcPts val="0"/>
                        </a:spcBef>
                        <a:spcAft>
                          <a:spcPts val="0"/>
                        </a:spcAft>
                      </a:pPr>
                      <a:r>
                        <a:rPr lang="en-US" sz="1000">
                          <a:effectLst/>
                        </a:rPr>
                        <a:t>DISABLED</a:t>
                      </a:r>
                      <a:endParaRPr lang="en-US" sz="1000">
                        <a:effectLst/>
                        <a:latin typeface="Calibri"/>
                        <a:ea typeface="Calibri"/>
                      </a:endParaRPr>
                    </a:p>
                  </a:txBody>
                  <a:tcPr marL="51435" marR="51435" marT="0" marB="0"/>
                </a:tc>
              </a:tr>
              <a:tr h="114300">
                <a:tc>
                  <a:txBody>
                    <a:bodyPr/>
                    <a:lstStyle/>
                    <a:p>
                      <a:pPr marL="0" marR="0" algn="ctr">
                        <a:spcBef>
                          <a:spcPts val="0"/>
                        </a:spcBef>
                        <a:spcAft>
                          <a:spcPts val="0"/>
                        </a:spcAft>
                      </a:pPr>
                      <a:r>
                        <a:rPr lang="en-US" sz="1000">
                          <a:effectLst/>
                        </a:rPr>
                        <a:t>Processor C6</a:t>
                      </a:r>
                      <a:endParaRPr lang="en-US" sz="1000">
                        <a:effectLst/>
                        <a:latin typeface="Calibri"/>
                        <a:ea typeface="Calibri"/>
                      </a:endParaRPr>
                    </a:p>
                  </a:txBody>
                  <a:tcPr marL="51435" marR="51435" marT="0" marB="0"/>
                </a:tc>
                <a:tc>
                  <a:txBody>
                    <a:bodyPr/>
                    <a:lstStyle/>
                    <a:p>
                      <a:pPr marL="0" marR="0" algn="ctr">
                        <a:spcBef>
                          <a:spcPts val="0"/>
                        </a:spcBef>
                        <a:spcAft>
                          <a:spcPts val="0"/>
                        </a:spcAft>
                      </a:pPr>
                      <a:r>
                        <a:rPr lang="en-US" sz="1000">
                          <a:effectLst/>
                        </a:rPr>
                        <a:t>DISABLED</a:t>
                      </a:r>
                      <a:endParaRPr lang="en-US" sz="1000">
                        <a:effectLst/>
                        <a:latin typeface="Calibri"/>
                        <a:ea typeface="Calibri"/>
                      </a:endParaRPr>
                    </a:p>
                  </a:txBody>
                  <a:tcPr marL="51435" marR="51435" marT="0" marB="0"/>
                </a:tc>
              </a:tr>
              <a:tr h="114300">
                <a:tc>
                  <a:txBody>
                    <a:bodyPr/>
                    <a:lstStyle/>
                    <a:p>
                      <a:pPr marL="0" marR="0" algn="ctr">
                        <a:spcBef>
                          <a:spcPts val="0"/>
                        </a:spcBef>
                        <a:spcAft>
                          <a:spcPts val="0"/>
                        </a:spcAft>
                      </a:pPr>
                      <a:r>
                        <a:rPr lang="en-US" sz="1000">
                          <a:effectLst/>
                        </a:rPr>
                        <a:t>Intel® Hyper-Threading Technology (HTT)</a:t>
                      </a:r>
                      <a:endParaRPr lang="en-US" sz="1000">
                        <a:effectLst/>
                        <a:latin typeface="Calibri"/>
                        <a:ea typeface="Calibri"/>
                      </a:endParaRPr>
                    </a:p>
                  </a:txBody>
                  <a:tcPr marL="51435" marR="51435" marT="0" marB="0"/>
                </a:tc>
                <a:tc>
                  <a:txBody>
                    <a:bodyPr/>
                    <a:lstStyle/>
                    <a:p>
                      <a:pPr marL="0" marR="0" algn="ctr">
                        <a:spcBef>
                          <a:spcPts val="0"/>
                        </a:spcBef>
                        <a:spcAft>
                          <a:spcPts val="0"/>
                        </a:spcAft>
                      </a:pPr>
                      <a:r>
                        <a:rPr lang="en-US" sz="1000">
                          <a:effectLst/>
                        </a:rPr>
                        <a:t>DISABLED</a:t>
                      </a:r>
                      <a:endParaRPr lang="en-US" sz="1000">
                        <a:effectLst/>
                        <a:latin typeface="Calibri"/>
                        <a:ea typeface="Calibri"/>
                      </a:endParaRPr>
                    </a:p>
                  </a:txBody>
                  <a:tcPr marL="51435" marR="51435" marT="0" marB="0"/>
                </a:tc>
              </a:tr>
              <a:tr h="114300">
                <a:tc>
                  <a:txBody>
                    <a:bodyPr/>
                    <a:lstStyle/>
                    <a:p>
                      <a:pPr marL="0" marR="0" algn="ctr">
                        <a:spcBef>
                          <a:spcPts val="0"/>
                        </a:spcBef>
                        <a:spcAft>
                          <a:spcPts val="0"/>
                        </a:spcAft>
                      </a:pPr>
                      <a:r>
                        <a:rPr lang="en-US" sz="1000">
                          <a:effectLst/>
                        </a:rPr>
                        <a:t>Intel® Virtualization Technology</a:t>
                      </a:r>
                      <a:endParaRPr lang="en-US" sz="1000">
                        <a:effectLst/>
                        <a:latin typeface="Calibri"/>
                        <a:ea typeface="Calibri"/>
                      </a:endParaRPr>
                    </a:p>
                  </a:txBody>
                  <a:tcPr marL="51435" marR="51435" marT="0" marB="0"/>
                </a:tc>
                <a:tc>
                  <a:txBody>
                    <a:bodyPr/>
                    <a:lstStyle/>
                    <a:p>
                      <a:pPr marL="0" marR="0" algn="ctr">
                        <a:spcBef>
                          <a:spcPts val="0"/>
                        </a:spcBef>
                        <a:spcAft>
                          <a:spcPts val="0"/>
                        </a:spcAft>
                      </a:pPr>
                      <a:r>
                        <a:rPr lang="en-US" sz="1000" dirty="0">
                          <a:effectLst/>
                        </a:rPr>
                        <a:t>ENABLED</a:t>
                      </a:r>
                      <a:endParaRPr lang="en-US" sz="1000" dirty="0">
                        <a:effectLst/>
                        <a:latin typeface="Calibri"/>
                        <a:ea typeface="Calibri"/>
                      </a:endParaRPr>
                    </a:p>
                  </a:txBody>
                  <a:tcPr marL="51435" marR="51435" marT="0" marB="0"/>
                </a:tc>
              </a:tr>
              <a:tr h="114300">
                <a:tc>
                  <a:txBody>
                    <a:bodyPr/>
                    <a:lstStyle/>
                    <a:p>
                      <a:pPr marL="0" marR="0" algn="ctr">
                        <a:spcBef>
                          <a:spcPts val="0"/>
                        </a:spcBef>
                        <a:spcAft>
                          <a:spcPts val="0"/>
                        </a:spcAft>
                      </a:pPr>
                      <a:r>
                        <a:rPr lang="en-US" sz="1000">
                          <a:effectLst/>
                        </a:rPr>
                        <a:t>Intel® Virtualization Technology for Directed I/O (VT-d)</a:t>
                      </a:r>
                      <a:endParaRPr lang="en-US" sz="1000">
                        <a:effectLst/>
                        <a:latin typeface="Calibri"/>
                        <a:ea typeface="Calibri"/>
                      </a:endParaRPr>
                    </a:p>
                  </a:txBody>
                  <a:tcPr marL="51435" marR="51435" marT="0" marB="0"/>
                </a:tc>
                <a:tc>
                  <a:txBody>
                    <a:bodyPr/>
                    <a:lstStyle/>
                    <a:p>
                      <a:pPr marL="0" marR="0" algn="ctr">
                        <a:spcBef>
                          <a:spcPts val="0"/>
                        </a:spcBef>
                        <a:spcAft>
                          <a:spcPts val="0"/>
                        </a:spcAft>
                      </a:pPr>
                      <a:r>
                        <a:rPr lang="en-US" sz="1000">
                          <a:effectLst/>
                        </a:rPr>
                        <a:t>DISABLED</a:t>
                      </a:r>
                      <a:endParaRPr lang="en-US" sz="1000">
                        <a:effectLst/>
                        <a:latin typeface="Calibri"/>
                        <a:ea typeface="Calibri"/>
                      </a:endParaRPr>
                    </a:p>
                  </a:txBody>
                  <a:tcPr marL="51435" marR="51435" marT="0" marB="0"/>
                </a:tc>
              </a:tr>
              <a:tr h="114300">
                <a:tc>
                  <a:txBody>
                    <a:bodyPr/>
                    <a:lstStyle/>
                    <a:p>
                      <a:pPr marL="0" marR="0" algn="ctr">
                        <a:spcBef>
                          <a:spcPts val="0"/>
                        </a:spcBef>
                        <a:spcAft>
                          <a:spcPts val="0"/>
                        </a:spcAft>
                      </a:pPr>
                      <a:r>
                        <a:rPr lang="en-US" sz="1000">
                          <a:effectLst/>
                        </a:rPr>
                        <a:t>MLC Streamer</a:t>
                      </a:r>
                      <a:endParaRPr lang="en-US" sz="1000">
                        <a:effectLst/>
                        <a:latin typeface="Calibri"/>
                        <a:ea typeface="Calibri"/>
                      </a:endParaRPr>
                    </a:p>
                  </a:txBody>
                  <a:tcPr marL="51435" marR="51435" marT="0" marB="0"/>
                </a:tc>
                <a:tc>
                  <a:txBody>
                    <a:bodyPr/>
                    <a:lstStyle/>
                    <a:p>
                      <a:pPr marL="0" marR="0" algn="ctr">
                        <a:spcBef>
                          <a:spcPts val="0"/>
                        </a:spcBef>
                        <a:spcAft>
                          <a:spcPts val="0"/>
                        </a:spcAft>
                      </a:pPr>
                      <a:r>
                        <a:rPr lang="en-US" sz="1000" dirty="0">
                          <a:effectLst/>
                        </a:rPr>
                        <a:t>ENABLED</a:t>
                      </a:r>
                      <a:endParaRPr lang="en-US" sz="1000" dirty="0">
                        <a:effectLst/>
                        <a:latin typeface="Calibri"/>
                        <a:ea typeface="Calibri"/>
                      </a:endParaRPr>
                    </a:p>
                  </a:txBody>
                  <a:tcPr marL="51435" marR="51435" marT="0" marB="0"/>
                </a:tc>
              </a:tr>
              <a:tr h="114300">
                <a:tc>
                  <a:txBody>
                    <a:bodyPr/>
                    <a:lstStyle/>
                    <a:p>
                      <a:pPr marL="0" marR="0" algn="ctr">
                        <a:spcBef>
                          <a:spcPts val="0"/>
                        </a:spcBef>
                        <a:spcAft>
                          <a:spcPts val="0"/>
                        </a:spcAft>
                      </a:pPr>
                      <a:r>
                        <a:rPr lang="en-US" sz="1000">
                          <a:effectLst/>
                        </a:rPr>
                        <a:t>MLC Spatial Prefetcher</a:t>
                      </a:r>
                      <a:endParaRPr lang="en-US" sz="1000">
                        <a:effectLst/>
                        <a:latin typeface="Calibri"/>
                        <a:ea typeface="Calibri"/>
                      </a:endParaRPr>
                    </a:p>
                  </a:txBody>
                  <a:tcPr marL="51435" marR="51435" marT="0" marB="0"/>
                </a:tc>
                <a:tc>
                  <a:txBody>
                    <a:bodyPr/>
                    <a:lstStyle/>
                    <a:p>
                      <a:pPr marL="0" marR="0" algn="ctr">
                        <a:spcBef>
                          <a:spcPts val="0"/>
                        </a:spcBef>
                        <a:spcAft>
                          <a:spcPts val="0"/>
                        </a:spcAft>
                      </a:pPr>
                      <a:r>
                        <a:rPr lang="en-US" sz="1000">
                          <a:effectLst/>
                        </a:rPr>
                        <a:t>ENABLED</a:t>
                      </a:r>
                      <a:endParaRPr lang="en-US" sz="1000">
                        <a:effectLst/>
                        <a:latin typeface="Calibri"/>
                        <a:ea typeface="Calibri"/>
                      </a:endParaRPr>
                    </a:p>
                  </a:txBody>
                  <a:tcPr marL="51435" marR="51435" marT="0" marB="0"/>
                </a:tc>
              </a:tr>
              <a:tr h="114300">
                <a:tc>
                  <a:txBody>
                    <a:bodyPr/>
                    <a:lstStyle/>
                    <a:p>
                      <a:pPr marL="0" marR="0" algn="ctr">
                        <a:spcBef>
                          <a:spcPts val="0"/>
                        </a:spcBef>
                        <a:spcAft>
                          <a:spcPts val="0"/>
                        </a:spcAft>
                      </a:pPr>
                      <a:r>
                        <a:rPr lang="en-US" sz="1000">
                          <a:effectLst/>
                        </a:rPr>
                        <a:t>DCU Data Prefetcher</a:t>
                      </a:r>
                      <a:endParaRPr lang="en-US" sz="1000">
                        <a:effectLst/>
                        <a:latin typeface="Calibri"/>
                        <a:ea typeface="Calibri"/>
                      </a:endParaRPr>
                    </a:p>
                  </a:txBody>
                  <a:tcPr marL="51435" marR="51435" marT="0" marB="0"/>
                </a:tc>
                <a:tc>
                  <a:txBody>
                    <a:bodyPr/>
                    <a:lstStyle/>
                    <a:p>
                      <a:pPr marL="0" marR="0" algn="ctr">
                        <a:spcBef>
                          <a:spcPts val="0"/>
                        </a:spcBef>
                        <a:spcAft>
                          <a:spcPts val="0"/>
                        </a:spcAft>
                      </a:pPr>
                      <a:r>
                        <a:rPr lang="en-US" sz="1000">
                          <a:effectLst/>
                        </a:rPr>
                        <a:t>ENABLED</a:t>
                      </a:r>
                      <a:endParaRPr lang="en-US" sz="1000">
                        <a:effectLst/>
                        <a:latin typeface="Calibri"/>
                        <a:ea typeface="Calibri"/>
                      </a:endParaRPr>
                    </a:p>
                  </a:txBody>
                  <a:tcPr marL="51435" marR="51435" marT="0" marB="0"/>
                </a:tc>
              </a:tr>
              <a:tr h="114300">
                <a:tc>
                  <a:txBody>
                    <a:bodyPr/>
                    <a:lstStyle/>
                    <a:p>
                      <a:pPr marL="0" marR="0" algn="ctr">
                        <a:spcBef>
                          <a:spcPts val="0"/>
                        </a:spcBef>
                        <a:spcAft>
                          <a:spcPts val="0"/>
                        </a:spcAft>
                      </a:pPr>
                      <a:r>
                        <a:rPr lang="en-US" sz="1000">
                          <a:effectLst/>
                        </a:rPr>
                        <a:t>DCU Instruction Prefetcher</a:t>
                      </a:r>
                      <a:endParaRPr lang="en-US" sz="1000">
                        <a:effectLst/>
                        <a:latin typeface="Calibri"/>
                        <a:ea typeface="Calibri"/>
                      </a:endParaRPr>
                    </a:p>
                  </a:txBody>
                  <a:tcPr marL="51435" marR="51435" marT="0" marB="0"/>
                </a:tc>
                <a:tc>
                  <a:txBody>
                    <a:bodyPr/>
                    <a:lstStyle/>
                    <a:p>
                      <a:pPr marL="0" marR="0" algn="ctr">
                        <a:spcBef>
                          <a:spcPts val="0"/>
                        </a:spcBef>
                        <a:spcAft>
                          <a:spcPts val="0"/>
                        </a:spcAft>
                      </a:pPr>
                      <a:r>
                        <a:rPr lang="en-US" sz="1000">
                          <a:effectLst/>
                        </a:rPr>
                        <a:t>ENABLED</a:t>
                      </a:r>
                      <a:endParaRPr lang="en-US" sz="1000">
                        <a:effectLst/>
                        <a:latin typeface="Calibri"/>
                        <a:ea typeface="Calibri"/>
                      </a:endParaRPr>
                    </a:p>
                  </a:txBody>
                  <a:tcPr marL="51435" marR="51435" marT="0" marB="0"/>
                </a:tc>
              </a:tr>
              <a:tr h="114300">
                <a:tc>
                  <a:txBody>
                    <a:bodyPr/>
                    <a:lstStyle/>
                    <a:p>
                      <a:pPr marL="0" marR="0" algn="ctr">
                        <a:spcBef>
                          <a:spcPts val="0"/>
                        </a:spcBef>
                        <a:spcAft>
                          <a:spcPts val="0"/>
                        </a:spcAft>
                      </a:pPr>
                      <a:r>
                        <a:rPr lang="en-US" sz="1000">
                          <a:effectLst/>
                        </a:rPr>
                        <a:t>Direct Cache Access (DCA)</a:t>
                      </a:r>
                      <a:endParaRPr lang="en-US" sz="1000">
                        <a:effectLst/>
                        <a:latin typeface="Calibri"/>
                        <a:ea typeface="Calibri"/>
                      </a:endParaRPr>
                    </a:p>
                  </a:txBody>
                  <a:tcPr marL="51435" marR="51435" marT="0" marB="0"/>
                </a:tc>
                <a:tc>
                  <a:txBody>
                    <a:bodyPr/>
                    <a:lstStyle/>
                    <a:p>
                      <a:pPr marL="0" marR="0" algn="ctr">
                        <a:spcBef>
                          <a:spcPts val="0"/>
                        </a:spcBef>
                        <a:spcAft>
                          <a:spcPts val="0"/>
                        </a:spcAft>
                      </a:pPr>
                      <a:r>
                        <a:rPr lang="en-US" sz="1000">
                          <a:effectLst/>
                        </a:rPr>
                        <a:t>ENABLED</a:t>
                      </a:r>
                      <a:endParaRPr lang="en-US" sz="1000">
                        <a:effectLst/>
                        <a:latin typeface="Calibri"/>
                        <a:ea typeface="Calibri"/>
                      </a:endParaRPr>
                    </a:p>
                  </a:txBody>
                  <a:tcPr marL="51435" marR="51435" marT="0" marB="0"/>
                </a:tc>
              </a:tr>
              <a:tr h="114300">
                <a:tc>
                  <a:txBody>
                    <a:bodyPr/>
                    <a:lstStyle/>
                    <a:p>
                      <a:pPr marL="0" marR="0" algn="ctr">
                        <a:spcBef>
                          <a:spcPts val="0"/>
                        </a:spcBef>
                        <a:spcAft>
                          <a:spcPts val="0"/>
                        </a:spcAft>
                      </a:pPr>
                      <a:r>
                        <a:rPr lang="en-US" sz="1000">
                          <a:effectLst/>
                        </a:rPr>
                        <a:t>CPU Power and Performance Policy</a:t>
                      </a:r>
                      <a:endParaRPr lang="en-US" sz="1000">
                        <a:effectLst/>
                        <a:latin typeface="Calibri"/>
                        <a:ea typeface="Calibri"/>
                      </a:endParaRPr>
                    </a:p>
                  </a:txBody>
                  <a:tcPr marL="51435" marR="51435" marT="0" marB="0"/>
                </a:tc>
                <a:tc>
                  <a:txBody>
                    <a:bodyPr/>
                    <a:lstStyle/>
                    <a:p>
                      <a:pPr marL="0" marR="0" algn="ctr">
                        <a:spcBef>
                          <a:spcPts val="0"/>
                        </a:spcBef>
                        <a:spcAft>
                          <a:spcPts val="0"/>
                        </a:spcAft>
                      </a:pPr>
                      <a:r>
                        <a:rPr lang="en-US" sz="1000">
                          <a:effectLst/>
                        </a:rPr>
                        <a:t>Performance</a:t>
                      </a:r>
                      <a:endParaRPr lang="en-US" sz="1000">
                        <a:effectLst/>
                        <a:latin typeface="Calibri"/>
                        <a:ea typeface="Calibri"/>
                      </a:endParaRPr>
                    </a:p>
                  </a:txBody>
                  <a:tcPr marL="51435" marR="51435" marT="0" marB="0"/>
                </a:tc>
              </a:tr>
              <a:tr h="114300">
                <a:tc>
                  <a:txBody>
                    <a:bodyPr/>
                    <a:lstStyle/>
                    <a:p>
                      <a:pPr marL="0" marR="0" algn="ctr">
                        <a:spcBef>
                          <a:spcPts val="0"/>
                        </a:spcBef>
                        <a:spcAft>
                          <a:spcPts val="0"/>
                        </a:spcAft>
                      </a:pPr>
                      <a:r>
                        <a:rPr lang="en-US" sz="1000">
                          <a:effectLst/>
                        </a:rPr>
                        <a:t>Memory Power Optimization</a:t>
                      </a:r>
                      <a:endParaRPr lang="en-US" sz="1000">
                        <a:effectLst/>
                        <a:latin typeface="Calibri"/>
                        <a:ea typeface="Calibri"/>
                      </a:endParaRPr>
                    </a:p>
                  </a:txBody>
                  <a:tcPr marL="51435" marR="51435" marT="0" marB="0"/>
                </a:tc>
                <a:tc>
                  <a:txBody>
                    <a:bodyPr/>
                    <a:lstStyle/>
                    <a:p>
                      <a:pPr marL="0" marR="0" algn="ctr">
                        <a:spcBef>
                          <a:spcPts val="0"/>
                        </a:spcBef>
                        <a:spcAft>
                          <a:spcPts val="0"/>
                        </a:spcAft>
                      </a:pPr>
                      <a:r>
                        <a:rPr lang="en-US" sz="1000">
                          <a:effectLst/>
                        </a:rPr>
                        <a:t>Performance Optimized</a:t>
                      </a:r>
                      <a:endParaRPr lang="en-US" sz="1000">
                        <a:effectLst/>
                        <a:latin typeface="Calibri"/>
                        <a:ea typeface="Calibri"/>
                      </a:endParaRPr>
                    </a:p>
                  </a:txBody>
                  <a:tcPr marL="51435" marR="51435" marT="0" marB="0"/>
                </a:tc>
              </a:tr>
              <a:tr h="114300">
                <a:tc>
                  <a:txBody>
                    <a:bodyPr/>
                    <a:lstStyle/>
                    <a:p>
                      <a:pPr marL="0" marR="0" algn="ctr">
                        <a:spcBef>
                          <a:spcPts val="0"/>
                        </a:spcBef>
                        <a:spcAft>
                          <a:spcPts val="0"/>
                        </a:spcAft>
                      </a:pPr>
                      <a:r>
                        <a:rPr lang="en-US" sz="1000">
                          <a:effectLst/>
                        </a:rPr>
                        <a:t>Intel® Turbo boost</a:t>
                      </a:r>
                      <a:endParaRPr lang="en-US" sz="1000">
                        <a:effectLst/>
                        <a:latin typeface="Calibri"/>
                        <a:ea typeface="Calibri"/>
                      </a:endParaRPr>
                    </a:p>
                  </a:txBody>
                  <a:tcPr marL="51435" marR="51435" marT="0" marB="0"/>
                </a:tc>
                <a:tc>
                  <a:txBody>
                    <a:bodyPr/>
                    <a:lstStyle/>
                    <a:p>
                      <a:pPr marL="0" marR="0" algn="ctr">
                        <a:spcBef>
                          <a:spcPts val="0"/>
                        </a:spcBef>
                        <a:spcAft>
                          <a:spcPts val="0"/>
                        </a:spcAft>
                      </a:pPr>
                      <a:r>
                        <a:rPr lang="en-US" sz="1000">
                          <a:effectLst/>
                        </a:rPr>
                        <a:t>OFF</a:t>
                      </a:r>
                      <a:endParaRPr lang="en-US" sz="1000">
                        <a:effectLst/>
                        <a:latin typeface="Calibri"/>
                        <a:ea typeface="Calibri"/>
                      </a:endParaRPr>
                    </a:p>
                  </a:txBody>
                  <a:tcPr marL="51435" marR="51435" marT="0" marB="0"/>
                </a:tc>
              </a:tr>
              <a:tr h="114300">
                <a:tc>
                  <a:txBody>
                    <a:bodyPr/>
                    <a:lstStyle/>
                    <a:p>
                      <a:pPr marL="0" marR="0" algn="ctr">
                        <a:spcBef>
                          <a:spcPts val="0"/>
                        </a:spcBef>
                        <a:spcAft>
                          <a:spcPts val="0"/>
                        </a:spcAft>
                      </a:pPr>
                      <a:r>
                        <a:rPr lang="en-US" sz="1000">
                          <a:effectLst/>
                        </a:rPr>
                        <a:t>Memory RAS and Performance Configuration -&gt; NUMA Optimized</a:t>
                      </a:r>
                      <a:endParaRPr lang="en-US" sz="1000">
                        <a:effectLst/>
                        <a:latin typeface="Calibri"/>
                        <a:ea typeface="Calibri"/>
                      </a:endParaRPr>
                    </a:p>
                  </a:txBody>
                  <a:tcPr marL="51435" marR="51435" marT="0" marB="0"/>
                </a:tc>
                <a:tc>
                  <a:txBody>
                    <a:bodyPr/>
                    <a:lstStyle/>
                    <a:p>
                      <a:pPr marL="0" marR="0" algn="ctr">
                        <a:spcBef>
                          <a:spcPts val="0"/>
                        </a:spcBef>
                        <a:spcAft>
                          <a:spcPts val="0"/>
                        </a:spcAft>
                      </a:pPr>
                      <a:r>
                        <a:rPr lang="en-US" sz="1000" dirty="0">
                          <a:effectLst/>
                        </a:rPr>
                        <a:t>ENABLED</a:t>
                      </a:r>
                      <a:endParaRPr lang="en-US" sz="1000" dirty="0">
                        <a:effectLst/>
                        <a:latin typeface="Calibri"/>
                        <a:ea typeface="Calibri"/>
                      </a:endParaRPr>
                    </a:p>
                  </a:txBody>
                  <a:tcPr marL="51435" marR="51435" marT="0" marB="0"/>
                </a:tc>
              </a:tr>
            </a:tbl>
          </a:graphicData>
        </a:graphic>
      </p:graphicFrame>
    </p:spTree>
    <p:extLst>
      <p:ext uri="{BB962C8B-B14F-4D97-AF65-F5344CB8AC3E}">
        <p14:creationId xmlns:p14="http://schemas.microsoft.com/office/powerpoint/2010/main" val="21036101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OFFISYNC_CONTAIN_GUIDS" val="TRUE"/>
</p:tagLst>
</file>

<file path=ppt/theme/theme1.xml><?xml version="1.0" encoding="utf-8"?>
<a:theme xmlns:a="http://schemas.openxmlformats.org/drawingml/2006/main" name="Corporate PowerPoint Template">
  <a:themeElements>
    <a:clrScheme name="Custom 2">
      <a:dk1>
        <a:sysClr val="windowText" lastClr="000000"/>
      </a:dk1>
      <a:lt1>
        <a:sysClr val="window" lastClr="FFFFFF"/>
      </a:lt1>
      <a:dk2>
        <a:srgbClr val="003C71"/>
      </a:dk2>
      <a:lt2>
        <a:srgbClr val="B1BABF"/>
      </a:lt2>
      <a:accent1>
        <a:srgbClr val="B7D108"/>
      </a:accent1>
      <a:accent2>
        <a:srgbClr val="0071C5"/>
      </a:accent2>
      <a:accent3>
        <a:srgbClr val="009CDA"/>
      </a:accent3>
      <a:accent4>
        <a:srgbClr val="F8D44C"/>
      </a:accent4>
      <a:accent5>
        <a:srgbClr val="FFA400"/>
      </a:accent5>
      <a:accent6>
        <a:srgbClr val="FF4E00"/>
      </a:accent6>
      <a:hlink>
        <a:srgbClr val="C3D600"/>
      </a:hlink>
      <a:folHlink>
        <a:srgbClr val="0071C5"/>
      </a:folHlink>
    </a:clrScheme>
    <a:fontScheme name="Intel Clear">
      <a:majorFont>
        <a:latin typeface="Intel Clear"/>
        <a:ea typeface=""/>
        <a:cs typeface=""/>
      </a:majorFont>
      <a:minorFont>
        <a:latin typeface="Intel Cle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txDef>
      <a:spPr>
        <a:solidFill>
          <a:schemeClr val="bg2">
            <a:lumMod val="20000"/>
            <a:lumOff val="80000"/>
          </a:schemeClr>
        </a:solidFill>
      </a:spPr>
      <a:bodyPr vert="horz" lIns="0" tIns="0" rIns="0" bIns="0" rtlCol="0">
        <a:noAutofit/>
      </a:bodyPr>
      <a:lstStyle>
        <a:defPPr>
          <a:defRPr sz="1100" dirty="0" smtClean="0">
            <a:solidFill>
              <a:srgbClr val="003C71"/>
            </a:solidFill>
          </a:defRPr>
        </a:defPPr>
      </a:lstStyle>
    </a:txDef>
  </a:objectDefaults>
  <a:extraClrSchemeLst/>
  <a:extLst>
    <a:ext uri="{05A4C25C-085E-4340-85A3-A5531E510DB2}">
      <thm15:themeFamily xmlns:thm15="http://schemas.microsoft.com/office/thememl/2012/main" name="Corporate PowerPoint Template" id="{E6FD18A7-CED0-4BCB-9F2D-2D3B0B2C2949}" vid="{B7194C62-F31E-474B-AFDD-4FD374A4085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51A4C0BBBDC494283EE1BC1D87F8AAC" ma:contentTypeVersion="0" ma:contentTypeDescription="Create a new document." ma:contentTypeScope="" ma:versionID="b55e4c5454490dac5ec6121066af1ee1">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2198E20-50BB-480E-A77D-846DA6457F8D}">
  <ds:schemaRefs>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www.w3.org/XML/1998/namespace"/>
    <ds:schemaRef ds:uri="http://purl.org/dc/dcmitype/"/>
  </ds:schemaRefs>
</ds:datastoreItem>
</file>

<file path=customXml/itemProps2.xml><?xml version="1.0" encoding="utf-8"?>
<ds:datastoreItem xmlns:ds="http://schemas.openxmlformats.org/officeDocument/2006/customXml" ds:itemID="{7027E869-08E4-4710-B4F0-1B695CBC97B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F0F17B69-8BE5-4D74-8443-5EE2B1D98DC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942</Words>
  <Application>Microsoft Office PowerPoint</Application>
  <PresentationFormat>On-screen Show (16:9)</PresentationFormat>
  <Paragraphs>243</Paragraphs>
  <Slides>21</Slides>
  <Notes>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21</vt:i4>
      </vt:variant>
    </vt:vector>
  </HeadingPairs>
  <TitlesOfParts>
    <vt:vector size="32" baseType="lpstr">
      <vt:lpstr>Courier New</vt:lpstr>
      <vt:lpstr>Times New Roman</vt:lpstr>
      <vt:lpstr>Geneva</vt:lpstr>
      <vt:lpstr>Calibri</vt:lpstr>
      <vt:lpstr>Lucida Grande</vt:lpstr>
      <vt:lpstr>Intel Clear</vt:lpstr>
      <vt:lpstr>Neo Sans Intel</vt:lpstr>
      <vt:lpstr>Intel Clear Pro</vt:lpstr>
      <vt:lpstr>Wingdings</vt:lpstr>
      <vt:lpstr>Arial</vt:lpstr>
      <vt:lpstr>Corporate PowerPoint Template</vt:lpstr>
      <vt:lpstr>VPP Cryptodev</vt:lpstr>
      <vt:lpstr>PowerPoint Presentation</vt:lpstr>
      <vt:lpstr>Cryptodev Components</vt:lpstr>
      <vt:lpstr>DPDK Crypto Acceleration</vt:lpstr>
      <vt:lpstr>DPDK Crypto APIs - Burst</vt:lpstr>
      <vt:lpstr>VPP IPsec Encryption Path</vt:lpstr>
      <vt:lpstr>IPsec Cryptodev  Encryption Path</vt:lpstr>
      <vt:lpstr>Test Setup</vt:lpstr>
      <vt:lpstr>Platform Configuration</vt:lpstr>
      <vt:lpstr>VPP Configuration</vt:lpstr>
      <vt:lpstr>Early Development Performance Indicators</vt:lpstr>
      <vt:lpstr>Possible IPsec Select Node ?  </vt:lpstr>
      <vt:lpstr>Implementation Gaps that we know of  </vt:lpstr>
      <vt:lpstr>Features we would like to add to VPP  </vt:lpstr>
      <vt:lpstr>Back Up</vt:lpstr>
      <vt:lpstr>PowerPoint Presentation</vt:lpstr>
      <vt:lpstr>DPDK crypto PMDs</vt:lpstr>
      <vt:lpstr>DPDK Crypto Software PMDs</vt:lpstr>
      <vt:lpstr>DPDK Crypto APIs</vt:lpstr>
      <vt:lpstr>DPDK Crypto APIs - Session Management</vt:lpstr>
      <vt:lpstr>DPDK Crypto APIs - Operation Management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keywords>CTPClassification=CTP_IC:VisualMarkings=</cp:keywords>
  <cp:lastModifiedBy/>
  <cp:revision>1</cp:revision>
  <dcterms:created xsi:type="dcterms:W3CDTF">2015-05-06T16:36:39Z</dcterms:created>
  <dcterms:modified xsi:type="dcterms:W3CDTF">2016-08-30T13:24:04Z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ffisync_UpdateToken">
    <vt:lpwstr>12</vt:lpwstr>
  </property>
  <property fmtid="{D5CDD505-2E9C-101B-9397-08002B2CF9AE}" pid="3" name="Offisync_ProviderInitializationData">
    <vt:lpwstr>https://soco.intel.com</vt:lpwstr>
  </property>
  <property fmtid="{D5CDD505-2E9C-101B-9397-08002B2CF9AE}" pid="4" name="Jive_VersionGuid">
    <vt:lpwstr>f70493fd094b44de9e5a1bd3c3f22119</vt:lpwstr>
  </property>
  <property fmtid="{D5CDD505-2E9C-101B-9397-08002B2CF9AE}" pid="5" name="Jive_LatestUserAccountName">
    <vt:lpwstr>jbdigigl</vt:lpwstr>
  </property>
  <property fmtid="{D5CDD505-2E9C-101B-9397-08002B2CF9AE}" pid="6" name="Offisync_UniqueId">
    <vt:lpwstr>1945993</vt:lpwstr>
  </property>
  <property fmtid="{D5CDD505-2E9C-101B-9397-08002B2CF9AE}" pid="7" name="Offisync_ServerID">
    <vt:lpwstr>d001a694-7c66-4352-b53b-895ffdce369f</vt:lpwstr>
  </property>
  <property fmtid="{D5CDD505-2E9C-101B-9397-08002B2CF9AE}" pid="8" name="Jive_ModifiedButNotPublished">
    <vt:lpwstr>True</vt:lpwstr>
  </property>
  <property fmtid="{D5CDD505-2E9C-101B-9397-08002B2CF9AE}" pid="9" name="Jive_PrevVersionNumber">
    <vt:lpwstr/>
  </property>
  <property fmtid="{D5CDD505-2E9C-101B-9397-08002B2CF9AE}" pid="10" name="Jive_VersionGuid_v2.5">
    <vt:lpwstr/>
  </property>
  <property fmtid="{D5CDD505-2E9C-101B-9397-08002B2CF9AE}" pid="11" name="Jive_LatestFileFullName">
    <vt:lpwstr/>
  </property>
  <property fmtid="{D5CDD505-2E9C-101B-9397-08002B2CF9AE}" pid="12" name="TitusGUID">
    <vt:lpwstr>51e6597f-ab0d-4d23-a2ba-2ff815fcc7c7</vt:lpwstr>
  </property>
  <property fmtid="{D5CDD505-2E9C-101B-9397-08002B2CF9AE}" pid="13" name="CTP_BU">
    <vt:lpwstr>NETWORK PLATFORMS GROUP</vt:lpwstr>
  </property>
  <property fmtid="{D5CDD505-2E9C-101B-9397-08002B2CF9AE}" pid="14" name="CTP_TimeStamp">
    <vt:lpwstr>2016-08-30 13:23:57Z</vt:lpwstr>
  </property>
  <property fmtid="{D5CDD505-2E9C-101B-9397-08002B2CF9AE}" pid="15" name="IntelDataClassification">
    <vt:lpwstr>NA</vt:lpwstr>
  </property>
  <property fmtid="{D5CDD505-2E9C-101B-9397-08002B2CF9AE}" pid="16" name="ContentTypeId">
    <vt:lpwstr>0x010100F51A4C0BBBDC494283EE1BC1D87F8AAC</vt:lpwstr>
  </property>
  <property fmtid="{D5CDD505-2E9C-101B-9397-08002B2CF9AE}" pid="17" name="CTPClassification">
    <vt:lpwstr>CTP_IC</vt:lpwstr>
  </property>
</Properties>
</file>