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1" r:id="rId2"/>
    <p:sldMasterId id="2147483803" r:id="rId3"/>
    <p:sldMasterId id="2147483814" r:id="rId4"/>
    <p:sldMasterId id="2147483821" r:id="rId5"/>
    <p:sldMasterId id="2147483839" r:id="rId6"/>
    <p:sldMasterId id="2147483892" r:id="rId7"/>
    <p:sldMasterId id="2147483899" r:id="rId8"/>
    <p:sldMasterId id="2147483923" r:id="rId9"/>
  </p:sldMasterIdLst>
  <p:notesMasterIdLst>
    <p:notesMasterId r:id="rId35"/>
  </p:notesMasterIdLst>
  <p:sldIdLst>
    <p:sldId id="825" r:id="rId10"/>
    <p:sldId id="821" r:id="rId11"/>
    <p:sldId id="876" r:id="rId12"/>
    <p:sldId id="854" r:id="rId13"/>
    <p:sldId id="862" r:id="rId14"/>
    <p:sldId id="877" r:id="rId15"/>
    <p:sldId id="864" r:id="rId16"/>
    <p:sldId id="866" r:id="rId17"/>
    <p:sldId id="867" r:id="rId18"/>
    <p:sldId id="870" r:id="rId19"/>
    <p:sldId id="868" r:id="rId20"/>
    <p:sldId id="863" r:id="rId21"/>
    <p:sldId id="869" r:id="rId22"/>
    <p:sldId id="865" r:id="rId23"/>
    <p:sldId id="848" r:id="rId24"/>
    <p:sldId id="849" r:id="rId25"/>
    <p:sldId id="871" r:id="rId26"/>
    <p:sldId id="872" r:id="rId27"/>
    <p:sldId id="853" r:id="rId28"/>
    <p:sldId id="851" r:id="rId29"/>
    <p:sldId id="874" r:id="rId30"/>
    <p:sldId id="875" r:id="rId31"/>
    <p:sldId id="873" r:id="rId32"/>
    <p:sldId id="860" r:id="rId33"/>
    <p:sldId id="842" r:id="rId34"/>
  </p:sldIdLst>
  <p:sldSz cx="14630400" cy="8229600"/>
  <p:notesSz cx="7010400" cy="9296400"/>
  <p:defaultTextStyle>
    <a:defPPr>
      <a:defRPr lang="en-US"/>
    </a:defPPr>
    <a:lvl1pPr marL="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2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0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ce, Stephen" initials="PS" lastIdx="15" clrIdx="0">
    <p:extLst/>
  </p:cmAuthor>
  <p:cmAuthor id="2" name="Panhorst, Jeni" initials="jdp" lastIdx="0" clrIdx="1"/>
  <p:cmAuthor id="3" name="Author" initials="A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D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8130" autoAdjust="0"/>
    <p:restoredTop sz="96305" autoAdjust="0"/>
  </p:normalViewPr>
  <p:slideViewPr>
    <p:cSldViewPr snapToGrid="0" showGuides="1">
      <p:cViewPr varScale="1">
        <p:scale>
          <a:sx n="59" d="100"/>
          <a:sy n="59" d="100"/>
        </p:scale>
        <p:origin x="1100" y="6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-2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5_5G\Performance\GTPU_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5_5G\Performance\GTPU_Performan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5_5G\Performance\GTPU_Performa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92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Kube-proxy</a:t>
            </a:r>
            <a:r>
              <a:rPr lang="zh-CN"/>
              <a:t> </a:t>
            </a:r>
            <a:r>
              <a:rPr lang="en-US"/>
              <a:t>Throughput For 64-Byte Packet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'2.3GHZ'!$C$85:$C$86</c:f>
              <c:strCache>
                <c:ptCount val="2"/>
                <c:pt idx="0">
                  <c:v>9.83</c:v>
                </c:pt>
                <c:pt idx="1">
                  <c:v>6.62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'2.3GHZ'!$A$65:$A$68</c:f>
              <c:strCache>
                <c:ptCount val="4"/>
                <c:pt idx="0">
                  <c:v>One-loop</c:v>
                </c:pt>
                <c:pt idx="1">
                  <c:v>Dual-loop w/o Prefetching</c:v>
                </c:pt>
                <c:pt idx="2">
                  <c:v>Quad-loop w/o Prefetching</c:v>
                </c:pt>
                <c:pt idx="3">
                  <c:v>Quad-loop with Prefetching</c:v>
                </c:pt>
              </c:strCache>
            </c:strRef>
          </c:cat>
          <c:val>
            <c:numRef>
              <c:f>'2.3GHZ'!$C$85:$C$86</c:f>
              <c:numCache>
                <c:formatCode>General</c:formatCode>
                <c:ptCount val="2"/>
                <c:pt idx="0">
                  <c:v>9.83</c:v>
                </c:pt>
                <c:pt idx="1">
                  <c:v>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3044216"/>
        <c:axId val="253044608"/>
      </c:barChart>
      <c:catAx>
        <c:axId val="2530442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 </a:t>
                </a:r>
                <a:r>
                  <a:rPr lang="en-US" dirty="0" err="1"/>
                  <a:t>Phy</a:t>
                </a:r>
                <a:r>
                  <a:rPr lang="en-US" dirty="0"/>
                  <a:t> NIC                                                                       </a:t>
                </a:r>
                <a:r>
                  <a:rPr lang="en-US" dirty="0" smtClean="0"/>
                  <a:t>    vhost-user                          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6251804874614854"/>
              <c:y val="0.939826757333162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53044608"/>
        <c:crosses val="autoZero"/>
        <c:auto val="1"/>
        <c:lblAlgn val="ctr"/>
        <c:lblOffset val="100"/>
        <c:noMultiLvlLbl val="0"/>
      </c:catAx>
      <c:valAx>
        <c:axId val="25304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(Mpps)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9822907553222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44216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6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dirty="0" smtClean="0">
                <a:solidFill>
                  <a:schemeClr val="bg1"/>
                </a:solidFill>
              </a:rPr>
              <a:t>GTPU-Decap</a:t>
            </a:r>
            <a:r>
              <a:rPr lang="zh-CN" altLang="en-US" sz="1600" baseline="0" dirty="0" smtClean="0">
                <a:solidFill>
                  <a:schemeClr val="bg1"/>
                </a:solidFill>
              </a:rPr>
              <a:t> </a:t>
            </a:r>
            <a:r>
              <a:rPr lang="en-US" altLang="zh-CN" sz="1600" baseline="0" dirty="0">
                <a:solidFill>
                  <a:schemeClr val="bg1"/>
                </a:solidFill>
              </a:rPr>
              <a:t>Throughput For 64-Byte Packet</a:t>
            </a:r>
            <a:endParaRPr lang="en-US" altLang="zh-CN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8928760367519962"/>
          <c:y val="3.6354358238708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06706489275048"/>
          <c:y val="0.140153625656606"/>
          <c:w val="0.86564557878541049"/>
          <c:h val="0.7183131314193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'2.3GHZ'!$C$105:$C$108</c:f>
              <c:strCache>
                <c:ptCount val="4"/>
                <c:pt idx="0">
                  <c:v>6.84</c:v>
                </c:pt>
                <c:pt idx="1">
                  <c:v>7.29</c:v>
                </c:pt>
                <c:pt idx="2">
                  <c:v>8.32</c:v>
                </c:pt>
                <c:pt idx="3">
                  <c:v>10.4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'2.3GHZ'!$A$65:$A$68</c:f>
              <c:strCache>
                <c:ptCount val="4"/>
                <c:pt idx="0">
                  <c:v>One-loop</c:v>
                </c:pt>
                <c:pt idx="1">
                  <c:v>Dual-loop w/o Prefetching</c:v>
                </c:pt>
                <c:pt idx="2">
                  <c:v>Quad-loop w/o Prefetching</c:v>
                </c:pt>
                <c:pt idx="3">
                  <c:v>Quad-loop with Prefetching</c:v>
                </c:pt>
              </c:strCache>
            </c:strRef>
          </c:cat>
          <c:val>
            <c:numRef>
              <c:f>'2.3GHZ'!$C$105:$C$108</c:f>
              <c:numCache>
                <c:formatCode>General</c:formatCode>
                <c:ptCount val="4"/>
                <c:pt idx="0">
                  <c:v>6.84</c:v>
                </c:pt>
                <c:pt idx="1">
                  <c:v>7.29</c:v>
                </c:pt>
                <c:pt idx="2">
                  <c:v>8.32</c:v>
                </c:pt>
                <c:pt idx="3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75976"/>
        <c:axId val="436777936"/>
      </c:barChart>
      <c:catAx>
        <c:axId val="43677597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altLang="zh-CN" sz="16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0" i="0" u="none" strike="noStrike" kern="1200" spc="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raw   </a:t>
                </a:r>
                <a:r>
                  <a:rPr lang="en-US" altLang="zh-CN" sz="1600" b="0" i="0" u="none" strike="noStrike" kern="1200" spc="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               </a:t>
                </a:r>
                <a:r>
                  <a:rPr lang="en-US" altLang="zh-CN" sz="1600" b="0" i="0" u="none" strike="noStrike" kern="1200" spc="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cache table lookup           </a:t>
                </a:r>
                <a:r>
                  <a:rPr lang="en-US" altLang="zh-CN" sz="1600" b="0" i="0" u="none" strike="noStrike" kern="1200" spc="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    </a:t>
                </a:r>
                <a:r>
                  <a:rPr lang="en-US" altLang="zh-CN" sz="1600" b="0" i="0" u="none" strike="noStrike" kern="1200" spc="0" baseline="0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bypss</a:t>
                </a:r>
                <a:r>
                  <a:rPr lang="en-US" altLang="zh-CN" sz="1600" b="0" i="0" u="none" strike="noStrike" kern="1200" spc="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600" b="0" i="0" u="none" strike="noStrike" kern="1200" spc="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ip-input      </a:t>
                </a:r>
                <a:r>
                  <a:rPr lang="en-US" altLang="zh-CN" sz="1600" b="0" i="0" u="none" strike="noStrike" kern="1200" spc="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        </a:t>
                </a:r>
                <a:r>
                  <a:rPr lang="en-US" altLang="zh-CN" sz="1600" b="0" i="0" u="none" strike="noStrike" kern="1200" spc="0" baseline="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bypass route lookup</a:t>
                </a:r>
              </a:p>
            </c:rich>
          </c:tx>
          <c:layout>
            <c:manualLayout>
              <c:xMode val="edge"/>
              <c:yMode val="edge"/>
              <c:x val="0.19254046414332351"/>
              <c:y val="0.878782928604047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altLang="zh-CN" sz="1600" b="0" i="0" u="none" strike="noStrike" kern="1200" spc="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36777936"/>
        <c:crosses val="autoZero"/>
        <c:auto val="1"/>
        <c:lblAlgn val="ctr"/>
        <c:lblOffset val="100"/>
        <c:noMultiLvlLbl val="0"/>
      </c:catAx>
      <c:valAx>
        <c:axId val="43677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altLang="zh-CN" sz="16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b="0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Throughput (Mpps)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9822907553222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altLang="zh-CN" sz="1600" b="0" i="0" u="none" strike="noStrike" kern="1200" spc="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77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altLang="zh-CN" sz="16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GTPU-Encap Throughput For 64-Byte Packet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altLang="zh-CN" sz="16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'2.3GHZ'!$C$65:$C$69</c:f>
              <c:strCache>
                <c:ptCount val="5"/>
                <c:pt idx="0">
                  <c:v>7.76</c:v>
                </c:pt>
                <c:pt idx="1">
                  <c:v>7.85</c:v>
                </c:pt>
                <c:pt idx="2">
                  <c:v>8.13</c:v>
                </c:pt>
                <c:pt idx="3">
                  <c:v>8.26</c:v>
                </c:pt>
                <c:pt idx="4">
                  <c:v>8.48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'2.3GHZ'!$A$65:$A$68</c:f>
              <c:strCache>
                <c:ptCount val="4"/>
                <c:pt idx="0">
                  <c:v>One-loop</c:v>
                </c:pt>
                <c:pt idx="1">
                  <c:v>Dual-loop w/o Prefetching</c:v>
                </c:pt>
                <c:pt idx="2">
                  <c:v>Quad-loop w/o Prefetching</c:v>
                </c:pt>
                <c:pt idx="3">
                  <c:v>Quad-loop with Prefetching</c:v>
                </c:pt>
              </c:strCache>
            </c:strRef>
          </c:cat>
          <c:val>
            <c:numRef>
              <c:f>'2.3GHZ'!$C$65:$C$69</c:f>
              <c:numCache>
                <c:formatCode>General</c:formatCode>
                <c:ptCount val="5"/>
                <c:pt idx="0">
                  <c:v>7.76</c:v>
                </c:pt>
                <c:pt idx="1">
                  <c:v>7.85</c:v>
                </c:pt>
                <c:pt idx="2">
                  <c:v>8.1300000000000008</c:v>
                </c:pt>
                <c:pt idx="3">
                  <c:v>8.26</c:v>
                </c:pt>
                <c:pt idx="4">
                  <c:v>8.48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76760"/>
        <c:axId val="436779112"/>
      </c:barChart>
      <c:catAx>
        <c:axId val="4367767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altLang="zh-CN"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0" i="0" u="none" strike="noStrike" kern="120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One-loop           </a:t>
                </a:r>
                <a:r>
                  <a:rPr lang="en-US" altLang="zh-CN" sz="1400" b="0" i="0" u="none" strike="noStrike" kern="1200" baseline="0" dirty="0" smtClean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rPr>
                  <a:t>Dual-loop</a:t>
                </a:r>
                <a:r>
                  <a:rPr lang="en-US" altLang="zh-CN" sz="1400" b="0" i="0" u="none" strike="noStrike" kern="120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               Quad-loop       </a:t>
                </a:r>
                <a:r>
                  <a:rPr lang="en-US" altLang="zh-CN" sz="1400" b="0" i="0" u="none" strike="noStrike" kern="1200" baseline="0" dirty="0" err="1" smtClean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rPr>
                  <a:t>Quad-loop</a:t>
                </a:r>
                <a:r>
                  <a:rPr lang="en-US" altLang="zh-CN" sz="1400" b="0" i="0" u="none" strike="noStrike" kern="1200" baseline="0" dirty="0" smtClean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rPr>
                  <a:t> w </a:t>
                </a:r>
                <a:r>
                  <a:rPr lang="en-US" altLang="zh-CN" sz="1400" b="0" i="0" u="none" strike="noStrike" kern="1200" baseline="0" dirty="0" err="1" smtClean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rPr>
                  <a:t>Prefetch</a:t>
                </a:r>
                <a:r>
                  <a:rPr lang="en-US" altLang="zh-CN" sz="1400" b="0" i="0" u="none" strike="noStrike" kern="1200" baseline="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     Bypass  route</a:t>
                </a:r>
                <a:endParaRPr lang="en-US" altLang="zh-CN" sz="1400" b="0" i="0" u="none" strike="noStrike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16720009452951232"/>
              <c:y val="0.940819091604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altLang="zh-CN"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36779112"/>
        <c:crosses val="autoZero"/>
        <c:auto val="1"/>
        <c:lblAlgn val="ctr"/>
        <c:lblOffset val="100"/>
        <c:noMultiLvlLbl val="0"/>
      </c:catAx>
      <c:valAx>
        <c:axId val="43677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dirty="0">
                    <a:solidFill>
                      <a:schemeClr val="bg1"/>
                    </a:solidFill>
                  </a:rPr>
                  <a:t>Throughput (Mpps)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298229075532225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77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73CB36-706B-4297-A07C-F7DF60335AB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9380F9-C5F4-465F-96F1-A6D40CA3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0622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12442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265550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7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2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2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61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6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0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80D29-AC20-4F75-BEAB-B5B9E1B9CB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7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0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0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71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9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95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54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380F9-C5F4-465F-96F1-A6D40CA35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7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8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2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38DEB-3D15-4991-962A-59988F36DAE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2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9"/>
          <p:cNvSpPr>
            <a:spLocks noEditPoints="1"/>
          </p:cNvSpPr>
          <p:nvPr userDrawn="1"/>
        </p:nvSpPr>
        <p:spPr bwMode="auto">
          <a:xfrm>
            <a:off x="590088" y="6877055"/>
            <a:ext cx="2095101" cy="641781"/>
          </a:xfrm>
          <a:custGeom>
            <a:avLst/>
            <a:gdLst>
              <a:gd name="T0" fmla="*/ 27 w 425"/>
              <a:gd name="T1" fmla="*/ 126 h 128"/>
              <a:gd name="T2" fmla="*/ 0 w 425"/>
              <a:gd name="T3" fmla="*/ 0 h 128"/>
              <a:gd name="T4" fmla="*/ 170 w 425"/>
              <a:gd name="T5" fmla="*/ 126 h 128"/>
              <a:gd name="T6" fmla="*/ 197 w 425"/>
              <a:gd name="T7" fmla="*/ 76 h 128"/>
              <a:gd name="T8" fmla="*/ 244 w 425"/>
              <a:gd name="T9" fmla="*/ 55 h 128"/>
              <a:gd name="T10" fmla="*/ 197 w 425"/>
              <a:gd name="T11" fmla="*/ 21 h 128"/>
              <a:gd name="T12" fmla="*/ 252 w 425"/>
              <a:gd name="T13" fmla="*/ 0 h 128"/>
              <a:gd name="T14" fmla="*/ 170 w 425"/>
              <a:gd name="T15" fmla="*/ 126 h 128"/>
              <a:gd name="T16" fmla="*/ 119 w 425"/>
              <a:gd name="T17" fmla="*/ 5 h 128"/>
              <a:gd name="T18" fmla="*/ 49 w 425"/>
              <a:gd name="T19" fmla="*/ 0 h 128"/>
              <a:gd name="T20" fmla="*/ 92 w 425"/>
              <a:gd name="T21" fmla="*/ 126 h 128"/>
              <a:gd name="T22" fmla="*/ 138 w 425"/>
              <a:gd name="T23" fmla="*/ 109 h 128"/>
              <a:gd name="T24" fmla="*/ 154 w 425"/>
              <a:gd name="T25" fmla="*/ 63 h 128"/>
              <a:gd name="T26" fmla="*/ 138 w 425"/>
              <a:gd name="T27" fmla="*/ 17 h 128"/>
              <a:gd name="T28" fmla="*/ 91 w 425"/>
              <a:gd name="T29" fmla="*/ 105 h 128"/>
              <a:gd name="T30" fmla="*/ 75 w 425"/>
              <a:gd name="T31" fmla="*/ 22 h 128"/>
              <a:gd name="T32" fmla="*/ 118 w 425"/>
              <a:gd name="T33" fmla="*/ 32 h 128"/>
              <a:gd name="T34" fmla="*/ 118 w 425"/>
              <a:gd name="T35" fmla="*/ 95 h 128"/>
              <a:gd name="T36" fmla="*/ 271 w 425"/>
              <a:gd name="T37" fmla="*/ 33 h 128"/>
              <a:gd name="T38" fmla="*/ 308 w 425"/>
              <a:gd name="T39" fmla="*/ 126 h 128"/>
              <a:gd name="T40" fmla="*/ 319 w 425"/>
              <a:gd name="T41" fmla="*/ 3 h 128"/>
              <a:gd name="T42" fmla="*/ 266 w 425"/>
              <a:gd name="T43" fmla="*/ 24 h 128"/>
              <a:gd name="T44" fmla="*/ 387 w 425"/>
              <a:gd name="T45" fmla="*/ 49 h 128"/>
              <a:gd name="T46" fmla="*/ 362 w 425"/>
              <a:gd name="T47" fmla="*/ 56 h 128"/>
              <a:gd name="T48" fmla="*/ 418 w 425"/>
              <a:gd name="T49" fmla="*/ 13 h 128"/>
              <a:gd name="T50" fmla="*/ 357 w 425"/>
              <a:gd name="T51" fmla="*/ 3 h 128"/>
              <a:gd name="T52" fmla="*/ 359 w 425"/>
              <a:gd name="T53" fmla="*/ 68 h 128"/>
              <a:gd name="T54" fmla="*/ 385 w 425"/>
              <a:gd name="T55" fmla="*/ 59 h 128"/>
              <a:gd name="T56" fmla="*/ 414 w 425"/>
              <a:gd name="T57" fmla="*/ 87 h 128"/>
              <a:gd name="T58" fmla="*/ 381 w 425"/>
              <a:gd name="T59" fmla="*/ 118 h 128"/>
              <a:gd name="T60" fmla="*/ 351 w 425"/>
              <a:gd name="T61" fmla="*/ 106 h 128"/>
              <a:gd name="T62" fmla="*/ 361 w 425"/>
              <a:gd name="T63" fmla="*/ 125 h 128"/>
              <a:gd name="T64" fmla="*/ 400 w 425"/>
              <a:gd name="T65" fmla="*/ 125 h 128"/>
              <a:gd name="T66" fmla="*/ 422 w 425"/>
              <a:gd name="T67" fmla="*/ 104 h 128"/>
              <a:gd name="T68" fmla="*/ 415 w 425"/>
              <a:gd name="T69" fmla="*/ 5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5" h="128">
                <a:moveTo>
                  <a:pt x="0" y="126"/>
                </a:moveTo>
                <a:cubicBezTo>
                  <a:pt x="27" y="126"/>
                  <a:pt x="27" y="126"/>
                  <a:pt x="27" y="126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0"/>
                  <a:pt x="0" y="0"/>
                  <a:pt x="0" y="0"/>
                </a:cubicBezTo>
                <a:lnTo>
                  <a:pt x="0" y="126"/>
                </a:lnTo>
                <a:close/>
                <a:moveTo>
                  <a:pt x="170" y="126"/>
                </a:moveTo>
                <a:cubicBezTo>
                  <a:pt x="197" y="126"/>
                  <a:pt x="197" y="126"/>
                  <a:pt x="197" y="126"/>
                </a:cubicBezTo>
                <a:cubicBezTo>
                  <a:pt x="197" y="76"/>
                  <a:pt x="197" y="76"/>
                  <a:pt x="197" y="76"/>
                </a:cubicBezTo>
                <a:cubicBezTo>
                  <a:pt x="244" y="76"/>
                  <a:pt x="244" y="76"/>
                  <a:pt x="244" y="76"/>
                </a:cubicBezTo>
                <a:cubicBezTo>
                  <a:pt x="244" y="55"/>
                  <a:pt x="244" y="55"/>
                  <a:pt x="244" y="55"/>
                </a:cubicBezTo>
                <a:cubicBezTo>
                  <a:pt x="197" y="55"/>
                  <a:pt x="197" y="55"/>
                  <a:pt x="197" y="55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52" y="0"/>
                  <a:pt x="252" y="0"/>
                  <a:pt x="252" y="0"/>
                </a:cubicBezTo>
                <a:cubicBezTo>
                  <a:pt x="170" y="0"/>
                  <a:pt x="170" y="0"/>
                  <a:pt x="170" y="0"/>
                </a:cubicBezTo>
                <a:lnTo>
                  <a:pt x="170" y="126"/>
                </a:lnTo>
                <a:close/>
                <a:moveTo>
                  <a:pt x="138" y="17"/>
                </a:moveTo>
                <a:cubicBezTo>
                  <a:pt x="133" y="12"/>
                  <a:pt x="126" y="8"/>
                  <a:pt x="119" y="5"/>
                </a:cubicBezTo>
                <a:cubicBezTo>
                  <a:pt x="111" y="2"/>
                  <a:pt x="102" y="0"/>
                  <a:pt x="9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102" y="126"/>
                  <a:pt x="111" y="124"/>
                  <a:pt x="119" y="122"/>
                </a:cubicBezTo>
                <a:cubicBezTo>
                  <a:pt x="126" y="119"/>
                  <a:pt x="133" y="115"/>
                  <a:pt x="138" y="109"/>
                </a:cubicBezTo>
                <a:cubicBezTo>
                  <a:pt x="143" y="104"/>
                  <a:pt x="147" y="97"/>
                  <a:pt x="150" y="89"/>
                </a:cubicBezTo>
                <a:cubicBezTo>
                  <a:pt x="153" y="82"/>
                  <a:pt x="154" y="73"/>
                  <a:pt x="154" y="63"/>
                </a:cubicBezTo>
                <a:cubicBezTo>
                  <a:pt x="154" y="53"/>
                  <a:pt x="153" y="45"/>
                  <a:pt x="150" y="37"/>
                </a:cubicBezTo>
                <a:cubicBezTo>
                  <a:pt x="147" y="29"/>
                  <a:pt x="143" y="22"/>
                  <a:pt x="138" y="17"/>
                </a:cubicBezTo>
                <a:close/>
                <a:moveTo>
                  <a:pt x="118" y="95"/>
                </a:moveTo>
                <a:cubicBezTo>
                  <a:pt x="113" y="101"/>
                  <a:pt x="104" y="105"/>
                  <a:pt x="91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22"/>
                  <a:pt x="75" y="22"/>
                  <a:pt x="75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104" y="22"/>
                  <a:pt x="113" y="25"/>
                  <a:pt x="118" y="32"/>
                </a:cubicBezTo>
                <a:cubicBezTo>
                  <a:pt x="124" y="38"/>
                  <a:pt x="127" y="49"/>
                  <a:pt x="127" y="63"/>
                </a:cubicBezTo>
                <a:cubicBezTo>
                  <a:pt x="127" y="78"/>
                  <a:pt x="124" y="88"/>
                  <a:pt x="118" y="95"/>
                </a:cubicBezTo>
                <a:close/>
                <a:moveTo>
                  <a:pt x="266" y="24"/>
                </a:moveTo>
                <a:cubicBezTo>
                  <a:pt x="271" y="33"/>
                  <a:pt x="271" y="33"/>
                  <a:pt x="271" y="33"/>
                </a:cubicBezTo>
                <a:cubicBezTo>
                  <a:pt x="308" y="15"/>
                  <a:pt x="308" y="15"/>
                  <a:pt x="308" y="15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319" y="126"/>
                  <a:pt x="319" y="126"/>
                  <a:pt x="319" y="126"/>
                </a:cubicBezTo>
                <a:cubicBezTo>
                  <a:pt x="319" y="3"/>
                  <a:pt x="319" y="3"/>
                  <a:pt x="319" y="3"/>
                </a:cubicBezTo>
                <a:cubicBezTo>
                  <a:pt x="310" y="3"/>
                  <a:pt x="310" y="3"/>
                  <a:pt x="310" y="3"/>
                </a:cubicBezTo>
                <a:lnTo>
                  <a:pt x="266" y="24"/>
                </a:lnTo>
                <a:close/>
                <a:moveTo>
                  <a:pt x="415" y="59"/>
                </a:moveTo>
                <a:cubicBezTo>
                  <a:pt x="408" y="52"/>
                  <a:pt x="399" y="49"/>
                  <a:pt x="387" y="49"/>
                </a:cubicBezTo>
                <a:cubicBezTo>
                  <a:pt x="382" y="49"/>
                  <a:pt x="377" y="49"/>
                  <a:pt x="373" y="51"/>
                </a:cubicBezTo>
                <a:cubicBezTo>
                  <a:pt x="369" y="52"/>
                  <a:pt x="365" y="54"/>
                  <a:pt x="362" y="56"/>
                </a:cubicBezTo>
                <a:cubicBezTo>
                  <a:pt x="366" y="13"/>
                  <a:pt x="366" y="13"/>
                  <a:pt x="366" y="13"/>
                </a:cubicBezTo>
                <a:cubicBezTo>
                  <a:pt x="418" y="13"/>
                  <a:pt x="418" y="13"/>
                  <a:pt x="418" y="13"/>
                </a:cubicBezTo>
                <a:cubicBezTo>
                  <a:pt x="418" y="3"/>
                  <a:pt x="418" y="3"/>
                  <a:pt x="418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1" y="64"/>
                  <a:pt x="351" y="64"/>
                  <a:pt x="351" y="64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63" y="65"/>
                  <a:pt x="367" y="63"/>
                  <a:pt x="371" y="61"/>
                </a:cubicBezTo>
                <a:cubicBezTo>
                  <a:pt x="375" y="60"/>
                  <a:pt x="380" y="59"/>
                  <a:pt x="385" y="59"/>
                </a:cubicBezTo>
                <a:cubicBezTo>
                  <a:pt x="394" y="59"/>
                  <a:pt x="401" y="61"/>
                  <a:pt x="406" y="66"/>
                </a:cubicBezTo>
                <a:cubicBezTo>
                  <a:pt x="412" y="71"/>
                  <a:pt x="414" y="78"/>
                  <a:pt x="414" y="87"/>
                </a:cubicBezTo>
                <a:cubicBezTo>
                  <a:pt x="414" y="97"/>
                  <a:pt x="411" y="104"/>
                  <a:pt x="405" y="110"/>
                </a:cubicBezTo>
                <a:cubicBezTo>
                  <a:pt x="399" y="115"/>
                  <a:pt x="392" y="118"/>
                  <a:pt x="381" y="118"/>
                </a:cubicBezTo>
                <a:cubicBezTo>
                  <a:pt x="375" y="118"/>
                  <a:pt x="370" y="117"/>
                  <a:pt x="365" y="115"/>
                </a:cubicBezTo>
                <a:cubicBezTo>
                  <a:pt x="360" y="113"/>
                  <a:pt x="355" y="110"/>
                  <a:pt x="351" y="106"/>
                </a:cubicBezTo>
                <a:cubicBezTo>
                  <a:pt x="345" y="114"/>
                  <a:pt x="345" y="114"/>
                  <a:pt x="345" y="114"/>
                </a:cubicBezTo>
                <a:cubicBezTo>
                  <a:pt x="350" y="119"/>
                  <a:pt x="355" y="122"/>
                  <a:pt x="361" y="125"/>
                </a:cubicBezTo>
                <a:cubicBezTo>
                  <a:pt x="368" y="127"/>
                  <a:pt x="375" y="128"/>
                  <a:pt x="382" y="128"/>
                </a:cubicBezTo>
                <a:cubicBezTo>
                  <a:pt x="389" y="128"/>
                  <a:pt x="395" y="127"/>
                  <a:pt x="400" y="125"/>
                </a:cubicBezTo>
                <a:cubicBezTo>
                  <a:pt x="406" y="123"/>
                  <a:pt x="410" y="120"/>
                  <a:pt x="414" y="117"/>
                </a:cubicBezTo>
                <a:cubicBezTo>
                  <a:pt x="418" y="113"/>
                  <a:pt x="420" y="109"/>
                  <a:pt x="422" y="104"/>
                </a:cubicBezTo>
                <a:cubicBezTo>
                  <a:pt x="424" y="98"/>
                  <a:pt x="425" y="93"/>
                  <a:pt x="425" y="86"/>
                </a:cubicBezTo>
                <a:cubicBezTo>
                  <a:pt x="425" y="75"/>
                  <a:pt x="422" y="65"/>
                  <a:pt x="415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0193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9575" y="2699574"/>
            <a:ext cx="10520854" cy="1510109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9576" y="4444525"/>
            <a:ext cx="8240266" cy="1413602"/>
          </a:xfrm>
        </p:spPr>
        <p:txBody>
          <a:bodyPr anchorCtr="0"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89" y="489978"/>
            <a:ext cx="2022234" cy="12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4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cs typeface="Arial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9576" y="2699583"/>
            <a:ext cx="10520854" cy="151010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9576" y="4444530"/>
            <a:ext cx="8240266" cy="141360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2930" y="2"/>
            <a:ext cx="1917474" cy="1597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5" y="271489"/>
            <a:ext cx="4162293" cy="11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1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5"/>
            <a:ext cx="13167360" cy="5431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48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92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14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082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84" y="2925432"/>
            <a:ext cx="5260214" cy="346823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077842" y="1096306"/>
            <a:ext cx="6568117" cy="10292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r>
              <a:rPr lang="en-US" sz="7000" dirty="0" smtClean="0">
                <a:solidFill>
                  <a:prstClr val="white"/>
                </a:solidFill>
                <a:cs typeface="Arial" charset="0"/>
              </a:rPr>
              <a:t>Thank you!</a:t>
            </a:r>
            <a:endParaRPr lang="en-US" sz="70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14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4" b="25013"/>
          <a:stretch/>
        </p:blipFill>
        <p:spPr>
          <a:xfrm>
            <a:off x="-1" y="2"/>
            <a:ext cx="14641400" cy="822822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55415" y="3115750"/>
            <a:ext cx="13508646" cy="1285275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70000"/>
              </a:lnSpc>
              <a:defRPr sz="10600" b="0">
                <a:solidFill>
                  <a:schemeClr val="tx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5415" y="5513498"/>
            <a:ext cx="13508646" cy="547842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  <a:latin typeface="+mn-lt"/>
              </a:defRPr>
            </a:lvl1pPr>
            <a:lvl2pPr marL="0" indent="0" algn="l">
              <a:buNone/>
              <a:defRPr sz="2900">
                <a:solidFill>
                  <a:schemeClr val="tx1"/>
                </a:solidFill>
              </a:defRPr>
            </a:lvl2pPr>
            <a:lvl3pPr marL="0" indent="0" algn="l">
              <a:buNone/>
              <a:defRPr sz="2600">
                <a:solidFill>
                  <a:schemeClr val="tx1"/>
                </a:solidFill>
              </a:defRPr>
            </a:lvl3pPr>
            <a:lvl4pPr marL="0" indent="0" algn="l">
              <a:buNone/>
              <a:defRPr sz="2200">
                <a:solidFill>
                  <a:schemeClr val="tx1"/>
                </a:solidFill>
              </a:defRPr>
            </a:lvl4pPr>
            <a:lvl5pPr marL="0" indent="0" algn="l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468" y="657824"/>
            <a:ext cx="1708638" cy="7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3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339" y="1593199"/>
            <a:ext cx="13497722" cy="5935362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5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339" y="1593199"/>
            <a:ext cx="13497722" cy="5935362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39" y="365640"/>
            <a:ext cx="13497722" cy="1227558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6339" y="1593197"/>
            <a:ext cx="6626941" cy="59353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7120" y="1593197"/>
            <a:ext cx="6626941" cy="59353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0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245533" y="3670983"/>
            <a:ext cx="9848850" cy="855662"/>
            <a:chOff x="2998788" y="3744913"/>
            <a:chExt cx="9848850" cy="855662"/>
          </a:xfrm>
        </p:grpSpPr>
        <p:sp>
          <p:nvSpPr>
            <p:cNvPr id="7" name="Freeform 33"/>
            <p:cNvSpPr>
              <a:spLocks noEditPoints="1"/>
            </p:cNvSpPr>
            <p:nvPr/>
          </p:nvSpPr>
          <p:spPr bwMode="auto">
            <a:xfrm>
              <a:off x="11974513" y="3802063"/>
              <a:ext cx="873125" cy="623887"/>
            </a:xfrm>
            <a:custGeom>
              <a:avLst/>
              <a:gdLst>
                <a:gd name="T0" fmla="*/ 0 w 377"/>
                <a:gd name="T1" fmla="*/ 43 h 268"/>
                <a:gd name="T2" fmla="*/ 22 w 377"/>
                <a:gd name="T3" fmla="*/ 86 h 268"/>
                <a:gd name="T4" fmla="*/ 82 w 377"/>
                <a:gd name="T5" fmla="*/ 57 h 268"/>
                <a:gd name="T6" fmla="*/ 82 w 377"/>
                <a:gd name="T7" fmla="*/ 263 h 268"/>
                <a:gd name="T8" fmla="*/ 137 w 377"/>
                <a:gd name="T9" fmla="*/ 263 h 268"/>
                <a:gd name="T10" fmla="*/ 137 w 377"/>
                <a:gd name="T11" fmla="*/ 0 h 268"/>
                <a:gd name="T12" fmla="*/ 88 w 377"/>
                <a:gd name="T13" fmla="*/ 0 h 268"/>
                <a:gd name="T14" fmla="*/ 0 w 377"/>
                <a:gd name="T15" fmla="*/ 43 h 268"/>
                <a:gd name="T16" fmla="*/ 355 w 377"/>
                <a:gd name="T17" fmla="*/ 114 h 268"/>
                <a:gd name="T18" fmla="*/ 295 w 377"/>
                <a:gd name="T19" fmla="*/ 93 h 268"/>
                <a:gd name="T20" fmla="*/ 269 w 377"/>
                <a:gd name="T21" fmla="*/ 96 h 268"/>
                <a:gd name="T22" fmla="*/ 249 w 377"/>
                <a:gd name="T23" fmla="*/ 107 h 268"/>
                <a:gd name="T24" fmla="*/ 255 w 377"/>
                <a:gd name="T25" fmla="*/ 45 h 268"/>
                <a:gd name="T26" fmla="*/ 362 w 377"/>
                <a:gd name="T27" fmla="*/ 45 h 268"/>
                <a:gd name="T28" fmla="*/ 362 w 377"/>
                <a:gd name="T29" fmla="*/ 0 h 268"/>
                <a:gd name="T30" fmla="*/ 211 w 377"/>
                <a:gd name="T31" fmla="*/ 0 h 268"/>
                <a:gd name="T32" fmla="*/ 199 w 377"/>
                <a:gd name="T33" fmla="*/ 135 h 268"/>
                <a:gd name="T34" fmla="*/ 234 w 377"/>
                <a:gd name="T35" fmla="*/ 152 h 268"/>
                <a:gd name="T36" fmla="*/ 254 w 377"/>
                <a:gd name="T37" fmla="*/ 141 h 268"/>
                <a:gd name="T38" fmla="*/ 277 w 377"/>
                <a:gd name="T39" fmla="*/ 138 h 268"/>
                <a:gd name="T40" fmla="*/ 309 w 377"/>
                <a:gd name="T41" fmla="*/ 147 h 268"/>
                <a:gd name="T42" fmla="*/ 321 w 377"/>
                <a:gd name="T43" fmla="*/ 178 h 268"/>
                <a:gd name="T44" fmla="*/ 316 w 377"/>
                <a:gd name="T45" fmla="*/ 198 h 268"/>
                <a:gd name="T46" fmla="*/ 305 w 377"/>
                <a:gd name="T47" fmla="*/ 212 h 268"/>
                <a:gd name="T48" fmla="*/ 289 w 377"/>
                <a:gd name="T49" fmla="*/ 220 h 268"/>
                <a:gd name="T50" fmla="*/ 271 w 377"/>
                <a:gd name="T51" fmla="*/ 223 h 268"/>
                <a:gd name="T52" fmla="*/ 210 w 377"/>
                <a:gd name="T53" fmla="*/ 201 h 268"/>
                <a:gd name="T54" fmla="*/ 186 w 377"/>
                <a:gd name="T55" fmla="*/ 236 h 268"/>
                <a:gd name="T56" fmla="*/ 275 w 377"/>
                <a:gd name="T57" fmla="*/ 268 h 268"/>
                <a:gd name="T58" fmla="*/ 318 w 377"/>
                <a:gd name="T59" fmla="*/ 261 h 268"/>
                <a:gd name="T60" fmla="*/ 350 w 377"/>
                <a:gd name="T61" fmla="*/ 242 h 268"/>
                <a:gd name="T62" fmla="*/ 370 w 377"/>
                <a:gd name="T63" fmla="*/ 213 h 268"/>
                <a:gd name="T64" fmla="*/ 377 w 377"/>
                <a:gd name="T65" fmla="*/ 174 h 268"/>
                <a:gd name="T66" fmla="*/ 355 w 377"/>
                <a:gd name="T67" fmla="*/ 11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7" h="268">
                  <a:moveTo>
                    <a:pt x="0" y="43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137" y="263"/>
                    <a:pt x="137" y="263"/>
                    <a:pt x="137" y="26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43"/>
                  </a:lnTo>
                  <a:close/>
                  <a:moveTo>
                    <a:pt x="355" y="114"/>
                  </a:moveTo>
                  <a:cubicBezTo>
                    <a:pt x="340" y="100"/>
                    <a:pt x="320" y="93"/>
                    <a:pt x="295" y="93"/>
                  </a:cubicBezTo>
                  <a:cubicBezTo>
                    <a:pt x="285" y="93"/>
                    <a:pt x="277" y="94"/>
                    <a:pt x="269" y="96"/>
                  </a:cubicBezTo>
                  <a:cubicBezTo>
                    <a:pt x="261" y="98"/>
                    <a:pt x="254" y="102"/>
                    <a:pt x="249" y="107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362" y="45"/>
                    <a:pt x="362" y="45"/>
                    <a:pt x="362" y="45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40" y="147"/>
                    <a:pt x="246" y="144"/>
                    <a:pt x="254" y="141"/>
                  </a:cubicBezTo>
                  <a:cubicBezTo>
                    <a:pt x="261" y="139"/>
                    <a:pt x="269" y="138"/>
                    <a:pt x="277" y="138"/>
                  </a:cubicBezTo>
                  <a:cubicBezTo>
                    <a:pt x="291" y="138"/>
                    <a:pt x="301" y="141"/>
                    <a:pt x="309" y="147"/>
                  </a:cubicBezTo>
                  <a:cubicBezTo>
                    <a:pt x="317" y="153"/>
                    <a:pt x="321" y="164"/>
                    <a:pt x="321" y="178"/>
                  </a:cubicBezTo>
                  <a:cubicBezTo>
                    <a:pt x="321" y="186"/>
                    <a:pt x="319" y="192"/>
                    <a:pt x="316" y="198"/>
                  </a:cubicBezTo>
                  <a:cubicBezTo>
                    <a:pt x="314" y="204"/>
                    <a:pt x="310" y="208"/>
                    <a:pt x="305" y="212"/>
                  </a:cubicBezTo>
                  <a:cubicBezTo>
                    <a:pt x="301" y="216"/>
                    <a:pt x="295" y="218"/>
                    <a:pt x="289" y="220"/>
                  </a:cubicBezTo>
                  <a:cubicBezTo>
                    <a:pt x="283" y="222"/>
                    <a:pt x="277" y="223"/>
                    <a:pt x="271" y="223"/>
                  </a:cubicBezTo>
                  <a:cubicBezTo>
                    <a:pt x="250" y="223"/>
                    <a:pt x="230" y="215"/>
                    <a:pt x="210" y="201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1" y="257"/>
                    <a:pt x="240" y="268"/>
                    <a:pt x="275" y="268"/>
                  </a:cubicBezTo>
                  <a:cubicBezTo>
                    <a:pt x="291" y="268"/>
                    <a:pt x="306" y="265"/>
                    <a:pt x="318" y="261"/>
                  </a:cubicBezTo>
                  <a:cubicBezTo>
                    <a:pt x="331" y="257"/>
                    <a:pt x="342" y="250"/>
                    <a:pt x="350" y="242"/>
                  </a:cubicBezTo>
                  <a:cubicBezTo>
                    <a:pt x="359" y="234"/>
                    <a:pt x="366" y="224"/>
                    <a:pt x="370" y="213"/>
                  </a:cubicBezTo>
                  <a:cubicBezTo>
                    <a:pt x="375" y="201"/>
                    <a:pt x="377" y="188"/>
                    <a:pt x="377" y="174"/>
                  </a:cubicBezTo>
                  <a:cubicBezTo>
                    <a:pt x="377" y="148"/>
                    <a:pt x="370" y="128"/>
                    <a:pt x="355" y="114"/>
                  </a:cubicBezTo>
                  <a:close/>
                </a:path>
              </a:pathLst>
            </a:custGeom>
            <a:solidFill>
              <a:srgbClr val="7ED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1930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2998788" y="3744913"/>
              <a:ext cx="8728075" cy="855662"/>
            </a:xfrm>
            <a:custGeom>
              <a:avLst/>
              <a:gdLst>
                <a:gd name="T0" fmla="*/ 185 w 3773"/>
                <a:gd name="T1" fmla="*/ 82 h 367"/>
                <a:gd name="T2" fmla="*/ 92 w 3773"/>
                <a:gd name="T3" fmla="*/ 284 h 367"/>
                <a:gd name="T4" fmla="*/ 232 w 3773"/>
                <a:gd name="T5" fmla="*/ 162 h 367"/>
                <a:gd name="T6" fmla="*/ 349 w 3773"/>
                <a:gd name="T7" fmla="*/ 36 h 367"/>
                <a:gd name="T8" fmla="*/ 326 w 3773"/>
                <a:gd name="T9" fmla="*/ 226 h 367"/>
                <a:gd name="T10" fmla="*/ 358 w 3773"/>
                <a:gd name="T11" fmla="*/ 257 h 367"/>
                <a:gd name="T12" fmla="*/ 349 w 3773"/>
                <a:gd name="T13" fmla="*/ 36 h 367"/>
                <a:gd name="T14" fmla="*/ 440 w 3773"/>
                <a:gd name="T15" fmla="*/ 143 h 367"/>
                <a:gd name="T16" fmla="*/ 567 w 3773"/>
                <a:gd name="T17" fmla="*/ 283 h 367"/>
                <a:gd name="T18" fmla="*/ 456 w 3773"/>
                <a:gd name="T19" fmla="*/ 189 h 367"/>
                <a:gd name="T20" fmla="*/ 457 w 3773"/>
                <a:gd name="T21" fmla="*/ 170 h 367"/>
                <a:gd name="T22" fmla="*/ 679 w 3773"/>
                <a:gd name="T23" fmla="*/ 260 h 367"/>
                <a:gd name="T24" fmla="*/ 691 w 3773"/>
                <a:gd name="T25" fmla="*/ 286 h 367"/>
                <a:gd name="T26" fmla="*/ 932 w 3773"/>
                <a:gd name="T27" fmla="*/ 11 h 367"/>
                <a:gd name="T28" fmla="*/ 1029 w 3773"/>
                <a:gd name="T29" fmla="*/ 47 h 367"/>
                <a:gd name="T30" fmla="*/ 932 w 3773"/>
                <a:gd name="T31" fmla="*/ 32 h 367"/>
                <a:gd name="T32" fmla="*/ 1194 w 3773"/>
                <a:gd name="T33" fmla="*/ 82 h 367"/>
                <a:gd name="T34" fmla="*/ 1128 w 3773"/>
                <a:gd name="T35" fmla="*/ 261 h 367"/>
                <a:gd name="T36" fmla="*/ 1228 w 3773"/>
                <a:gd name="T37" fmla="*/ 265 h 367"/>
                <a:gd name="T38" fmla="*/ 1265 w 3773"/>
                <a:gd name="T39" fmla="*/ 133 h 367"/>
                <a:gd name="T40" fmla="*/ 1234 w 3773"/>
                <a:gd name="T41" fmla="*/ 118 h 367"/>
                <a:gd name="T42" fmla="*/ 1375 w 3773"/>
                <a:gd name="T43" fmla="*/ 284 h 367"/>
                <a:gd name="T44" fmla="*/ 1628 w 3773"/>
                <a:gd name="T45" fmla="*/ 89 h 367"/>
                <a:gd name="T46" fmla="*/ 1510 w 3773"/>
                <a:gd name="T47" fmla="*/ 228 h 367"/>
                <a:gd name="T48" fmla="*/ 1653 w 3773"/>
                <a:gd name="T49" fmla="*/ 252 h 367"/>
                <a:gd name="T50" fmla="*/ 1670 w 3773"/>
                <a:gd name="T51" fmla="*/ 166 h 367"/>
                <a:gd name="T52" fmla="*/ 1594 w 3773"/>
                <a:gd name="T53" fmla="*/ 103 h 367"/>
                <a:gd name="T54" fmla="*/ 1744 w 3773"/>
                <a:gd name="T55" fmla="*/ 0 h 367"/>
                <a:gd name="T56" fmla="*/ 1775 w 3773"/>
                <a:gd name="T57" fmla="*/ 285 h 367"/>
                <a:gd name="T58" fmla="*/ 1898 w 3773"/>
                <a:gd name="T59" fmla="*/ 82 h 367"/>
                <a:gd name="T60" fmla="*/ 1831 w 3773"/>
                <a:gd name="T61" fmla="*/ 261 h 367"/>
                <a:gd name="T62" fmla="*/ 1990 w 3773"/>
                <a:gd name="T63" fmla="*/ 185 h 367"/>
                <a:gd name="T64" fmla="*/ 1829 w 3773"/>
                <a:gd name="T65" fmla="*/ 185 h 367"/>
                <a:gd name="T66" fmla="*/ 2138 w 3773"/>
                <a:gd name="T67" fmla="*/ 82 h 367"/>
                <a:gd name="T68" fmla="*/ 2043 w 3773"/>
                <a:gd name="T69" fmla="*/ 367 h 367"/>
                <a:gd name="T70" fmla="*/ 2136 w 3773"/>
                <a:gd name="T71" fmla="*/ 289 h 367"/>
                <a:gd name="T72" fmla="*/ 2138 w 3773"/>
                <a:gd name="T73" fmla="*/ 82 h 367"/>
                <a:gd name="T74" fmla="*/ 2135 w 3773"/>
                <a:gd name="T75" fmla="*/ 103 h 367"/>
                <a:gd name="T76" fmla="*/ 2353 w 3773"/>
                <a:gd name="T77" fmla="*/ 82 h 367"/>
                <a:gd name="T78" fmla="*/ 2287 w 3773"/>
                <a:gd name="T79" fmla="*/ 261 h 367"/>
                <a:gd name="T80" fmla="*/ 2387 w 3773"/>
                <a:gd name="T81" fmla="*/ 265 h 367"/>
                <a:gd name="T82" fmla="*/ 2425 w 3773"/>
                <a:gd name="T83" fmla="*/ 133 h 367"/>
                <a:gd name="T84" fmla="*/ 2394 w 3773"/>
                <a:gd name="T85" fmla="*/ 118 h 367"/>
                <a:gd name="T86" fmla="*/ 2503 w 3773"/>
                <a:gd name="T87" fmla="*/ 98 h 367"/>
                <a:gd name="T88" fmla="*/ 2521 w 3773"/>
                <a:gd name="T89" fmla="*/ 127 h 367"/>
                <a:gd name="T90" fmla="*/ 2721 w 3773"/>
                <a:gd name="T91" fmla="*/ 284 h 367"/>
                <a:gd name="T92" fmla="*/ 2745 w 3773"/>
                <a:gd name="T93" fmla="*/ 32 h 367"/>
                <a:gd name="T94" fmla="*/ 3029 w 3773"/>
                <a:gd name="T95" fmla="*/ 89 h 367"/>
                <a:gd name="T96" fmla="*/ 2906 w 3773"/>
                <a:gd name="T97" fmla="*/ 229 h 367"/>
                <a:gd name="T98" fmla="*/ 3077 w 3773"/>
                <a:gd name="T99" fmla="*/ 229 h 367"/>
                <a:gd name="T100" fmla="*/ 2941 w 3773"/>
                <a:gd name="T101" fmla="*/ 247 h 367"/>
                <a:gd name="T102" fmla="*/ 3042 w 3773"/>
                <a:gd name="T103" fmla="*/ 247 h 367"/>
                <a:gd name="T104" fmla="*/ 3136 w 3773"/>
                <a:gd name="T105" fmla="*/ 87 h 367"/>
                <a:gd name="T106" fmla="*/ 3240 w 3773"/>
                <a:gd name="T107" fmla="*/ 105 h 367"/>
                <a:gd name="T108" fmla="*/ 3347 w 3773"/>
                <a:gd name="T109" fmla="*/ 268 h 367"/>
                <a:gd name="T110" fmla="*/ 3293 w 3773"/>
                <a:gd name="T111" fmla="*/ 269 h 367"/>
                <a:gd name="T112" fmla="*/ 3433 w 3773"/>
                <a:gd name="T113" fmla="*/ 284 h 367"/>
                <a:gd name="T114" fmla="*/ 3668 w 3773"/>
                <a:gd name="T115" fmla="*/ 93 h 367"/>
                <a:gd name="T116" fmla="*/ 3520 w 3773"/>
                <a:gd name="T117" fmla="*/ 98 h 367"/>
                <a:gd name="T118" fmla="*/ 3536 w 3773"/>
                <a:gd name="T119" fmla="*/ 124 h 367"/>
                <a:gd name="T120" fmla="*/ 3646 w 3773"/>
                <a:gd name="T121" fmla="*/ 184 h 367"/>
                <a:gd name="T122" fmla="*/ 3773 w 3773"/>
                <a:gd name="T123" fmla="*/ 28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73" h="367">
                  <a:moveTo>
                    <a:pt x="0" y="284"/>
                  </a:moveTo>
                  <a:cubicBezTo>
                    <a:pt x="25" y="284"/>
                    <a:pt x="25" y="284"/>
                    <a:pt x="25" y="28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284"/>
                  </a:lnTo>
                  <a:close/>
                  <a:moveTo>
                    <a:pt x="185" y="82"/>
                  </a:moveTo>
                  <a:cubicBezTo>
                    <a:pt x="169" y="82"/>
                    <a:pt x="155" y="86"/>
                    <a:pt x="142" y="93"/>
                  </a:cubicBezTo>
                  <a:cubicBezTo>
                    <a:pt x="130" y="101"/>
                    <a:pt x="121" y="111"/>
                    <a:pt x="115" y="124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1"/>
                    <a:pt x="111" y="87"/>
                    <a:pt x="104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115" y="284"/>
                    <a:pt x="115" y="284"/>
                    <a:pt x="115" y="284"/>
                  </a:cubicBezTo>
                  <a:cubicBezTo>
                    <a:pt x="115" y="187"/>
                    <a:pt x="115" y="187"/>
                    <a:pt x="115" y="187"/>
                  </a:cubicBezTo>
                  <a:cubicBezTo>
                    <a:pt x="115" y="161"/>
                    <a:pt x="122" y="140"/>
                    <a:pt x="134" y="125"/>
                  </a:cubicBezTo>
                  <a:cubicBezTo>
                    <a:pt x="146" y="110"/>
                    <a:pt x="162" y="103"/>
                    <a:pt x="183" y="103"/>
                  </a:cubicBezTo>
                  <a:cubicBezTo>
                    <a:pt x="201" y="103"/>
                    <a:pt x="213" y="108"/>
                    <a:pt x="221" y="118"/>
                  </a:cubicBezTo>
                  <a:cubicBezTo>
                    <a:pt x="228" y="127"/>
                    <a:pt x="232" y="142"/>
                    <a:pt x="232" y="162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55" y="284"/>
                    <a:pt x="255" y="284"/>
                    <a:pt x="255" y="284"/>
                  </a:cubicBezTo>
                  <a:cubicBezTo>
                    <a:pt x="255" y="157"/>
                    <a:pt x="255" y="157"/>
                    <a:pt x="255" y="157"/>
                  </a:cubicBezTo>
                  <a:cubicBezTo>
                    <a:pt x="255" y="133"/>
                    <a:pt x="249" y="114"/>
                    <a:pt x="237" y="101"/>
                  </a:cubicBezTo>
                  <a:cubicBezTo>
                    <a:pt x="225" y="88"/>
                    <a:pt x="207" y="82"/>
                    <a:pt x="185" y="82"/>
                  </a:cubicBezTo>
                  <a:close/>
                  <a:moveTo>
                    <a:pt x="349" y="36"/>
                  </a:moveTo>
                  <a:cubicBezTo>
                    <a:pt x="326" y="36"/>
                    <a:pt x="326" y="36"/>
                    <a:pt x="326" y="36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291" y="107"/>
                    <a:pt x="291" y="107"/>
                    <a:pt x="291" y="107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6" y="226"/>
                    <a:pt x="326" y="226"/>
                    <a:pt x="326" y="226"/>
                  </a:cubicBezTo>
                  <a:cubicBezTo>
                    <a:pt x="326" y="246"/>
                    <a:pt x="331" y="262"/>
                    <a:pt x="340" y="271"/>
                  </a:cubicBezTo>
                  <a:cubicBezTo>
                    <a:pt x="349" y="281"/>
                    <a:pt x="363" y="285"/>
                    <a:pt x="383" y="285"/>
                  </a:cubicBezTo>
                  <a:cubicBezTo>
                    <a:pt x="390" y="285"/>
                    <a:pt x="396" y="285"/>
                    <a:pt x="401" y="284"/>
                  </a:cubicBezTo>
                  <a:cubicBezTo>
                    <a:pt x="401" y="265"/>
                    <a:pt x="401" y="265"/>
                    <a:pt x="401" y="265"/>
                  </a:cubicBezTo>
                  <a:cubicBezTo>
                    <a:pt x="391" y="265"/>
                    <a:pt x="391" y="265"/>
                    <a:pt x="391" y="265"/>
                  </a:cubicBezTo>
                  <a:cubicBezTo>
                    <a:pt x="375" y="265"/>
                    <a:pt x="364" y="262"/>
                    <a:pt x="358" y="257"/>
                  </a:cubicBezTo>
                  <a:cubicBezTo>
                    <a:pt x="352" y="251"/>
                    <a:pt x="349" y="241"/>
                    <a:pt x="349" y="22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401" y="107"/>
                    <a:pt x="401" y="107"/>
                    <a:pt x="401" y="107"/>
                  </a:cubicBezTo>
                  <a:cubicBezTo>
                    <a:pt x="401" y="87"/>
                    <a:pt x="401" y="87"/>
                    <a:pt x="401" y="87"/>
                  </a:cubicBezTo>
                  <a:cubicBezTo>
                    <a:pt x="349" y="87"/>
                    <a:pt x="349" y="87"/>
                    <a:pt x="349" y="87"/>
                  </a:cubicBezTo>
                  <a:lnTo>
                    <a:pt x="349" y="36"/>
                  </a:lnTo>
                  <a:close/>
                  <a:moveTo>
                    <a:pt x="581" y="107"/>
                  </a:moveTo>
                  <a:cubicBezTo>
                    <a:pt x="575" y="99"/>
                    <a:pt x="567" y="93"/>
                    <a:pt x="557" y="89"/>
                  </a:cubicBezTo>
                  <a:cubicBezTo>
                    <a:pt x="547" y="84"/>
                    <a:pt x="536" y="82"/>
                    <a:pt x="524" y="82"/>
                  </a:cubicBezTo>
                  <a:cubicBezTo>
                    <a:pt x="509" y="82"/>
                    <a:pt x="497" y="84"/>
                    <a:pt x="486" y="89"/>
                  </a:cubicBezTo>
                  <a:cubicBezTo>
                    <a:pt x="475" y="94"/>
                    <a:pt x="465" y="101"/>
                    <a:pt x="458" y="110"/>
                  </a:cubicBezTo>
                  <a:cubicBezTo>
                    <a:pt x="450" y="119"/>
                    <a:pt x="444" y="130"/>
                    <a:pt x="440" y="143"/>
                  </a:cubicBezTo>
                  <a:cubicBezTo>
                    <a:pt x="436" y="156"/>
                    <a:pt x="433" y="170"/>
                    <a:pt x="433" y="185"/>
                  </a:cubicBezTo>
                  <a:cubicBezTo>
                    <a:pt x="433" y="201"/>
                    <a:pt x="436" y="215"/>
                    <a:pt x="440" y="228"/>
                  </a:cubicBezTo>
                  <a:cubicBezTo>
                    <a:pt x="444" y="241"/>
                    <a:pt x="450" y="252"/>
                    <a:pt x="458" y="261"/>
                  </a:cubicBezTo>
                  <a:cubicBezTo>
                    <a:pt x="466" y="270"/>
                    <a:pt x="476" y="277"/>
                    <a:pt x="488" y="282"/>
                  </a:cubicBezTo>
                  <a:cubicBezTo>
                    <a:pt x="500" y="287"/>
                    <a:pt x="513" y="289"/>
                    <a:pt x="529" y="289"/>
                  </a:cubicBezTo>
                  <a:cubicBezTo>
                    <a:pt x="544" y="289"/>
                    <a:pt x="556" y="287"/>
                    <a:pt x="567" y="283"/>
                  </a:cubicBezTo>
                  <a:cubicBezTo>
                    <a:pt x="578" y="278"/>
                    <a:pt x="586" y="274"/>
                    <a:pt x="592" y="268"/>
                  </a:cubicBezTo>
                  <a:cubicBezTo>
                    <a:pt x="582" y="252"/>
                    <a:pt x="582" y="252"/>
                    <a:pt x="582" y="252"/>
                  </a:cubicBezTo>
                  <a:cubicBezTo>
                    <a:pt x="575" y="258"/>
                    <a:pt x="567" y="262"/>
                    <a:pt x="557" y="265"/>
                  </a:cubicBezTo>
                  <a:cubicBezTo>
                    <a:pt x="548" y="267"/>
                    <a:pt x="539" y="268"/>
                    <a:pt x="530" y="268"/>
                  </a:cubicBezTo>
                  <a:cubicBezTo>
                    <a:pt x="507" y="268"/>
                    <a:pt x="489" y="261"/>
                    <a:pt x="476" y="247"/>
                  </a:cubicBezTo>
                  <a:cubicBezTo>
                    <a:pt x="463" y="233"/>
                    <a:pt x="456" y="214"/>
                    <a:pt x="456" y="189"/>
                  </a:cubicBezTo>
                  <a:cubicBezTo>
                    <a:pt x="598" y="189"/>
                    <a:pt x="598" y="189"/>
                    <a:pt x="598" y="189"/>
                  </a:cubicBezTo>
                  <a:cubicBezTo>
                    <a:pt x="599" y="182"/>
                    <a:pt x="600" y="175"/>
                    <a:pt x="600" y="166"/>
                  </a:cubicBezTo>
                  <a:cubicBezTo>
                    <a:pt x="600" y="155"/>
                    <a:pt x="598" y="144"/>
                    <a:pt x="595" y="133"/>
                  </a:cubicBezTo>
                  <a:cubicBezTo>
                    <a:pt x="592" y="123"/>
                    <a:pt x="587" y="114"/>
                    <a:pt x="581" y="107"/>
                  </a:cubicBezTo>
                  <a:close/>
                  <a:moveTo>
                    <a:pt x="577" y="170"/>
                  </a:moveTo>
                  <a:cubicBezTo>
                    <a:pt x="457" y="170"/>
                    <a:pt x="457" y="170"/>
                    <a:pt x="457" y="170"/>
                  </a:cubicBezTo>
                  <a:cubicBezTo>
                    <a:pt x="458" y="149"/>
                    <a:pt x="465" y="133"/>
                    <a:pt x="477" y="121"/>
                  </a:cubicBezTo>
                  <a:cubicBezTo>
                    <a:pt x="489" y="109"/>
                    <a:pt x="504" y="103"/>
                    <a:pt x="524" y="103"/>
                  </a:cubicBezTo>
                  <a:cubicBezTo>
                    <a:pt x="542" y="103"/>
                    <a:pt x="555" y="108"/>
                    <a:pt x="564" y="118"/>
                  </a:cubicBezTo>
                  <a:cubicBezTo>
                    <a:pt x="573" y="129"/>
                    <a:pt x="577" y="144"/>
                    <a:pt x="577" y="163"/>
                  </a:cubicBezTo>
                  <a:lnTo>
                    <a:pt x="577" y="170"/>
                  </a:lnTo>
                  <a:close/>
                  <a:moveTo>
                    <a:pt x="679" y="260"/>
                  </a:moveTo>
                  <a:cubicBezTo>
                    <a:pt x="675" y="256"/>
                    <a:pt x="673" y="249"/>
                    <a:pt x="673" y="238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650" y="239"/>
                    <a:pt x="650" y="239"/>
                    <a:pt x="650" y="239"/>
                  </a:cubicBezTo>
                  <a:cubicBezTo>
                    <a:pt x="650" y="254"/>
                    <a:pt x="654" y="266"/>
                    <a:pt x="660" y="274"/>
                  </a:cubicBezTo>
                  <a:cubicBezTo>
                    <a:pt x="667" y="282"/>
                    <a:pt x="677" y="286"/>
                    <a:pt x="691" y="286"/>
                  </a:cubicBezTo>
                  <a:cubicBezTo>
                    <a:pt x="694" y="286"/>
                    <a:pt x="696" y="286"/>
                    <a:pt x="698" y="286"/>
                  </a:cubicBezTo>
                  <a:cubicBezTo>
                    <a:pt x="700" y="286"/>
                    <a:pt x="702" y="286"/>
                    <a:pt x="704" y="285"/>
                  </a:cubicBezTo>
                  <a:cubicBezTo>
                    <a:pt x="704" y="266"/>
                    <a:pt x="704" y="266"/>
                    <a:pt x="704" y="266"/>
                  </a:cubicBezTo>
                  <a:cubicBezTo>
                    <a:pt x="700" y="266"/>
                    <a:pt x="700" y="266"/>
                    <a:pt x="700" y="266"/>
                  </a:cubicBezTo>
                  <a:cubicBezTo>
                    <a:pt x="689" y="266"/>
                    <a:pt x="682" y="264"/>
                    <a:pt x="679" y="260"/>
                  </a:cubicBezTo>
                  <a:close/>
                  <a:moveTo>
                    <a:pt x="932" y="11"/>
                  </a:moveTo>
                  <a:cubicBezTo>
                    <a:pt x="853" y="11"/>
                    <a:pt x="853" y="11"/>
                    <a:pt x="853" y="11"/>
                  </a:cubicBezTo>
                  <a:cubicBezTo>
                    <a:pt x="853" y="284"/>
                    <a:pt x="853" y="284"/>
                    <a:pt x="853" y="284"/>
                  </a:cubicBezTo>
                  <a:cubicBezTo>
                    <a:pt x="932" y="284"/>
                    <a:pt x="932" y="284"/>
                    <a:pt x="932" y="284"/>
                  </a:cubicBezTo>
                  <a:cubicBezTo>
                    <a:pt x="976" y="284"/>
                    <a:pt x="1008" y="272"/>
                    <a:pt x="1029" y="248"/>
                  </a:cubicBezTo>
                  <a:cubicBezTo>
                    <a:pt x="1050" y="224"/>
                    <a:pt x="1060" y="190"/>
                    <a:pt x="1060" y="147"/>
                  </a:cubicBezTo>
                  <a:cubicBezTo>
                    <a:pt x="1060" y="105"/>
                    <a:pt x="1050" y="71"/>
                    <a:pt x="1029" y="47"/>
                  </a:cubicBezTo>
                  <a:cubicBezTo>
                    <a:pt x="1008" y="23"/>
                    <a:pt x="976" y="11"/>
                    <a:pt x="932" y="11"/>
                  </a:cubicBezTo>
                  <a:close/>
                  <a:moveTo>
                    <a:pt x="1009" y="235"/>
                  </a:moveTo>
                  <a:cubicBezTo>
                    <a:pt x="992" y="254"/>
                    <a:pt x="967" y="263"/>
                    <a:pt x="932" y="263"/>
                  </a:cubicBezTo>
                  <a:cubicBezTo>
                    <a:pt x="877" y="263"/>
                    <a:pt x="877" y="263"/>
                    <a:pt x="877" y="263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932" y="32"/>
                    <a:pt x="932" y="32"/>
                    <a:pt x="932" y="32"/>
                  </a:cubicBezTo>
                  <a:cubicBezTo>
                    <a:pt x="967" y="32"/>
                    <a:pt x="992" y="41"/>
                    <a:pt x="1009" y="60"/>
                  </a:cubicBezTo>
                  <a:cubicBezTo>
                    <a:pt x="1026" y="78"/>
                    <a:pt x="1035" y="107"/>
                    <a:pt x="1035" y="147"/>
                  </a:cubicBezTo>
                  <a:cubicBezTo>
                    <a:pt x="1035" y="188"/>
                    <a:pt x="1026" y="217"/>
                    <a:pt x="1009" y="235"/>
                  </a:cubicBezTo>
                  <a:close/>
                  <a:moveTo>
                    <a:pt x="1251" y="107"/>
                  </a:moveTo>
                  <a:cubicBezTo>
                    <a:pt x="1245" y="99"/>
                    <a:pt x="1237" y="93"/>
                    <a:pt x="1227" y="89"/>
                  </a:cubicBezTo>
                  <a:cubicBezTo>
                    <a:pt x="1218" y="84"/>
                    <a:pt x="1206" y="82"/>
                    <a:pt x="1194" y="82"/>
                  </a:cubicBezTo>
                  <a:cubicBezTo>
                    <a:pt x="1180" y="82"/>
                    <a:pt x="1167" y="84"/>
                    <a:pt x="1156" y="89"/>
                  </a:cubicBezTo>
                  <a:cubicBezTo>
                    <a:pt x="1145" y="94"/>
                    <a:pt x="1136" y="101"/>
                    <a:pt x="1128" y="110"/>
                  </a:cubicBezTo>
                  <a:cubicBezTo>
                    <a:pt x="1120" y="119"/>
                    <a:pt x="1114" y="130"/>
                    <a:pt x="1110" y="143"/>
                  </a:cubicBezTo>
                  <a:cubicBezTo>
                    <a:pt x="1106" y="156"/>
                    <a:pt x="1104" y="170"/>
                    <a:pt x="1104" y="185"/>
                  </a:cubicBezTo>
                  <a:cubicBezTo>
                    <a:pt x="1104" y="201"/>
                    <a:pt x="1106" y="215"/>
                    <a:pt x="1110" y="228"/>
                  </a:cubicBezTo>
                  <a:cubicBezTo>
                    <a:pt x="1114" y="241"/>
                    <a:pt x="1120" y="252"/>
                    <a:pt x="1128" y="261"/>
                  </a:cubicBezTo>
                  <a:cubicBezTo>
                    <a:pt x="1136" y="270"/>
                    <a:pt x="1146" y="277"/>
                    <a:pt x="1158" y="282"/>
                  </a:cubicBezTo>
                  <a:cubicBezTo>
                    <a:pt x="1170" y="287"/>
                    <a:pt x="1184" y="289"/>
                    <a:pt x="1199" y="289"/>
                  </a:cubicBezTo>
                  <a:cubicBezTo>
                    <a:pt x="1214" y="289"/>
                    <a:pt x="1226" y="287"/>
                    <a:pt x="1237" y="283"/>
                  </a:cubicBezTo>
                  <a:cubicBezTo>
                    <a:pt x="1248" y="278"/>
                    <a:pt x="1256" y="274"/>
                    <a:pt x="1262" y="268"/>
                  </a:cubicBezTo>
                  <a:cubicBezTo>
                    <a:pt x="1252" y="252"/>
                    <a:pt x="1252" y="252"/>
                    <a:pt x="1252" y="252"/>
                  </a:cubicBezTo>
                  <a:cubicBezTo>
                    <a:pt x="1245" y="258"/>
                    <a:pt x="1237" y="262"/>
                    <a:pt x="1228" y="265"/>
                  </a:cubicBezTo>
                  <a:cubicBezTo>
                    <a:pt x="1219" y="267"/>
                    <a:pt x="1209" y="268"/>
                    <a:pt x="1200" y="268"/>
                  </a:cubicBezTo>
                  <a:cubicBezTo>
                    <a:pt x="1177" y="268"/>
                    <a:pt x="1159" y="261"/>
                    <a:pt x="1146" y="247"/>
                  </a:cubicBezTo>
                  <a:cubicBezTo>
                    <a:pt x="1133" y="233"/>
                    <a:pt x="1127" y="214"/>
                    <a:pt x="1127" y="189"/>
                  </a:cubicBezTo>
                  <a:cubicBezTo>
                    <a:pt x="1268" y="189"/>
                    <a:pt x="1268" y="189"/>
                    <a:pt x="1268" y="189"/>
                  </a:cubicBezTo>
                  <a:cubicBezTo>
                    <a:pt x="1269" y="182"/>
                    <a:pt x="1270" y="175"/>
                    <a:pt x="1270" y="166"/>
                  </a:cubicBezTo>
                  <a:cubicBezTo>
                    <a:pt x="1270" y="155"/>
                    <a:pt x="1268" y="144"/>
                    <a:pt x="1265" y="133"/>
                  </a:cubicBezTo>
                  <a:cubicBezTo>
                    <a:pt x="1262" y="123"/>
                    <a:pt x="1257" y="114"/>
                    <a:pt x="1251" y="107"/>
                  </a:cubicBezTo>
                  <a:close/>
                  <a:moveTo>
                    <a:pt x="1248" y="170"/>
                  </a:moveTo>
                  <a:cubicBezTo>
                    <a:pt x="1127" y="170"/>
                    <a:pt x="1127" y="170"/>
                    <a:pt x="1127" y="170"/>
                  </a:cubicBezTo>
                  <a:cubicBezTo>
                    <a:pt x="1129" y="149"/>
                    <a:pt x="1135" y="133"/>
                    <a:pt x="1147" y="121"/>
                  </a:cubicBezTo>
                  <a:cubicBezTo>
                    <a:pt x="1159" y="109"/>
                    <a:pt x="1175" y="103"/>
                    <a:pt x="1194" y="103"/>
                  </a:cubicBezTo>
                  <a:cubicBezTo>
                    <a:pt x="1212" y="103"/>
                    <a:pt x="1225" y="108"/>
                    <a:pt x="1234" y="118"/>
                  </a:cubicBezTo>
                  <a:cubicBezTo>
                    <a:pt x="1243" y="129"/>
                    <a:pt x="1248" y="144"/>
                    <a:pt x="1248" y="163"/>
                  </a:cubicBezTo>
                  <a:lnTo>
                    <a:pt x="1248" y="170"/>
                  </a:lnTo>
                  <a:close/>
                  <a:moveTo>
                    <a:pt x="1387" y="259"/>
                  </a:moveTo>
                  <a:cubicBezTo>
                    <a:pt x="1320" y="87"/>
                    <a:pt x="1320" y="87"/>
                    <a:pt x="1320" y="87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375" y="284"/>
                    <a:pt x="1375" y="284"/>
                    <a:pt x="1375" y="284"/>
                  </a:cubicBezTo>
                  <a:cubicBezTo>
                    <a:pt x="1398" y="284"/>
                    <a:pt x="1398" y="284"/>
                    <a:pt x="1398" y="284"/>
                  </a:cubicBezTo>
                  <a:cubicBezTo>
                    <a:pt x="1478" y="87"/>
                    <a:pt x="1478" y="87"/>
                    <a:pt x="1478" y="87"/>
                  </a:cubicBezTo>
                  <a:cubicBezTo>
                    <a:pt x="1454" y="87"/>
                    <a:pt x="1454" y="87"/>
                    <a:pt x="1454" y="87"/>
                  </a:cubicBezTo>
                  <a:lnTo>
                    <a:pt x="1387" y="259"/>
                  </a:lnTo>
                  <a:close/>
                  <a:moveTo>
                    <a:pt x="1651" y="107"/>
                  </a:moveTo>
                  <a:cubicBezTo>
                    <a:pt x="1645" y="99"/>
                    <a:pt x="1637" y="93"/>
                    <a:pt x="1628" y="89"/>
                  </a:cubicBezTo>
                  <a:cubicBezTo>
                    <a:pt x="1618" y="84"/>
                    <a:pt x="1607" y="82"/>
                    <a:pt x="1594" y="82"/>
                  </a:cubicBezTo>
                  <a:cubicBezTo>
                    <a:pt x="1580" y="82"/>
                    <a:pt x="1567" y="84"/>
                    <a:pt x="1556" y="89"/>
                  </a:cubicBezTo>
                  <a:cubicBezTo>
                    <a:pt x="1545" y="94"/>
                    <a:pt x="1536" y="101"/>
                    <a:pt x="1528" y="110"/>
                  </a:cubicBezTo>
                  <a:cubicBezTo>
                    <a:pt x="1520" y="119"/>
                    <a:pt x="1514" y="130"/>
                    <a:pt x="1510" y="143"/>
                  </a:cubicBezTo>
                  <a:cubicBezTo>
                    <a:pt x="1506" y="156"/>
                    <a:pt x="1504" y="170"/>
                    <a:pt x="1504" y="185"/>
                  </a:cubicBezTo>
                  <a:cubicBezTo>
                    <a:pt x="1504" y="201"/>
                    <a:pt x="1506" y="215"/>
                    <a:pt x="1510" y="228"/>
                  </a:cubicBezTo>
                  <a:cubicBezTo>
                    <a:pt x="1514" y="241"/>
                    <a:pt x="1520" y="252"/>
                    <a:pt x="1528" y="261"/>
                  </a:cubicBezTo>
                  <a:cubicBezTo>
                    <a:pt x="1536" y="270"/>
                    <a:pt x="1546" y="277"/>
                    <a:pt x="1558" y="282"/>
                  </a:cubicBezTo>
                  <a:cubicBezTo>
                    <a:pt x="1570" y="287"/>
                    <a:pt x="1584" y="289"/>
                    <a:pt x="1599" y="289"/>
                  </a:cubicBezTo>
                  <a:cubicBezTo>
                    <a:pt x="1614" y="289"/>
                    <a:pt x="1627" y="287"/>
                    <a:pt x="1637" y="283"/>
                  </a:cubicBezTo>
                  <a:cubicBezTo>
                    <a:pt x="1648" y="278"/>
                    <a:pt x="1656" y="274"/>
                    <a:pt x="1663" y="268"/>
                  </a:cubicBezTo>
                  <a:cubicBezTo>
                    <a:pt x="1653" y="252"/>
                    <a:pt x="1653" y="252"/>
                    <a:pt x="1653" y="252"/>
                  </a:cubicBezTo>
                  <a:cubicBezTo>
                    <a:pt x="1645" y="258"/>
                    <a:pt x="1637" y="262"/>
                    <a:pt x="1628" y="265"/>
                  </a:cubicBezTo>
                  <a:cubicBezTo>
                    <a:pt x="1619" y="267"/>
                    <a:pt x="1610" y="268"/>
                    <a:pt x="1600" y="268"/>
                  </a:cubicBezTo>
                  <a:cubicBezTo>
                    <a:pt x="1577" y="268"/>
                    <a:pt x="1559" y="261"/>
                    <a:pt x="1546" y="247"/>
                  </a:cubicBezTo>
                  <a:cubicBezTo>
                    <a:pt x="1533" y="233"/>
                    <a:pt x="1527" y="214"/>
                    <a:pt x="1527" y="189"/>
                  </a:cubicBezTo>
                  <a:cubicBezTo>
                    <a:pt x="1668" y="189"/>
                    <a:pt x="1668" y="189"/>
                    <a:pt x="1668" y="189"/>
                  </a:cubicBezTo>
                  <a:cubicBezTo>
                    <a:pt x="1669" y="182"/>
                    <a:pt x="1670" y="175"/>
                    <a:pt x="1670" y="166"/>
                  </a:cubicBezTo>
                  <a:cubicBezTo>
                    <a:pt x="1670" y="155"/>
                    <a:pt x="1669" y="144"/>
                    <a:pt x="1665" y="133"/>
                  </a:cubicBezTo>
                  <a:cubicBezTo>
                    <a:pt x="1662" y="123"/>
                    <a:pt x="1658" y="114"/>
                    <a:pt x="1651" y="107"/>
                  </a:cubicBezTo>
                  <a:close/>
                  <a:moveTo>
                    <a:pt x="1648" y="170"/>
                  </a:moveTo>
                  <a:cubicBezTo>
                    <a:pt x="1527" y="170"/>
                    <a:pt x="1527" y="170"/>
                    <a:pt x="1527" y="170"/>
                  </a:cubicBezTo>
                  <a:cubicBezTo>
                    <a:pt x="1529" y="149"/>
                    <a:pt x="1536" y="133"/>
                    <a:pt x="1547" y="121"/>
                  </a:cubicBezTo>
                  <a:cubicBezTo>
                    <a:pt x="1559" y="109"/>
                    <a:pt x="1575" y="103"/>
                    <a:pt x="1594" y="103"/>
                  </a:cubicBezTo>
                  <a:cubicBezTo>
                    <a:pt x="1612" y="103"/>
                    <a:pt x="1625" y="108"/>
                    <a:pt x="1634" y="118"/>
                  </a:cubicBezTo>
                  <a:cubicBezTo>
                    <a:pt x="1643" y="129"/>
                    <a:pt x="1648" y="144"/>
                    <a:pt x="1648" y="163"/>
                  </a:cubicBezTo>
                  <a:lnTo>
                    <a:pt x="1648" y="170"/>
                  </a:lnTo>
                  <a:close/>
                  <a:moveTo>
                    <a:pt x="1749" y="260"/>
                  </a:moveTo>
                  <a:cubicBezTo>
                    <a:pt x="1746" y="256"/>
                    <a:pt x="1744" y="249"/>
                    <a:pt x="1744" y="238"/>
                  </a:cubicBezTo>
                  <a:cubicBezTo>
                    <a:pt x="1744" y="0"/>
                    <a:pt x="1744" y="0"/>
                    <a:pt x="1744" y="0"/>
                  </a:cubicBezTo>
                  <a:cubicBezTo>
                    <a:pt x="1721" y="0"/>
                    <a:pt x="1721" y="0"/>
                    <a:pt x="1721" y="0"/>
                  </a:cubicBezTo>
                  <a:cubicBezTo>
                    <a:pt x="1721" y="239"/>
                    <a:pt x="1721" y="239"/>
                    <a:pt x="1721" y="239"/>
                  </a:cubicBezTo>
                  <a:cubicBezTo>
                    <a:pt x="1721" y="254"/>
                    <a:pt x="1724" y="266"/>
                    <a:pt x="1731" y="274"/>
                  </a:cubicBezTo>
                  <a:cubicBezTo>
                    <a:pt x="1737" y="282"/>
                    <a:pt x="1747" y="286"/>
                    <a:pt x="1762" y="286"/>
                  </a:cubicBezTo>
                  <a:cubicBezTo>
                    <a:pt x="1764" y="286"/>
                    <a:pt x="1766" y="286"/>
                    <a:pt x="1769" y="286"/>
                  </a:cubicBezTo>
                  <a:cubicBezTo>
                    <a:pt x="1771" y="286"/>
                    <a:pt x="1773" y="286"/>
                    <a:pt x="1775" y="285"/>
                  </a:cubicBezTo>
                  <a:cubicBezTo>
                    <a:pt x="1775" y="266"/>
                    <a:pt x="1775" y="266"/>
                    <a:pt x="1775" y="266"/>
                  </a:cubicBezTo>
                  <a:cubicBezTo>
                    <a:pt x="1770" y="266"/>
                    <a:pt x="1770" y="266"/>
                    <a:pt x="1770" y="266"/>
                  </a:cubicBezTo>
                  <a:cubicBezTo>
                    <a:pt x="1760" y="266"/>
                    <a:pt x="1753" y="264"/>
                    <a:pt x="1749" y="260"/>
                  </a:cubicBezTo>
                  <a:close/>
                  <a:moveTo>
                    <a:pt x="1965" y="110"/>
                  </a:moveTo>
                  <a:cubicBezTo>
                    <a:pt x="1957" y="101"/>
                    <a:pt x="1947" y="94"/>
                    <a:pt x="1936" y="89"/>
                  </a:cubicBezTo>
                  <a:cubicBezTo>
                    <a:pt x="1925" y="84"/>
                    <a:pt x="1912" y="82"/>
                    <a:pt x="1898" y="82"/>
                  </a:cubicBezTo>
                  <a:cubicBezTo>
                    <a:pt x="1884" y="82"/>
                    <a:pt x="1871" y="84"/>
                    <a:pt x="1860" y="89"/>
                  </a:cubicBezTo>
                  <a:cubicBezTo>
                    <a:pt x="1849" y="94"/>
                    <a:pt x="1839" y="101"/>
                    <a:pt x="1831" y="110"/>
                  </a:cubicBezTo>
                  <a:cubicBezTo>
                    <a:pt x="1823" y="119"/>
                    <a:pt x="1817" y="130"/>
                    <a:pt x="1812" y="142"/>
                  </a:cubicBezTo>
                  <a:cubicBezTo>
                    <a:pt x="1808" y="155"/>
                    <a:pt x="1805" y="170"/>
                    <a:pt x="1805" y="185"/>
                  </a:cubicBezTo>
                  <a:cubicBezTo>
                    <a:pt x="1805" y="201"/>
                    <a:pt x="1808" y="216"/>
                    <a:pt x="1812" y="229"/>
                  </a:cubicBezTo>
                  <a:cubicBezTo>
                    <a:pt x="1817" y="241"/>
                    <a:pt x="1823" y="252"/>
                    <a:pt x="1831" y="261"/>
                  </a:cubicBezTo>
                  <a:cubicBezTo>
                    <a:pt x="1839" y="270"/>
                    <a:pt x="1849" y="277"/>
                    <a:pt x="1860" y="282"/>
                  </a:cubicBezTo>
                  <a:cubicBezTo>
                    <a:pt x="1871" y="287"/>
                    <a:pt x="1884" y="289"/>
                    <a:pt x="1898" y="289"/>
                  </a:cubicBezTo>
                  <a:cubicBezTo>
                    <a:pt x="1912" y="289"/>
                    <a:pt x="1925" y="287"/>
                    <a:pt x="1936" y="282"/>
                  </a:cubicBezTo>
                  <a:cubicBezTo>
                    <a:pt x="1947" y="277"/>
                    <a:pt x="1957" y="270"/>
                    <a:pt x="1965" y="261"/>
                  </a:cubicBezTo>
                  <a:cubicBezTo>
                    <a:pt x="1973" y="252"/>
                    <a:pt x="1979" y="241"/>
                    <a:pt x="1984" y="229"/>
                  </a:cubicBezTo>
                  <a:cubicBezTo>
                    <a:pt x="1988" y="216"/>
                    <a:pt x="1990" y="201"/>
                    <a:pt x="1990" y="185"/>
                  </a:cubicBezTo>
                  <a:cubicBezTo>
                    <a:pt x="1990" y="170"/>
                    <a:pt x="1988" y="155"/>
                    <a:pt x="1984" y="142"/>
                  </a:cubicBezTo>
                  <a:cubicBezTo>
                    <a:pt x="1979" y="130"/>
                    <a:pt x="1973" y="119"/>
                    <a:pt x="1965" y="110"/>
                  </a:cubicBezTo>
                  <a:close/>
                  <a:moveTo>
                    <a:pt x="1948" y="247"/>
                  </a:moveTo>
                  <a:cubicBezTo>
                    <a:pt x="1936" y="261"/>
                    <a:pt x="1919" y="268"/>
                    <a:pt x="1898" y="268"/>
                  </a:cubicBezTo>
                  <a:cubicBezTo>
                    <a:pt x="1877" y="268"/>
                    <a:pt x="1860" y="261"/>
                    <a:pt x="1848" y="247"/>
                  </a:cubicBezTo>
                  <a:cubicBezTo>
                    <a:pt x="1835" y="232"/>
                    <a:pt x="1829" y="212"/>
                    <a:pt x="1829" y="185"/>
                  </a:cubicBezTo>
                  <a:cubicBezTo>
                    <a:pt x="1829" y="159"/>
                    <a:pt x="1835" y="139"/>
                    <a:pt x="1848" y="124"/>
                  </a:cubicBezTo>
                  <a:cubicBezTo>
                    <a:pt x="1860" y="110"/>
                    <a:pt x="1877" y="103"/>
                    <a:pt x="1898" y="103"/>
                  </a:cubicBezTo>
                  <a:cubicBezTo>
                    <a:pt x="1919" y="103"/>
                    <a:pt x="1936" y="110"/>
                    <a:pt x="1948" y="124"/>
                  </a:cubicBezTo>
                  <a:cubicBezTo>
                    <a:pt x="1960" y="139"/>
                    <a:pt x="1967" y="159"/>
                    <a:pt x="1967" y="185"/>
                  </a:cubicBezTo>
                  <a:cubicBezTo>
                    <a:pt x="1967" y="212"/>
                    <a:pt x="1960" y="232"/>
                    <a:pt x="1948" y="247"/>
                  </a:cubicBezTo>
                  <a:close/>
                  <a:moveTo>
                    <a:pt x="2138" y="82"/>
                  </a:moveTo>
                  <a:cubicBezTo>
                    <a:pt x="2121" y="82"/>
                    <a:pt x="2106" y="86"/>
                    <a:pt x="2093" y="94"/>
                  </a:cubicBezTo>
                  <a:cubicBezTo>
                    <a:pt x="2080" y="102"/>
                    <a:pt x="2071" y="113"/>
                    <a:pt x="2065" y="126"/>
                  </a:cubicBezTo>
                  <a:cubicBezTo>
                    <a:pt x="2065" y="98"/>
                    <a:pt x="2065" y="98"/>
                    <a:pt x="2065" y="98"/>
                  </a:cubicBezTo>
                  <a:cubicBezTo>
                    <a:pt x="2065" y="91"/>
                    <a:pt x="2062" y="87"/>
                    <a:pt x="2054" y="87"/>
                  </a:cubicBezTo>
                  <a:cubicBezTo>
                    <a:pt x="2043" y="87"/>
                    <a:pt x="2043" y="87"/>
                    <a:pt x="2043" y="87"/>
                  </a:cubicBezTo>
                  <a:cubicBezTo>
                    <a:pt x="2043" y="367"/>
                    <a:pt x="2043" y="367"/>
                    <a:pt x="2043" y="367"/>
                  </a:cubicBezTo>
                  <a:cubicBezTo>
                    <a:pt x="2066" y="367"/>
                    <a:pt x="2066" y="367"/>
                    <a:pt x="2066" y="367"/>
                  </a:cubicBezTo>
                  <a:cubicBezTo>
                    <a:pt x="2066" y="251"/>
                    <a:pt x="2066" y="251"/>
                    <a:pt x="2066" y="251"/>
                  </a:cubicBezTo>
                  <a:cubicBezTo>
                    <a:pt x="2070" y="259"/>
                    <a:pt x="2074" y="265"/>
                    <a:pt x="2080" y="270"/>
                  </a:cubicBezTo>
                  <a:cubicBezTo>
                    <a:pt x="2085" y="275"/>
                    <a:pt x="2091" y="279"/>
                    <a:pt x="2097" y="281"/>
                  </a:cubicBezTo>
                  <a:cubicBezTo>
                    <a:pt x="2104" y="284"/>
                    <a:pt x="2110" y="286"/>
                    <a:pt x="2116" y="288"/>
                  </a:cubicBezTo>
                  <a:cubicBezTo>
                    <a:pt x="2123" y="289"/>
                    <a:pt x="2129" y="289"/>
                    <a:pt x="2136" y="289"/>
                  </a:cubicBezTo>
                  <a:cubicBezTo>
                    <a:pt x="2149" y="289"/>
                    <a:pt x="2161" y="287"/>
                    <a:pt x="2172" y="282"/>
                  </a:cubicBezTo>
                  <a:cubicBezTo>
                    <a:pt x="2182" y="277"/>
                    <a:pt x="2192" y="270"/>
                    <a:pt x="2199" y="260"/>
                  </a:cubicBezTo>
                  <a:cubicBezTo>
                    <a:pt x="2207" y="251"/>
                    <a:pt x="2212" y="240"/>
                    <a:pt x="2216" y="227"/>
                  </a:cubicBezTo>
                  <a:cubicBezTo>
                    <a:pt x="2220" y="213"/>
                    <a:pt x="2222" y="199"/>
                    <a:pt x="2222" y="183"/>
                  </a:cubicBezTo>
                  <a:cubicBezTo>
                    <a:pt x="2222" y="151"/>
                    <a:pt x="2215" y="127"/>
                    <a:pt x="2200" y="109"/>
                  </a:cubicBezTo>
                  <a:cubicBezTo>
                    <a:pt x="2185" y="91"/>
                    <a:pt x="2164" y="82"/>
                    <a:pt x="2138" y="82"/>
                  </a:cubicBezTo>
                  <a:close/>
                  <a:moveTo>
                    <a:pt x="2182" y="246"/>
                  </a:moveTo>
                  <a:cubicBezTo>
                    <a:pt x="2170" y="261"/>
                    <a:pt x="2154" y="268"/>
                    <a:pt x="2132" y="268"/>
                  </a:cubicBezTo>
                  <a:cubicBezTo>
                    <a:pt x="2111" y="268"/>
                    <a:pt x="2094" y="261"/>
                    <a:pt x="2082" y="247"/>
                  </a:cubicBezTo>
                  <a:cubicBezTo>
                    <a:pt x="2071" y="232"/>
                    <a:pt x="2065" y="213"/>
                    <a:pt x="2065" y="188"/>
                  </a:cubicBezTo>
                  <a:cubicBezTo>
                    <a:pt x="2065" y="162"/>
                    <a:pt x="2071" y="142"/>
                    <a:pt x="2083" y="126"/>
                  </a:cubicBezTo>
                  <a:cubicBezTo>
                    <a:pt x="2096" y="111"/>
                    <a:pt x="2113" y="103"/>
                    <a:pt x="2135" y="103"/>
                  </a:cubicBezTo>
                  <a:cubicBezTo>
                    <a:pt x="2156" y="103"/>
                    <a:pt x="2172" y="110"/>
                    <a:pt x="2183" y="124"/>
                  </a:cubicBezTo>
                  <a:cubicBezTo>
                    <a:pt x="2193" y="138"/>
                    <a:pt x="2199" y="158"/>
                    <a:pt x="2199" y="183"/>
                  </a:cubicBezTo>
                  <a:cubicBezTo>
                    <a:pt x="2199" y="210"/>
                    <a:pt x="2193" y="231"/>
                    <a:pt x="2182" y="246"/>
                  </a:cubicBezTo>
                  <a:close/>
                  <a:moveTo>
                    <a:pt x="2411" y="107"/>
                  </a:moveTo>
                  <a:cubicBezTo>
                    <a:pt x="2404" y="99"/>
                    <a:pt x="2396" y="93"/>
                    <a:pt x="2387" y="89"/>
                  </a:cubicBezTo>
                  <a:cubicBezTo>
                    <a:pt x="2377" y="84"/>
                    <a:pt x="2366" y="82"/>
                    <a:pt x="2353" y="82"/>
                  </a:cubicBezTo>
                  <a:cubicBezTo>
                    <a:pt x="2339" y="82"/>
                    <a:pt x="2327" y="84"/>
                    <a:pt x="2316" y="89"/>
                  </a:cubicBezTo>
                  <a:cubicBezTo>
                    <a:pt x="2304" y="94"/>
                    <a:pt x="2295" y="101"/>
                    <a:pt x="2287" y="110"/>
                  </a:cubicBezTo>
                  <a:cubicBezTo>
                    <a:pt x="2279" y="119"/>
                    <a:pt x="2273" y="130"/>
                    <a:pt x="2269" y="143"/>
                  </a:cubicBezTo>
                  <a:cubicBezTo>
                    <a:pt x="2265" y="156"/>
                    <a:pt x="2263" y="170"/>
                    <a:pt x="2263" y="185"/>
                  </a:cubicBezTo>
                  <a:cubicBezTo>
                    <a:pt x="2263" y="201"/>
                    <a:pt x="2265" y="215"/>
                    <a:pt x="2269" y="228"/>
                  </a:cubicBezTo>
                  <a:cubicBezTo>
                    <a:pt x="2273" y="241"/>
                    <a:pt x="2280" y="252"/>
                    <a:pt x="2287" y="261"/>
                  </a:cubicBezTo>
                  <a:cubicBezTo>
                    <a:pt x="2295" y="270"/>
                    <a:pt x="2305" y="277"/>
                    <a:pt x="2317" y="282"/>
                  </a:cubicBezTo>
                  <a:cubicBezTo>
                    <a:pt x="2329" y="287"/>
                    <a:pt x="2343" y="289"/>
                    <a:pt x="2359" y="289"/>
                  </a:cubicBezTo>
                  <a:cubicBezTo>
                    <a:pt x="2373" y="289"/>
                    <a:pt x="2386" y="287"/>
                    <a:pt x="2396" y="283"/>
                  </a:cubicBezTo>
                  <a:cubicBezTo>
                    <a:pt x="2407" y="278"/>
                    <a:pt x="2416" y="274"/>
                    <a:pt x="2422" y="268"/>
                  </a:cubicBezTo>
                  <a:cubicBezTo>
                    <a:pt x="2412" y="252"/>
                    <a:pt x="2412" y="252"/>
                    <a:pt x="2412" y="252"/>
                  </a:cubicBezTo>
                  <a:cubicBezTo>
                    <a:pt x="2404" y="258"/>
                    <a:pt x="2396" y="262"/>
                    <a:pt x="2387" y="265"/>
                  </a:cubicBezTo>
                  <a:cubicBezTo>
                    <a:pt x="2378" y="267"/>
                    <a:pt x="2369" y="268"/>
                    <a:pt x="2359" y="268"/>
                  </a:cubicBezTo>
                  <a:cubicBezTo>
                    <a:pt x="2336" y="268"/>
                    <a:pt x="2318" y="261"/>
                    <a:pt x="2305" y="247"/>
                  </a:cubicBezTo>
                  <a:cubicBezTo>
                    <a:pt x="2293" y="233"/>
                    <a:pt x="2286" y="214"/>
                    <a:pt x="2286" y="189"/>
                  </a:cubicBezTo>
                  <a:cubicBezTo>
                    <a:pt x="2427" y="189"/>
                    <a:pt x="2427" y="189"/>
                    <a:pt x="2427" y="189"/>
                  </a:cubicBezTo>
                  <a:cubicBezTo>
                    <a:pt x="2429" y="182"/>
                    <a:pt x="2429" y="175"/>
                    <a:pt x="2429" y="166"/>
                  </a:cubicBezTo>
                  <a:cubicBezTo>
                    <a:pt x="2429" y="155"/>
                    <a:pt x="2428" y="144"/>
                    <a:pt x="2425" y="133"/>
                  </a:cubicBezTo>
                  <a:cubicBezTo>
                    <a:pt x="2421" y="123"/>
                    <a:pt x="2417" y="114"/>
                    <a:pt x="2411" y="107"/>
                  </a:cubicBezTo>
                  <a:close/>
                  <a:moveTo>
                    <a:pt x="2407" y="170"/>
                  </a:moveTo>
                  <a:cubicBezTo>
                    <a:pt x="2286" y="170"/>
                    <a:pt x="2286" y="170"/>
                    <a:pt x="2286" y="170"/>
                  </a:cubicBezTo>
                  <a:cubicBezTo>
                    <a:pt x="2288" y="149"/>
                    <a:pt x="2295" y="133"/>
                    <a:pt x="2307" y="121"/>
                  </a:cubicBezTo>
                  <a:cubicBezTo>
                    <a:pt x="2318" y="109"/>
                    <a:pt x="2334" y="103"/>
                    <a:pt x="2354" y="103"/>
                  </a:cubicBezTo>
                  <a:cubicBezTo>
                    <a:pt x="2371" y="103"/>
                    <a:pt x="2385" y="108"/>
                    <a:pt x="2394" y="118"/>
                  </a:cubicBezTo>
                  <a:cubicBezTo>
                    <a:pt x="2403" y="129"/>
                    <a:pt x="2407" y="144"/>
                    <a:pt x="2407" y="163"/>
                  </a:cubicBezTo>
                  <a:lnTo>
                    <a:pt x="2407" y="170"/>
                  </a:lnTo>
                  <a:close/>
                  <a:moveTo>
                    <a:pt x="2569" y="84"/>
                  </a:moveTo>
                  <a:cubicBezTo>
                    <a:pt x="2553" y="84"/>
                    <a:pt x="2540" y="88"/>
                    <a:pt x="2529" y="94"/>
                  </a:cubicBezTo>
                  <a:cubicBezTo>
                    <a:pt x="2518" y="101"/>
                    <a:pt x="2509" y="111"/>
                    <a:pt x="2503" y="124"/>
                  </a:cubicBezTo>
                  <a:cubicBezTo>
                    <a:pt x="2503" y="98"/>
                    <a:pt x="2503" y="98"/>
                    <a:pt x="2503" y="98"/>
                  </a:cubicBezTo>
                  <a:cubicBezTo>
                    <a:pt x="2503" y="91"/>
                    <a:pt x="2500" y="87"/>
                    <a:pt x="2492" y="87"/>
                  </a:cubicBezTo>
                  <a:cubicBezTo>
                    <a:pt x="2481" y="87"/>
                    <a:pt x="2481" y="87"/>
                    <a:pt x="2481" y="87"/>
                  </a:cubicBezTo>
                  <a:cubicBezTo>
                    <a:pt x="2481" y="284"/>
                    <a:pt x="2481" y="284"/>
                    <a:pt x="2481" y="284"/>
                  </a:cubicBezTo>
                  <a:cubicBezTo>
                    <a:pt x="2504" y="284"/>
                    <a:pt x="2504" y="284"/>
                    <a:pt x="2504" y="284"/>
                  </a:cubicBezTo>
                  <a:cubicBezTo>
                    <a:pt x="2504" y="193"/>
                    <a:pt x="2504" y="193"/>
                    <a:pt x="2504" y="193"/>
                  </a:cubicBezTo>
                  <a:cubicBezTo>
                    <a:pt x="2504" y="163"/>
                    <a:pt x="2509" y="141"/>
                    <a:pt x="2521" y="127"/>
                  </a:cubicBezTo>
                  <a:cubicBezTo>
                    <a:pt x="2532" y="112"/>
                    <a:pt x="2549" y="105"/>
                    <a:pt x="2572" y="105"/>
                  </a:cubicBezTo>
                  <a:cubicBezTo>
                    <a:pt x="2585" y="105"/>
                    <a:pt x="2585" y="105"/>
                    <a:pt x="2585" y="105"/>
                  </a:cubicBezTo>
                  <a:cubicBezTo>
                    <a:pt x="2585" y="86"/>
                    <a:pt x="2585" y="86"/>
                    <a:pt x="2585" y="86"/>
                  </a:cubicBezTo>
                  <a:cubicBezTo>
                    <a:pt x="2583" y="85"/>
                    <a:pt x="2581" y="85"/>
                    <a:pt x="2578" y="85"/>
                  </a:cubicBezTo>
                  <a:cubicBezTo>
                    <a:pt x="2575" y="85"/>
                    <a:pt x="2572" y="84"/>
                    <a:pt x="2569" y="84"/>
                  </a:cubicBezTo>
                  <a:close/>
                  <a:moveTo>
                    <a:pt x="2721" y="284"/>
                  </a:moveTo>
                  <a:cubicBezTo>
                    <a:pt x="2745" y="284"/>
                    <a:pt x="2745" y="284"/>
                    <a:pt x="2745" y="284"/>
                  </a:cubicBezTo>
                  <a:cubicBezTo>
                    <a:pt x="2745" y="161"/>
                    <a:pt x="2745" y="161"/>
                    <a:pt x="2745" y="161"/>
                  </a:cubicBezTo>
                  <a:cubicBezTo>
                    <a:pt x="2857" y="161"/>
                    <a:pt x="2857" y="161"/>
                    <a:pt x="2857" y="161"/>
                  </a:cubicBezTo>
                  <a:cubicBezTo>
                    <a:pt x="2857" y="140"/>
                    <a:pt x="2857" y="140"/>
                    <a:pt x="2857" y="140"/>
                  </a:cubicBezTo>
                  <a:cubicBezTo>
                    <a:pt x="2745" y="140"/>
                    <a:pt x="2745" y="140"/>
                    <a:pt x="2745" y="140"/>
                  </a:cubicBezTo>
                  <a:cubicBezTo>
                    <a:pt x="2745" y="32"/>
                    <a:pt x="2745" y="32"/>
                    <a:pt x="2745" y="32"/>
                  </a:cubicBezTo>
                  <a:cubicBezTo>
                    <a:pt x="2877" y="32"/>
                    <a:pt x="2877" y="32"/>
                    <a:pt x="2877" y="32"/>
                  </a:cubicBezTo>
                  <a:cubicBezTo>
                    <a:pt x="2877" y="11"/>
                    <a:pt x="2877" y="11"/>
                    <a:pt x="2877" y="11"/>
                  </a:cubicBezTo>
                  <a:cubicBezTo>
                    <a:pt x="2721" y="11"/>
                    <a:pt x="2721" y="11"/>
                    <a:pt x="2721" y="11"/>
                  </a:cubicBezTo>
                  <a:lnTo>
                    <a:pt x="2721" y="284"/>
                  </a:lnTo>
                  <a:close/>
                  <a:moveTo>
                    <a:pt x="3059" y="110"/>
                  </a:moveTo>
                  <a:cubicBezTo>
                    <a:pt x="3050" y="101"/>
                    <a:pt x="3041" y="94"/>
                    <a:pt x="3029" y="89"/>
                  </a:cubicBezTo>
                  <a:cubicBezTo>
                    <a:pt x="3018" y="84"/>
                    <a:pt x="3005" y="82"/>
                    <a:pt x="2991" y="82"/>
                  </a:cubicBezTo>
                  <a:cubicBezTo>
                    <a:pt x="2977" y="82"/>
                    <a:pt x="2965" y="84"/>
                    <a:pt x="2953" y="89"/>
                  </a:cubicBezTo>
                  <a:cubicBezTo>
                    <a:pt x="2942" y="94"/>
                    <a:pt x="2932" y="101"/>
                    <a:pt x="2924" y="110"/>
                  </a:cubicBezTo>
                  <a:cubicBezTo>
                    <a:pt x="2916" y="119"/>
                    <a:pt x="2910" y="130"/>
                    <a:pt x="2906" y="142"/>
                  </a:cubicBezTo>
                  <a:cubicBezTo>
                    <a:pt x="2901" y="155"/>
                    <a:pt x="2899" y="170"/>
                    <a:pt x="2899" y="185"/>
                  </a:cubicBezTo>
                  <a:cubicBezTo>
                    <a:pt x="2899" y="201"/>
                    <a:pt x="2901" y="216"/>
                    <a:pt x="2906" y="229"/>
                  </a:cubicBezTo>
                  <a:cubicBezTo>
                    <a:pt x="2910" y="241"/>
                    <a:pt x="2916" y="252"/>
                    <a:pt x="2924" y="261"/>
                  </a:cubicBezTo>
                  <a:cubicBezTo>
                    <a:pt x="2932" y="270"/>
                    <a:pt x="2942" y="277"/>
                    <a:pt x="2953" y="282"/>
                  </a:cubicBezTo>
                  <a:cubicBezTo>
                    <a:pt x="2965" y="287"/>
                    <a:pt x="2977" y="289"/>
                    <a:pt x="2991" y="289"/>
                  </a:cubicBezTo>
                  <a:cubicBezTo>
                    <a:pt x="3005" y="289"/>
                    <a:pt x="3018" y="287"/>
                    <a:pt x="3029" y="282"/>
                  </a:cubicBezTo>
                  <a:cubicBezTo>
                    <a:pt x="3041" y="277"/>
                    <a:pt x="3050" y="270"/>
                    <a:pt x="3059" y="261"/>
                  </a:cubicBezTo>
                  <a:cubicBezTo>
                    <a:pt x="3067" y="252"/>
                    <a:pt x="3073" y="241"/>
                    <a:pt x="3077" y="229"/>
                  </a:cubicBezTo>
                  <a:cubicBezTo>
                    <a:pt x="3082" y="216"/>
                    <a:pt x="3084" y="201"/>
                    <a:pt x="3084" y="185"/>
                  </a:cubicBezTo>
                  <a:cubicBezTo>
                    <a:pt x="3084" y="170"/>
                    <a:pt x="3082" y="155"/>
                    <a:pt x="3077" y="142"/>
                  </a:cubicBezTo>
                  <a:cubicBezTo>
                    <a:pt x="3073" y="130"/>
                    <a:pt x="3067" y="119"/>
                    <a:pt x="3059" y="110"/>
                  </a:cubicBezTo>
                  <a:close/>
                  <a:moveTo>
                    <a:pt x="3042" y="247"/>
                  </a:moveTo>
                  <a:cubicBezTo>
                    <a:pt x="3030" y="261"/>
                    <a:pt x="3013" y="268"/>
                    <a:pt x="2991" y="268"/>
                  </a:cubicBezTo>
                  <a:cubicBezTo>
                    <a:pt x="2970" y="268"/>
                    <a:pt x="2953" y="261"/>
                    <a:pt x="2941" y="247"/>
                  </a:cubicBezTo>
                  <a:cubicBezTo>
                    <a:pt x="2929" y="232"/>
                    <a:pt x="2923" y="212"/>
                    <a:pt x="2923" y="185"/>
                  </a:cubicBezTo>
                  <a:cubicBezTo>
                    <a:pt x="2923" y="159"/>
                    <a:pt x="2929" y="139"/>
                    <a:pt x="2941" y="124"/>
                  </a:cubicBezTo>
                  <a:cubicBezTo>
                    <a:pt x="2953" y="110"/>
                    <a:pt x="2970" y="103"/>
                    <a:pt x="2991" y="103"/>
                  </a:cubicBezTo>
                  <a:cubicBezTo>
                    <a:pt x="3013" y="103"/>
                    <a:pt x="3030" y="110"/>
                    <a:pt x="3042" y="124"/>
                  </a:cubicBezTo>
                  <a:cubicBezTo>
                    <a:pt x="3054" y="139"/>
                    <a:pt x="3060" y="159"/>
                    <a:pt x="3060" y="185"/>
                  </a:cubicBezTo>
                  <a:cubicBezTo>
                    <a:pt x="3060" y="212"/>
                    <a:pt x="3054" y="232"/>
                    <a:pt x="3042" y="247"/>
                  </a:cubicBezTo>
                  <a:close/>
                  <a:moveTo>
                    <a:pt x="3224" y="84"/>
                  </a:moveTo>
                  <a:cubicBezTo>
                    <a:pt x="3209" y="84"/>
                    <a:pt x="3196" y="88"/>
                    <a:pt x="3184" y="94"/>
                  </a:cubicBezTo>
                  <a:cubicBezTo>
                    <a:pt x="3173" y="101"/>
                    <a:pt x="3164" y="111"/>
                    <a:pt x="3159" y="124"/>
                  </a:cubicBezTo>
                  <a:cubicBezTo>
                    <a:pt x="3159" y="98"/>
                    <a:pt x="3159" y="98"/>
                    <a:pt x="3159" y="98"/>
                  </a:cubicBezTo>
                  <a:cubicBezTo>
                    <a:pt x="3159" y="91"/>
                    <a:pt x="3155" y="87"/>
                    <a:pt x="3148" y="87"/>
                  </a:cubicBezTo>
                  <a:cubicBezTo>
                    <a:pt x="3136" y="87"/>
                    <a:pt x="3136" y="87"/>
                    <a:pt x="3136" y="87"/>
                  </a:cubicBezTo>
                  <a:cubicBezTo>
                    <a:pt x="3136" y="284"/>
                    <a:pt x="3136" y="284"/>
                    <a:pt x="3136" y="284"/>
                  </a:cubicBezTo>
                  <a:cubicBezTo>
                    <a:pt x="3159" y="284"/>
                    <a:pt x="3159" y="284"/>
                    <a:pt x="3159" y="284"/>
                  </a:cubicBezTo>
                  <a:cubicBezTo>
                    <a:pt x="3159" y="193"/>
                    <a:pt x="3159" y="193"/>
                    <a:pt x="3159" y="193"/>
                  </a:cubicBezTo>
                  <a:cubicBezTo>
                    <a:pt x="3159" y="163"/>
                    <a:pt x="3165" y="141"/>
                    <a:pt x="3176" y="127"/>
                  </a:cubicBezTo>
                  <a:cubicBezTo>
                    <a:pt x="3187" y="112"/>
                    <a:pt x="3204" y="105"/>
                    <a:pt x="3227" y="105"/>
                  </a:cubicBezTo>
                  <a:cubicBezTo>
                    <a:pt x="3240" y="105"/>
                    <a:pt x="3240" y="105"/>
                    <a:pt x="3240" y="105"/>
                  </a:cubicBezTo>
                  <a:cubicBezTo>
                    <a:pt x="3240" y="86"/>
                    <a:pt x="3240" y="86"/>
                    <a:pt x="3240" y="86"/>
                  </a:cubicBezTo>
                  <a:cubicBezTo>
                    <a:pt x="3239" y="85"/>
                    <a:pt x="3237" y="85"/>
                    <a:pt x="3234" y="85"/>
                  </a:cubicBezTo>
                  <a:cubicBezTo>
                    <a:pt x="3231" y="85"/>
                    <a:pt x="3228" y="84"/>
                    <a:pt x="3224" y="84"/>
                  </a:cubicBezTo>
                  <a:close/>
                  <a:moveTo>
                    <a:pt x="3410" y="186"/>
                  </a:moveTo>
                  <a:cubicBezTo>
                    <a:pt x="3410" y="213"/>
                    <a:pt x="3404" y="234"/>
                    <a:pt x="3393" y="248"/>
                  </a:cubicBezTo>
                  <a:cubicBezTo>
                    <a:pt x="3382" y="261"/>
                    <a:pt x="3367" y="268"/>
                    <a:pt x="3347" y="268"/>
                  </a:cubicBezTo>
                  <a:cubicBezTo>
                    <a:pt x="3330" y="268"/>
                    <a:pt x="3318" y="263"/>
                    <a:pt x="3310" y="253"/>
                  </a:cubicBezTo>
                  <a:cubicBezTo>
                    <a:pt x="3302" y="243"/>
                    <a:pt x="3298" y="227"/>
                    <a:pt x="3298" y="206"/>
                  </a:cubicBezTo>
                  <a:cubicBezTo>
                    <a:pt x="3298" y="87"/>
                    <a:pt x="3298" y="87"/>
                    <a:pt x="3298" y="87"/>
                  </a:cubicBezTo>
                  <a:cubicBezTo>
                    <a:pt x="3275" y="87"/>
                    <a:pt x="3275" y="87"/>
                    <a:pt x="3275" y="87"/>
                  </a:cubicBezTo>
                  <a:cubicBezTo>
                    <a:pt x="3275" y="210"/>
                    <a:pt x="3275" y="210"/>
                    <a:pt x="3275" y="210"/>
                  </a:cubicBezTo>
                  <a:cubicBezTo>
                    <a:pt x="3275" y="236"/>
                    <a:pt x="3281" y="256"/>
                    <a:pt x="3293" y="269"/>
                  </a:cubicBezTo>
                  <a:cubicBezTo>
                    <a:pt x="3305" y="283"/>
                    <a:pt x="3322" y="289"/>
                    <a:pt x="3344" y="289"/>
                  </a:cubicBezTo>
                  <a:cubicBezTo>
                    <a:pt x="3361" y="289"/>
                    <a:pt x="3375" y="286"/>
                    <a:pt x="3386" y="278"/>
                  </a:cubicBezTo>
                  <a:cubicBezTo>
                    <a:pt x="3397" y="271"/>
                    <a:pt x="3405" y="262"/>
                    <a:pt x="3410" y="251"/>
                  </a:cubicBezTo>
                  <a:cubicBezTo>
                    <a:pt x="3410" y="274"/>
                    <a:pt x="3410" y="274"/>
                    <a:pt x="3410" y="274"/>
                  </a:cubicBezTo>
                  <a:cubicBezTo>
                    <a:pt x="3410" y="281"/>
                    <a:pt x="3414" y="284"/>
                    <a:pt x="3421" y="284"/>
                  </a:cubicBezTo>
                  <a:cubicBezTo>
                    <a:pt x="3433" y="284"/>
                    <a:pt x="3433" y="284"/>
                    <a:pt x="3433" y="284"/>
                  </a:cubicBezTo>
                  <a:cubicBezTo>
                    <a:pt x="3433" y="87"/>
                    <a:pt x="3433" y="87"/>
                    <a:pt x="3433" y="87"/>
                  </a:cubicBezTo>
                  <a:cubicBezTo>
                    <a:pt x="3410" y="87"/>
                    <a:pt x="3410" y="87"/>
                    <a:pt x="3410" y="87"/>
                  </a:cubicBezTo>
                  <a:lnTo>
                    <a:pt x="3410" y="186"/>
                  </a:lnTo>
                  <a:close/>
                  <a:moveTo>
                    <a:pt x="3756" y="102"/>
                  </a:moveTo>
                  <a:cubicBezTo>
                    <a:pt x="3746" y="89"/>
                    <a:pt x="3730" y="82"/>
                    <a:pt x="3709" y="82"/>
                  </a:cubicBezTo>
                  <a:cubicBezTo>
                    <a:pt x="3694" y="82"/>
                    <a:pt x="3680" y="86"/>
                    <a:pt x="3668" y="93"/>
                  </a:cubicBezTo>
                  <a:cubicBezTo>
                    <a:pt x="3655" y="101"/>
                    <a:pt x="3647" y="112"/>
                    <a:pt x="3641" y="127"/>
                  </a:cubicBezTo>
                  <a:cubicBezTo>
                    <a:pt x="3637" y="113"/>
                    <a:pt x="3630" y="102"/>
                    <a:pt x="3620" y="94"/>
                  </a:cubicBezTo>
                  <a:cubicBezTo>
                    <a:pt x="3611" y="86"/>
                    <a:pt x="3598" y="82"/>
                    <a:pt x="3582" y="82"/>
                  </a:cubicBezTo>
                  <a:cubicBezTo>
                    <a:pt x="3568" y="82"/>
                    <a:pt x="3556" y="85"/>
                    <a:pt x="3545" y="92"/>
                  </a:cubicBezTo>
                  <a:cubicBezTo>
                    <a:pt x="3534" y="99"/>
                    <a:pt x="3525" y="109"/>
                    <a:pt x="3520" y="121"/>
                  </a:cubicBezTo>
                  <a:cubicBezTo>
                    <a:pt x="3520" y="98"/>
                    <a:pt x="3520" y="98"/>
                    <a:pt x="3520" y="98"/>
                  </a:cubicBezTo>
                  <a:cubicBezTo>
                    <a:pt x="3520" y="91"/>
                    <a:pt x="3516" y="87"/>
                    <a:pt x="3509" y="87"/>
                  </a:cubicBezTo>
                  <a:cubicBezTo>
                    <a:pt x="3497" y="87"/>
                    <a:pt x="3497" y="87"/>
                    <a:pt x="3497" y="87"/>
                  </a:cubicBezTo>
                  <a:cubicBezTo>
                    <a:pt x="3497" y="284"/>
                    <a:pt x="3497" y="284"/>
                    <a:pt x="3497" y="284"/>
                  </a:cubicBezTo>
                  <a:cubicBezTo>
                    <a:pt x="3520" y="284"/>
                    <a:pt x="3520" y="284"/>
                    <a:pt x="3520" y="284"/>
                  </a:cubicBezTo>
                  <a:cubicBezTo>
                    <a:pt x="3520" y="184"/>
                    <a:pt x="3520" y="184"/>
                    <a:pt x="3520" y="184"/>
                  </a:cubicBezTo>
                  <a:cubicBezTo>
                    <a:pt x="3520" y="158"/>
                    <a:pt x="3525" y="138"/>
                    <a:pt x="3536" y="124"/>
                  </a:cubicBezTo>
                  <a:cubicBezTo>
                    <a:pt x="3547" y="110"/>
                    <a:pt x="3562" y="103"/>
                    <a:pt x="3580" y="103"/>
                  </a:cubicBezTo>
                  <a:cubicBezTo>
                    <a:pt x="3595" y="103"/>
                    <a:pt x="3606" y="108"/>
                    <a:pt x="3613" y="118"/>
                  </a:cubicBezTo>
                  <a:cubicBezTo>
                    <a:pt x="3620" y="128"/>
                    <a:pt x="3623" y="142"/>
                    <a:pt x="3623" y="161"/>
                  </a:cubicBezTo>
                  <a:cubicBezTo>
                    <a:pt x="3623" y="284"/>
                    <a:pt x="3623" y="284"/>
                    <a:pt x="3623" y="284"/>
                  </a:cubicBezTo>
                  <a:cubicBezTo>
                    <a:pt x="3646" y="284"/>
                    <a:pt x="3646" y="284"/>
                    <a:pt x="3646" y="284"/>
                  </a:cubicBezTo>
                  <a:cubicBezTo>
                    <a:pt x="3646" y="184"/>
                    <a:pt x="3646" y="184"/>
                    <a:pt x="3646" y="184"/>
                  </a:cubicBezTo>
                  <a:cubicBezTo>
                    <a:pt x="3646" y="158"/>
                    <a:pt x="3652" y="138"/>
                    <a:pt x="3663" y="124"/>
                  </a:cubicBezTo>
                  <a:cubicBezTo>
                    <a:pt x="3674" y="110"/>
                    <a:pt x="3688" y="103"/>
                    <a:pt x="3706" y="103"/>
                  </a:cubicBezTo>
                  <a:cubicBezTo>
                    <a:pt x="3721" y="103"/>
                    <a:pt x="3732" y="108"/>
                    <a:pt x="3739" y="118"/>
                  </a:cubicBezTo>
                  <a:cubicBezTo>
                    <a:pt x="3746" y="128"/>
                    <a:pt x="3750" y="142"/>
                    <a:pt x="3750" y="161"/>
                  </a:cubicBezTo>
                  <a:cubicBezTo>
                    <a:pt x="3750" y="284"/>
                    <a:pt x="3750" y="284"/>
                    <a:pt x="3750" y="284"/>
                  </a:cubicBezTo>
                  <a:cubicBezTo>
                    <a:pt x="3773" y="284"/>
                    <a:pt x="3773" y="284"/>
                    <a:pt x="3773" y="284"/>
                  </a:cubicBezTo>
                  <a:cubicBezTo>
                    <a:pt x="3773" y="158"/>
                    <a:pt x="3773" y="158"/>
                    <a:pt x="3773" y="158"/>
                  </a:cubicBezTo>
                  <a:cubicBezTo>
                    <a:pt x="3773" y="134"/>
                    <a:pt x="3767" y="115"/>
                    <a:pt x="3756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1930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38"/>
          <p:cNvSpPr>
            <a:spLocks noEditPoints="1"/>
          </p:cNvSpPr>
          <p:nvPr userDrawn="1"/>
        </p:nvSpPr>
        <p:spPr bwMode="auto">
          <a:xfrm>
            <a:off x="2238376" y="4427545"/>
            <a:ext cx="12393613" cy="481013"/>
          </a:xfrm>
          <a:custGeom>
            <a:avLst/>
            <a:gdLst>
              <a:gd name="T0" fmla="*/ 245 w 5980"/>
              <a:gd name="T1" fmla="*/ 108 h 229"/>
              <a:gd name="T2" fmla="*/ 245 w 5980"/>
              <a:gd name="T3" fmla="*/ 120 h 229"/>
              <a:gd name="T4" fmla="*/ 5980 w 5980"/>
              <a:gd name="T5" fmla="*/ 120 h 229"/>
              <a:gd name="T6" fmla="*/ 5980 w 5980"/>
              <a:gd name="T7" fmla="*/ 108 h 229"/>
              <a:gd name="T8" fmla="*/ 245 w 5980"/>
              <a:gd name="T9" fmla="*/ 108 h 229"/>
              <a:gd name="T10" fmla="*/ 130 w 5980"/>
              <a:gd name="T11" fmla="*/ 0 h 229"/>
              <a:gd name="T12" fmla="*/ 81 w 5980"/>
              <a:gd name="T13" fmla="*/ 11 h 229"/>
              <a:gd name="T14" fmla="*/ 27 w 5980"/>
              <a:gd name="T15" fmla="*/ 164 h 229"/>
              <a:gd name="T16" fmla="*/ 131 w 5980"/>
              <a:gd name="T17" fmla="*/ 229 h 229"/>
              <a:gd name="T18" fmla="*/ 180 w 5980"/>
              <a:gd name="T19" fmla="*/ 218 h 229"/>
              <a:gd name="T20" fmla="*/ 234 w 5980"/>
              <a:gd name="T21" fmla="*/ 65 h 229"/>
              <a:gd name="T22" fmla="*/ 130 w 5980"/>
              <a:gd name="T23" fmla="*/ 0 h 229"/>
              <a:gd name="T24" fmla="*/ 174 w 5980"/>
              <a:gd name="T25" fmla="*/ 205 h 229"/>
              <a:gd name="T26" fmla="*/ 131 w 5980"/>
              <a:gd name="T27" fmla="*/ 215 h 229"/>
              <a:gd name="T28" fmla="*/ 40 w 5980"/>
              <a:gd name="T29" fmla="*/ 158 h 229"/>
              <a:gd name="T30" fmla="*/ 87 w 5980"/>
              <a:gd name="T31" fmla="*/ 24 h 229"/>
              <a:gd name="T32" fmla="*/ 130 w 5980"/>
              <a:gd name="T33" fmla="*/ 14 h 229"/>
              <a:gd name="T34" fmla="*/ 221 w 5980"/>
              <a:gd name="T35" fmla="*/ 71 h 229"/>
              <a:gd name="T36" fmla="*/ 174 w 5980"/>
              <a:gd name="T37" fmla="*/ 205 h 229"/>
              <a:gd name="T38" fmla="*/ 102 w 5980"/>
              <a:gd name="T39" fmla="*/ 55 h 229"/>
              <a:gd name="T40" fmla="*/ 71 w 5980"/>
              <a:gd name="T41" fmla="*/ 143 h 229"/>
              <a:gd name="T42" fmla="*/ 159 w 5980"/>
              <a:gd name="T43" fmla="*/ 174 h 229"/>
              <a:gd name="T44" fmla="*/ 190 w 5980"/>
              <a:gd name="T45" fmla="*/ 86 h 229"/>
              <a:gd name="T46" fmla="*/ 102 w 5980"/>
              <a:gd name="T47" fmla="*/ 5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80" h="229">
                <a:moveTo>
                  <a:pt x="245" y="108"/>
                </a:moveTo>
                <a:cubicBezTo>
                  <a:pt x="245" y="120"/>
                  <a:pt x="245" y="120"/>
                  <a:pt x="245" y="120"/>
                </a:cubicBezTo>
                <a:cubicBezTo>
                  <a:pt x="5980" y="120"/>
                  <a:pt x="5980" y="120"/>
                  <a:pt x="5980" y="120"/>
                </a:cubicBezTo>
                <a:cubicBezTo>
                  <a:pt x="5980" y="108"/>
                  <a:pt x="5980" y="108"/>
                  <a:pt x="5980" y="108"/>
                </a:cubicBezTo>
                <a:lnTo>
                  <a:pt x="245" y="108"/>
                </a:lnTo>
                <a:close/>
                <a:moveTo>
                  <a:pt x="130" y="0"/>
                </a:moveTo>
                <a:cubicBezTo>
                  <a:pt x="113" y="0"/>
                  <a:pt x="97" y="4"/>
                  <a:pt x="81" y="11"/>
                </a:cubicBezTo>
                <a:cubicBezTo>
                  <a:pt x="24" y="38"/>
                  <a:pt x="0" y="107"/>
                  <a:pt x="27" y="164"/>
                </a:cubicBezTo>
                <a:cubicBezTo>
                  <a:pt x="46" y="203"/>
                  <a:pt x="87" y="229"/>
                  <a:pt x="131" y="229"/>
                </a:cubicBezTo>
                <a:cubicBezTo>
                  <a:pt x="148" y="229"/>
                  <a:pt x="164" y="225"/>
                  <a:pt x="180" y="218"/>
                </a:cubicBezTo>
                <a:cubicBezTo>
                  <a:pt x="237" y="191"/>
                  <a:pt x="261" y="122"/>
                  <a:pt x="234" y="65"/>
                </a:cubicBezTo>
                <a:cubicBezTo>
                  <a:pt x="215" y="25"/>
                  <a:pt x="174" y="0"/>
                  <a:pt x="130" y="0"/>
                </a:cubicBezTo>
                <a:close/>
                <a:moveTo>
                  <a:pt x="174" y="205"/>
                </a:moveTo>
                <a:cubicBezTo>
                  <a:pt x="160" y="211"/>
                  <a:pt x="146" y="215"/>
                  <a:pt x="131" y="215"/>
                </a:cubicBezTo>
                <a:cubicBezTo>
                  <a:pt x="92" y="215"/>
                  <a:pt x="57" y="192"/>
                  <a:pt x="40" y="158"/>
                </a:cubicBezTo>
                <a:cubicBezTo>
                  <a:pt x="16" y="108"/>
                  <a:pt x="37" y="48"/>
                  <a:pt x="87" y="24"/>
                </a:cubicBezTo>
                <a:cubicBezTo>
                  <a:pt x="101" y="17"/>
                  <a:pt x="115" y="14"/>
                  <a:pt x="130" y="14"/>
                </a:cubicBezTo>
                <a:cubicBezTo>
                  <a:pt x="169" y="14"/>
                  <a:pt x="204" y="36"/>
                  <a:pt x="221" y="71"/>
                </a:cubicBezTo>
                <a:cubicBezTo>
                  <a:pt x="245" y="121"/>
                  <a:pt x="224" y="181"/>
                  <a:pt x="174" y="205"/>
                </a:cubicBezTo>
                <a:close/>
                <a:moveTo>
                  <a:pt x="102" y="55"/>
                </a:moveTo>
                <a:cubicBezTo>
                  <a:pt x="69" y="70"/>
                  <a:pt x="55" y="110"/>
                  <a:pt x="71" y="143"/>
                </a:cubicBezTo>
                <a:cubicBezTo>
                  <a:pt x="87" y="176"/>
                  <a:pt x="126" y="190"/>
                  <a:pt x="159" y="174"/>
                </a:cubicBezTo>
                <a:cubicBezTo>
                  <a:pt x="192" y="158"/>
                  <a:pt x="206" y="119"/>
                  <a:pt x="190" y="86"/>
                </a:cubicBezTo>
                <a:cubicBezTo>
                  <a:pt x="174" y="53"/>
                  <a:pt x="135" y="39"/>
                  <a:pt x="102" y="55"/>
                </a:cubicBezTo>
                <a:close/>
              </a:path>
            </a:pathLst>
          </a:custGeom>
          <a:gradFill>
            <a:gsLst>
              <a:gs pos="0">
                <a:srgbClr val="7ED3F7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0193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2" y="2822576"/>
            <a:ext cx="12352338" cy="5407024"/>
          </a:xfrm>
          <a:custGeom>
            <a:avLst/>
            <a:gdLst>
              <a:gd name="T0" fmla="*/ 301 w 6078"/>
              <a:gd name="T1" fmla="*/ 179 h 2659"/>
              <a:gd name="T2" fmla="*/ 415 w 6078"/>
              <a:gd name="T3" fmla="*/ 1700 h 2659"/>
              <a:gd name="T4" fmla="*/ 92 w 6078"/>
              <a:gd name="T5" fmla="*/ 1516 h 2659"/>
              <a:gd name="T6" fmla="*/ 1112 w 6078"/>
              <a:gd name="T7" fmla="*/ 1450 h 2659"/>
              <a:gd name="T8" fmla="*/ 1418 w 6078"/>
              <a:gd name="T9" fmla="*/ 1383 h 2659"/>
              <a:gd name="T10" fmla="*/ 314 w 6078"/>
              <a:gd name="T11" fmla="*/ 2085 h 2659"/>
              <a:gd name="T12" fmla="*/ 950 w 6078"/>
              <a:gd name="T13" fmla="*/ 1929 h 2659"/>
              <a:gd name="T14" fmla="*/ 185 w 6078"/>
              <a:gd name="T15" fmla="*/ 1891 h 2659"/>
              <a:gd name="T16" fmla="*/ 1544 w 6078"/>
              <a:gd name="T17" fmla="*/ 1404 h 2659"/>
              <a:gd name="T18" fmla="*/ 1399 w 6078"/>
              <a:gd name="T19" fmla="*/ 1263 h 2659"/>
              <a:gd name="T20" fmla="*/ 888 w 6078"/>
              <a:gd name="T21" fmla="*/ 591 h 2659"/>
              <a:gd name="T22" fmla="*/ 845 w 6078"/>
              <a:gd name="T23" fmla="*/ 710 h 2659"/>
              <a:gd name="T24" fmla="*/ 591 w 6078"/>
              <a:gd name="T25" fmla="*/ 839 h 2659"/>
              <a:gd name="T26" fmla="*/ 967 w 6078"/>
              <a:gd name="T27" fmla="*/ 553 h 2659"/>
              <a:gd name="T28" fmla="*/ 725 w 6078"/>
              <a:gd name="T29" fmla="*/ 602 h 2659"/>
              <a:gd name="T30" fmla="*/ 1260 w 6078"/>
              <a:gd name="T31" fmla="*/ 1186 h 2659"/>
              <a:gd name="T32" fmla="*/ 89 w 6078"/>
              <a:gd name="T33" fmla="*/ 768 h 2659"/>
              <a:gd name="T34" fmla="*/ 0 w 6078"/>
              <a:gd name="T35" fmla="*/ 796 h 2659"/>
              <a:gd name="T36" fmla="*/ 608 w 6078"/>
              <a:gd name="T37" fmla="*/ 1191 h 2659"/>
              <a:gd name="T38" fmla="*/ 178 w 6078"/>
              <a:gd name="T39" fmla="*/ 644 h 2659"/>
              <a:gd name="T40" fmla="*/ 876 w 6078"/>
              <a:gd name="T41" fmla="*/ 239 h 2659"/>
              <a:gd name="T42" fmla="*/ 720 w 6078"/>
              <a:gd name="T43" fmla="*/ 169 h 2659"/>
              <a:gd name="T44" fmla="*/ 373 w 6078"/>
              <a:gd name="T45" fmla="*/ 345 h 2659"/>
              <a:gd name="T46" fmla="*/ 1627 w 6078"/>
              <a:gd name="T47" fmla="*/ 2554 h 2659"/>
              <a:gd name="T48" fmla="*/ 1904 w 6078"/>
              <a:gd name="T49" fmla="*/ 2159 h 2659"/>
              <a:gd name="T50" fmla="*/ 1562 w 6078"/>
              <a:gd name="T51" fmla="*/ 2659 h 2659"/>
              <a:gd name="T52" fmla="*/ 1688 w 6078"/>
              <a:gd name="T53" fmla="*/ 2100 h 2659"/>
              <a:gd name="T54" fmla="*/ 942 w 6078"/>
              <a:gd name="T55" fmla="*/ 2389 h 2659"/>
              <a:gd name="T56" fmla="*/ 934 w 6078"/>
              <a:gd name="T57" fmla="*/ 2363 h 2659"/>
              <a:gd name="T58" fmla="*/ 1302 w 6078"/>
              <a:gd name="T59" fmla="*/ 2430 h 2659"/>
              <a:gd name="T60" fmla="*/ 1012 w 6078"/>
              <a:gd name="T61" fmla="*/ 2567 h 2659"/>
              <a:gd name="T62" fmla="*/ 1358 w 6078"/>
              <a:gd name="T63" fmla="*/ 2168 h 2659"/>
              <a:gd name="T64" fmla="*/ 2148 w 6078"/>
              <a:gd name="T65" fmla="*/ 2494 h 2659"/>
              <a:gd name="T66" fmla="*/ 992 w 6078"/>
              <a:gd name="T67" fmla="*/ 2470 h 2659"/>
              <a:gd name="T68" fmla="*/ 779 w 6078"/>
              <a:gd name="T69" fmla="*/ 2242 h 2659"/>
              <a:gd name="T70" fmla="*/ 708 w 6078"/>
              <a:gd name="T71" fmla="*/ 2243 h 2659"/>
              <a:gd name="T72" fmla="*/ 6078 w 6078"/>
              <a:gd name="T73" fmla="*/ 2659 h 2659"/>
              <a:gd name="T74" fmla="*/ 265 w 6078"/>
              <a:gd name="T75" fmla="*/ 498 h 2659"/>
              <a:gd name="T76" fmla="*/ 4648 w 6078"/>
              <a:gd name="T77" fmla="*/ 2281 h 2659"/>
              <a:gd name="T78" fmla="*/ 1407 w 6078"/>
              <a:gd name="T79" fmla="*/ 2601 h 2659"/>
              <a:gd name="T80" fmla="*/ 1611 w 6078"/>
              <a:gd name="T81" fmla="*/ 1919 h 2659"/>
              <a:gd name="T82" fmla="*/ 3361 w 6078"/>
              <a:gd name="T83" fmla="*/ 1769 h 2659"/>
              <a:gd name="T84" fmla="*/ 2036 w 6078"/>
              <a:gd name="T85" fmla="*/ 2109 h 2659"/>
              <a:gd name="T86" fmla="*/ 3143 w 6078"/>
              <a:gd name="T87" fmla="*/ 1720 h 2659"/>
              <a:gd name="T88" fmla="*/ 3904 w 6078"/>
              <a:gd name="T89" fmla="*/ 2240 h 2659"/>
              <a:gd name="T90" fmla="*/ 3980 w 6078"/>
              <a:gd name="T91" fmla="*/ 2107 h 2659"/>
              <a:gd name="T92" fmla="*/ 4293 w 6078"/>
              <a:gd name="T93" fmla="*/ 2478 h 2659"/>
              <a:gd name="T94" fmla="*/ 4141 w 6078"/>
              <a:gd name="T95" fmla="*/ 1960 h 2659"/>
              <a:gd name="T96" fmla="*/ 293 w 6078"/>
              <a:gd name="T97" fmla="*/ 2013 h 2659"/>
              <a:gd name="T98" fmla="*/ 1530 w 6078"/>
              <a:gd name="T99" fmla="*/ 1545 h 2659"/>
              <a:gd name="T100" fmla="*/ 1117 w 6078"/>
              <a:gd name="T101" fmla="*/ 1833 h 2659"/>
              <a:gd name="T102" fmla="*/ 1691 w 6078"/>
              <a:gd name="T103" fmla="*/ 1470 h 2659"/>
              <a:gd name="T104" fmla="*/ 5600 w 6078"/>
              <a:gd name="T105" fmla="*/ 1986 h 2659"/>
              <a:gd name="T106" fmla="*/ 1927 w 6078"/>
              <a:gd name="T107" fmla="*/ 2659 h 2659"/>
              <a:gd name="T108" fmla="*/ 2251 w 6078"/>
              <a:gd name="T109" fmla="*/ 2267 h 2659"/>
              <a:gd name="T110" fmla="*/ 5094 w 6078"/>
              <a:gd name="T111" fmla="*/ 2212 h 2659"/>
              <a:gd name="T112" fmla="*/ 1212 w 6078"/>
              <a:gd name="T113" fmla="*/ 2044 h 2659"/>
              <a:gd name="T114" fmla="*/ 583 w 6078"/>
              <a:gd name="T115" fmla="*/ 2196 h 2659"/>
              <a:gd name="T116" fmla="*/ 5126 w 6078"/>
              <a:gd name="T117" fmla="*/ 2095 h 2659"/>
              <a:gd name="T118" fmla="*/ 4785 w 6078"/>
              <a:gd name="T119" fmla="*/ 2497 h 2659"/>
              <a:gd name="T120" fmla="*/ 4490 w 6078"/>
              <a:gd name="T121" fmla="*/ 2227 h 2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78" h="2659">
                <a:moveTo>
                  <a:pt x="329" y="204"/>
                </a:moveTo>
                <a:cubicBezTo>
                  <a:pt x="334" y="204"/>
                  <a:pt x="340" y="203"/>
                  <a:pt x="345" y="201"/>
                </a:cubicBezTo>
                <a:cubicBezTo>
                  <a:pt x="353" y="197"/>
                  <a:pt x="359" y="191"/>
                  <a:pt x="363" y="183"/>
                </a:cubicBezTo>
                <a:cubicBezTo>
                  <a:pt x="432" y="210"/>
                  <a:pt x="432" y="210"/>
                  <a:pt x="432" y="210"/>
                </a:cubicBezTo>
                <a:cubicBezTo>
                  <a:pt x="522" y="399"/>
                  <a:pt x="522" y="399"/>
                  <a:pt x="522" y="399"/>
                </a:cubicBezTo>
                <a:cubicBezTo>
                  <a:pt x="523" y="401"/>
                  <a:pt x="523" y="401"/>
                  <a:pt x="523" y="401"/>
                </a:cubicBezTo>
                <a:cubicBezTo>
                  <a:pt x="556" y="411"/>
                  <a:pt x="556" y="411"/>
                  <a:pt x="556" y="411"/>
                </a:cubicBezTo>
                <a:cubicBezTo>
                  <a:pt x="557" y="414"/>
                  <a:pt x="558" y="416"/>
                  <a:pt x="559" y="418"/>
                </a:cubicBezTo>
                <a:cubicBezTo>
                  <a:pt x="567" y="436"/>
                  <a:pt x="588" y="443"/>
                  <a:pt x="605" y="435"/>
                </a:cubicBezTo>
                <a:cubicBezTo>
                  <a:pt x="622" y="426"/>
                  <a:pt x="630" y="406"/>
                  <a:pt x="621" y="389"/>
                </a:cubicBezTo>
                <a:cubicBezTo>
                  <a:pt x="613" y="371"/>
                  <a:pt x="592" y="364"/>
                  <a:pt x="575" y="372"/>
                </a:cubicBezTo>
                <a:cubicBezTo>
                  <a:pt x="563" y="378"/>
                  <a:pt x="556" y="390"/>
                  <a:pt x="555" y="403"/>
                </a:cubicBezTo>
                <a:cubicBezTo>
                  <a:pt x="528" y="395"/>
                  <a:pt x="528" y="395"/>
                  <a:pt x="528" y="395"/>
                </a:cubicBezTo>
                <a:cubicBezTo>
                  <a:pt x="437" y="204"/>
                  <a:pt x="437" y="204"/>
                  <a:pt x="437" y="204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8" y="167"/>
                  <a:pt x="367" y="158"/>
                  <a:pt x="363" y="150"/>
                </a:cubicBezTo>
                <a:cubicBezTo>
                  <a:pt x="357" y="136"/>
                  <a:pt x="343" y="128"/>
                  <a:pt x="329" y="128"/>
                </a:cubicBezTo>
                <a:cubicBezTo>
                  <a:pt x="323" y="128"/>
                  <a:pt x="317" y="129"/>
                  <a:pt x="312" y="131"/>
                </a:cubicBezTo>
                <a:cubicBezTo>
                  <a:pt x="293" y="141"/>
                  <a:pt x="285" y="163"/>
                  <a:pt x="294" y="183"/>
                </a:cubicBezTo>
                <a:cubicBezTo>
                  <a:pt x="300" y="196"/>
                  <a:pt x="314" y="204"/>
                  <a:pt x="329" y="204"/>
                </a:cubicBezTo>
                <a:close/>
                <a:moveTo>
                  <a:pt x="315" y="138"/>
                </a:moveTo>
                <a:cubicBezTo>
                  <a:pt x="319" y="136"/>
                  <a:pt x="324" y="135"/>
                  <a:pt x="329" y="135"/>
                </a:cubicBezTo>
                <a:cubicBezTo>
                  <a:pt x="340" y="135"/>
                  <a:pt x="351" y="142"/>
                  <a:pt x="357" y="153"/>
                </a:cubicBezTo>
                <a:cubicBezTo>
                  <a:pt x="360" y="160"/>
                  <a:pt x="361" y="169"/>
                  <a:pt x="358" y="176"/>
                </a:cubicBezTo>
                <a:cubicBezTo>
                  <a:pt x="355" y="184"/>
                  <a:pt x="349" y="190"/>
                  <a:pt x="342" y="194"/>
                </a:cubicBezTo>
                <a:cubicBezTo>
                  <a:pt x="338" y="196"/>
                  <a:pt x="333" y="197"/>
                  <a:pt x="329" y="197"/>
                </a:cubicBezTo>
                <a:cubicBezTo>
                  <a:pt x="317" y="197"/>
                  <a:pt x="306" y="190"/>
                  <a:pt x="301" y="179"/>
                </a:cubicBezTo>
                <a:cubicBezTo>
                  <a:pt x="293" y="164"/>
                  <a:pt x="300" y="145"/>
                  <a:pt x="315" y="138"/>
                </a:cubicBezTo>
                <a:close/>
                <a:moveTo>
                  <a:pt x="5190" y="2659"/>
                </a:moveTo>
                <a:cubicBezTo>
                  <a:pt x="5207" y="2659"/>
                  <a:pt x="5207" y="2659"/>
                  <a:pt x="5207" y="2659"/>
                </a:cubicBezTo>
                <a:cubicBezTo>
                  <a:pt x="5295" y="2617"/>
                  <a:pt x="5295" y="2617"/>
                  <a:pt x="5295" y="2617"/>
                </a:cubicBezTo>
                <a:cubicBezTo>
                  <a:pt x="5410" y="2659"/>
                  <a:pt x="5410" y="2659"/>
                  <a:pt x="5410" y="2659"/>
                </a:cubicBezTo>
                <a:cubicBezTo>
                  <a:pt x="5432" y="2659"/>
                  <a:pt x="5432" y="2659"/>
                  <a:pt x="5432" y="2659"/>
                </a:cubicBezTo>
                <a:cubicBezTo>
                  <a:pt x="5295" y="2609"/>
                  <a:pt x="5295" y="2609"/>
                  <a:pt x="5295" y="2609"/>
                </a:cubicBezTo>
                <a:lnTo>
                  <a:pt x="5190" y="2659"/>
                </a:lnTo>
                <a:close/>
                <a:moveTo>
                  <a:pt x="292" y="1660"/>
                </a:moveTo>
                <a:cubicBezTo>
                  <a:pt x="292" y="1660"/>
                  <a:pt x="292" y="1660"/>
                  <a:pt x="292" y="1660"/>
                </a:cubicBezTo>
                <a:cubicBezTo>
                  <a:pt x="294" y="1663"/>
                  <a:pt x="294" y="1663"/>
                  <a:pt x="294" y="1663"/>
                </a:cubicBezTo>
                <a:cubicBezTo>
                  <a:pt x="295" y="1664"/>
                  <a:pt x="295" y="1664"/>
                  <a:pt x="295" y="1664"/>
                </a:cubicBezTo>
                <a:cubicBezTo>
                  <a:pt x="416" y="1708"/>
                  <a:pt x="416" y="1708"/>
                  <a:pt x="416" y="1708"/>
                </a:cubicBezTo>
                <a:cubicBezTo>
                  <a:pt x="969" y="1444"/>
                  <a:pt x="969" y="1444"/>
                  <a:pt x="969" y="1444"/>
                </a:cubicBezTo>
                <a:cubicBezTo>
                  <a:pt x="1114" y="1497"/>
                  <a:pt x="1114" y="1497"/>
                  <a:pt x="1114" y="1497"/>
                </a:cubicBezTo>
                <a:cubicBezTo>
                  <a:pt x="1116" y="1497"/>
                  <a:pt x="1116" y="1497"/>
                  <a:pt x="1116" y="1497"/>
                </a:cubicBezTo>
                <a:cubicBezTo>
                  <a:pt x="1306" y="1406"/>
                  <a:pt x="1306" y="1406"/>
                  <a:pt x="1306" y="1406"/>
                </a:cubicBezTo>
                <a:cubicBezTo>
                  <a:pt x="1307" y="1408"/>
                  <a:pt x="1307" y="1409"/>
                  <a:pt x="1308" y="1411"/>
                </a:cubicBezTo>
                <a:cubicBezTo>
                  <a:pt x="1314" y="1424"/>
                  <a:pt x="1328" y="1433"/>
                  <a:pt x="1343" y="1433"/>
                </a:cubicBezTo>
                <a:cubicBezTo>
                  <a:pt x="1349" y="1433"/>
                  <a:pt x="1354" y="1431"/>
                  <a:pt x="1359" y="1429"/>
                </a:cubicBezTo>
                <a:cubicBezTo>
                  <a:pt x="1378" y="1420"/>
                  <a:pt x="1387" y="1397"/>
                  <a:pt x="1377" y="1378"/>
                </a:cubicBezTo>
                <a:cubicBezTo>
                  <a:pt x="1371" y="1364"/>
                  <a:pt x="1357" y="1356"/>
                  <a:pt x="1343" y="1356"/>
                </a:cubicBezTo>
                <a:cubicBezTo>
                  <a:pt x="1337" y="1356"/>
                  <a:pt x="1331" y="1357"/>
                  <a:pt x="1326" y="1360"/>
                </a:cubicBezTo>
                <a:cubicBezTo>
                  <a:pt x="1311" y="1367"/>
                  <a:pt x="1303" y="1383"/>
                  <a:pt x="1305" y="1399"/>
                </a:cubicBezTo>
                <a:cubicBezTo>
                  <a:pt x="1115" y="1489"/>
                  <a:pt x="1115" y="1489"/>
                  <a:pt x="1115" y="1489"/>
                </a:cubicBezTo>
                <a:cubicBezTo>
                  <a:pt x="969" y="1436"/>
                  <a:pt x="969" y="1436"/>
                  <a:pt x="969" y="1436"/>
                </a:cubicBezTo>
                <a:cubicBezTo>
                  <a:pt x="415" y="1700"/>
                  <a:pt x="415" y="1700"/>
                  <a:pt x="415" y="1700"/>
                </a:cubicBezTo>
                <a:cubicBezTo>
                  <a:pt x="300" y="1658"/>
                  <a:pt x="300" y="1658"/>
                  <a:pt x="300" y="1658"/>
                </a:cubicBezTo>
                <a:cubicBezTo>
                  <a:pt x="213" y="1476"/>
                  <a:pt x="213" y="1476"/>
                  <a:pt x="213" y="1476"/>
                </a:cubicBezTo>
                <a:cubicBezTo>
                  <a:pt x="0" y="1029"/>
                  <a:pt x="0" y="1029"/>
                  <a:pt x="0" y="1029"/>
                </a:cubicBezTo>
                <a:cubicBezTo>
                  <a:pt x="0" y="1046"/>
                  <a:pt x="0" y="1046"/>
                  <a:pt x="0" y="1046"/>
                </a:cubicBezTo>
                <a:cubicBezTo>
                  <a:pt x="214" y="1494"/>
                  <a:pt x="214" y="1494"/>
                  <a:pt x="214" y="1494"/>
                </a:cubicBezTo>
                <a:lnTo>
                  <a:pt x="292" y="1660"/>
                </a:lnTo>
                <a:close/>
                <a:moveTo>
                  <a:pt x="1329" y="1366"/>
                </a:moveTo>
                <a:cubicBezTo>
                  <a:pt x="1334" y="1364"/>
                  <a:pt x="1338" y="1363"/>
                  <a:pt x="1343" y="1363"/>
                </a:cubicBezTo>
                <a:cubicBezTo>
                  <a:pt x="1355" y="1363"/>
                  <a:pt x="1366" y="1370"/>
                  <a:pt x="1371" y="1381"/>
                </a:cubicBezTo>
                <a:cubicBezTo>
                  <a:pt x="1378" y="1396"/>
                  <a:pt x="1371" y="1415"/>
                  <a:pt x="1356" y="1422"/>
                </a:cubicBezTo>
                <a:cubicBezTo>
                  <a:pt x="1352" y="1424"/>
                  <a:pt x="1347" y="1425"/>
                  <a:pt x="1343" y="1425"/>
                </a:cubicBezTo>
                <a:cubicBezTo>
                  <a:pt x="1331" y="1425"/>
                  <a:pt x="1320" y="1418"/>
                  <a:pt x="1315" y="1408"/>
                </a:cubicBezTo>
                <a:cubicBezTo>
                  <a:pt x="1308" y="1392"/>
                  <a:pt x="1314" y="1374"/>
                  <a:pt x="1329" y="1366"/>
                </a:cubicBezTo>
                <a:close/>
                <a:moveTo>
                  <a:pt x="209" y="1779"/>
                </a:moveTo>
                <a:cubicBezTo>
                  <a:pt x="210" y="1780"/>
                  <a:pt x="210" y="1780"/>
                  <a:pt x="210" y="1780"/>
                </a:cubicBezTo>
                <a:cubicBezTo>
                  <a:pt x="404" y="1845"/>
                  <a:pt x="404" y="1845"/>
                  <a:pt x="404" y="1845"/>
                </a:cubicBezTo>
                <a:cubicBezTo>
                  <a:pt x="979" y="1571"/>
                  <a:pt x="979" y="1571"/>
                  <a:pt x="979" y="1571"/>
                </a:cubicBezTo>
                <a:cubicBezTo>
                  <a:pt x="1161" y="1635"/>
                  <a:pt x="1161" y="1635"/>
                  <a:pt x="1161" y="1635"/>
                </a:cubicBezTo>
                <a:cubicBezTo>
                  <a:pt x="1160" y="1641"/>
                  <a:pt x="1162" y="1647"/>
                  <a:pt x="1164" y="1652"/>
                </a:cubicBezTo>
                <a:cubicBezTo>
                  <a:pt x="1172" y="1670"/>
                  <a:pt x="1193" y="1677"/>
                  <a:pt x="1210" y="1669"/>
                </a:cubicBezTo>
                <a:cubicBezTo>
                  <a:pt x="1228" y="1660"/>
                  <a:pt x="1235" y="1640"/>
                  <a:pt x="1227" y="1622"/>
                </a:cubicBezTo>
                <a:cubicBezTo>
                  <a:pt x="1219" y="1605"/>
                  <a:pt x="1198" y="1598"/>
                  <a:pt x="1181" y="1606"/>
                </a:cubicBezTo>
                <a:cubicBezTo>
                  <a:pt x="1171" y="1610"/>
                  <a:pt x="1165" y="1619"/>
                  <a:pt x="1162" y="1628"/>
                </a:cubicBezTo>
                <a:cubicBezTo>
                  <a:pt x="979" y="1563"/>
                  <a:pt x="979" y="1563"/>
                  <a:pt x="979" y="1563"/>
                </a:cubicBezTo>
                <a:cubicBezTo>
                  <a:pt x="404" y="1837"/>
                  <a:pt x="404" y="1837"/>
                  <a:pt x="404" y="1837"/>
                </a:cubicBezTo>
                <a:cubicBezTo>
                  <a:pt x="216" y="1774"/>
                  <a:pt x="216" y="1774"/>
                  <a:pt x="216" y="1774"/>
                </a:cubicBezTo>
                <a:cubicBezTo>
                  <a:pt x="92" y="1516"/>
                  <a:pt x="92" y="1516"/>
                  <a:pt x="92" y="1516"/>
                </a:cubicBezTo>
                <a:cubicBezTo>
                  <a:pt x="0" y="1484"/>
                  <a:pt x="0" y="1484"/>
                  <a:pt x="0" y="1484"/>
                </a:cubicBezTo>
                <a:cubicBezTo>
                  <a:pt x="0" y="1492"/>
                  <a:pt x="0" y="1492"/>
                  <a:pt x="0" y="1492"/>
                </a:cubicBezTo>
                <a:cubicBezTo>
                  <a:pt x="87" y="1522"/>
                  <a:pt x="87" y="1522"/>
                  <a:pt x="87" y="1522"/>
                </a:cubicBezTo>
                <a:lnTo>
                  <a:pt x="209" y="1779"/>
                </a:lnTo>
                <a:close/>
                <a:moveTo>
                  <a:pt x="327" y="1948"/>
                </a:moveTo>
                <a:cubicBezTo>
                  <a:pt x="974" y="1639"/>
                  <a:pt x="974" y="1639"/>
                  <a:pt x="974" y="1639"/>
                </a:cubicBezTo>
                <a:cubicBezTo>
                  <a:pt x="1201" y="1719"/>
                  <a:pt x="1201" y="1719"/>
                  <a:pt x="1201" y="1719"/>
                </a:cubicBezTo>
                <a:cubicBezTo>
                  <a:pt x="1203" y="1719"/>
                  <a:pt x="1203" y="1719"/>
                  <a:pt x="1203" y="1719"/>
                </a:cubicBezTo>
                <a:cubicBezTo>
                  <a:pt x="1421" y="1615"/>
                  <a:pt x="1421" y="1615"/>
                  <a:pt x="1421" y="1615"/>
                </a:cubicBezTo>
                <a:cubicBezTo>
                  <a:pt x="1431" y="1590"/>
                  <a:pt x="1431" y="1590"/>
                  <a:pt x="1431" y="1590"/>
                </a:cubicBezTo>
                <a:cubicBezTo>
                  <a:pt x="1437" y="1591"/>
                  <a:pt x="1444" y="1590"/>
                  <a:pt x="1451" y="1587"/>
                </a:cubicBezTo>
                <a:cubicBezTo>
                  <a:pt x="1468" y="1578"/>
                  <a:pt x="1476" y="1558"/>
                  <a:pt x="1467" y="1541"/>
                </a:cubicBezTo>
                <a:cubicBezTo>
                  <a:pt x="1459" y="1523"/>
                  <a:pt x="1439" y="1516"/>
                  <a:pt x="1421" y="1524"/>
                </a:cubicBezTo>
                <a:cubicBezTo>
                  <a:pt x="1404" y="1532"/>
                  <a:pt x="1397" y="1553"/>
                  <a:pt x="1405" y="1570"/>
                </a:cubicBezTo>
                <a:cubicBezTo>
                  <a:pt x="1409" y="1579"/>
                  <a:pt x="1416" y="1584"/>
                  <a:pt x="1423" y="1588"/>
                </a:cubicBezTo>
                <a:cubicBezTo>
                  <a:pt x="1415" y="1609"/>
                  <a:pt x="1415" y="1609"/>
                  <a:pt x="1415" y="1609"/>
                </a:cubicBezTo>
                <a:cubicBezTo>
                  <a:pt x="1202" y="1711"/>
                  <a:pt x="1202" y="1711"/>
                  <a:pt x="1202" y="1711"/>
                </a:cubicBezTo>
                <a:cubicBezTo>
                  <a:pt x="973" y="1631"/>
                  <a:pt x="973" y="1631"/>
                  <a:pt x="973" y="1631"/>
                </a:cubicBezTo>
                <a:cubicBezTo>
                  <a:pt x="326" y="1940"/>
                  <a:pt x="326" y="1940"/>
                  <a:pt x="326" y="1940"/>
                </a:cubicBezTo>
                <a:cubicBezTo>
                  <a:pt x="263" y="1920"/>
                  <a:pt x="263" y="1920"/>
                  <a:pt x="263" y="1920"/>
                </a:cubicBezTo>
                <a:cubicBezTo>
                  <a:pt x="0" y="2046"/>
                  <a:pt x="0" y="2046"/>
                  <a:pt x="0" y="2046"/>
                </a:cubicBezTo>
                <a:cubicBezTo>
                  <a:pt x="0" y="2054"/>
                  <a:pt x="0" y="2054"/>
                  <a:pt x="0" y="2054"/>
                </a:cubicBezTo>
                <a:cubicBezTo>
                  <a:pt x="264" y="1928"/>
                  <a:pt x="264" y="1928"/>
                  <a:pt x="264" y="1928"/>
                </a:cubicBezTo>
                <a:lnTo>
                  <a:pt x="327" y="1948"/>
                </a:lnTo>
                <a:close/>
                <a:moveTo>
                  <a:pt x="416" y="1650"/>
                </a:moveTo>
                <a:cubicBezTo>
                  <a:pt x="957" y="1392"/>
                  <a:pt x="957" y="1392"/>
                  <a:pt x="957" y="1392"/>
                </a:cubicBezTo>
                <a:cubicBezTo>
                  <a:pt x="1112" y="1450"/>
                  <a:pt x="1112" y="1450"/>
                  <a:pt x="1112" y="1450"/>
                </a:cubicBezTo>
                <a:cubicBezTo>
                  <a:pt x="1348" y="1337"/>
                  <a:pt x="1348" y="1337"/>
                  <a:pt x="1348" y="1337"/>
                </a:cubicBezTo>
                <a:cubicBezTo>
                  <a:pt x="1410" y="1358"/>
                  <a:pt x="1410" y="1358"/>
                  <a:pt x="1410" y="1358"/>
                </a:cubicBezTo>
                <a:cubicBezTo>
                  <a:pt x="1407" y="1368"/>
                  <a:pt x="1407" y="1377"/>
                  <a:pt x="1412" y="1386"/>
                </a:cubicBezTo>
                <a:cubicBezTo>
                  <a:pt x="1418" y="1399"/>
                  <a:pt x="1432" y="1408"/>
                  <a:pt x="1446" y="1408"/>
                </a:cubicBezTo>
                <a:cubicBezTo>
                  <a:pt x="1452" y="1408"/>
                  <a:pt x="1458" y="1407"/>
                  <a:pt x="1463" y="1404"/>
                </a:cubicBezTo>
                <a:cubicBezTo>
                  <a:pt x="1482" y="1395"/>
                  <a:pt x="1490" y="1372"/>
                  <a:pt x="1481" y="1353"/>
                </a:cubicBezTo>
                <a:cubicBezTo>
                  <a:pt x="1475" y="1340"/>
                  <a:pt x="1461" y="1331"/>
                  <a:pt x="1446" y="1331"/>
                </a:cubicBezTo>
                <a:cubicBezTo>
                  <a:pt x="1440" y="1331"/>
                  <a:pt x="1435" y="1332"/>
                  <a:pt x="1430" y="1335"/>
                </a:cubicBezTo>
                <a:cubicBezTo>
                  <a:pt x="1422" y="1338"/>
                  <a:pt x="1416" y="1344"/>
                  <a:pt x="1412" y="1351"/>
                </a:cubicBezTo>
                <a:cubicBezTo>
                  <a:pt x="1348" y="1329"/>
                  <a:pt x="1348" y="1329"/>
                  <a:pt x="1348" y="1329"/>
                </a:cubicBezTo>
                <a:cubicBezTo>
                  <a:pt x="1112" y="1441"/>
                  <a:pt x="1112" y="1441"/>
                  <a:pt x="1112" y="1441"/>
                </a:cubicBezTo>
                <a:cubicBezTo>
                  <a:pt x="957" y="1384"/>
                  <a:pt x="957" y="1384"/>
                  <a:pt x="957" y="1384"/>
                </a:cubicBezTo>
                <a:cubicBezTo>
                  <a:pt x="416" y="1642"/>
                  <a:pt x="416" y="1642"/>
                  <a:pt x="416" y="1642"/>
                </a:cubicBezTo>
                <a:cubicBezTo>
                  <a:pt x="307" y="1604"/>
                  <a:pt x="307" y="1604"/>
                  <a:pt x="307" y="1604"/>
                </a:cubicBezTo>
                <a:cubicBezTo>
                  <a:pt x="0" y="960"/>
                  <a:pt x="0" y="960"/>
                  <a:pt x="0" y="960"/>
                </a:cubicBezTo>
                <a:cubicBezTo>
                  <a:pt x="0" y="977"/>
                  <a:pt x="0" y="977"/>
                  <a:pt x="0" y="977"/>
                </a:cubicBezTo>
                <a:cubicBezTo>
                  <a:pt x="302" y="1610"/>
                  <a:pt x="302" y="1610"/>
                  <a:pt x="302" y="1610"/>
                </a:cubicBezTo>
                <a:lnTo>
                  <a:pt x="416" y="1650"/>
                </a:lnTo>
                <a:close/>
                <a:moveTo>
                  <a:pt x="1417" y="1361"/>
                </a:moveTo>
                <a:cubicBezTo>
                  <a:pt x="1417" y="1361"/>
                  <a:pt x="1417" y="1361"/>
                  <a:pt x="1417" y="1361"/>
                </a:cubicBezTo>
                <a:cubicBezTo>
                  <a:pt x="1418" y="1356"/>
                  <a:pt x="1418" y="1356"/>
                  <a:pt x="1418" y="1356"/>
                </a:cubicBezTo>
                <a:cubicBezTo>
                  <a:pt x="1421" y="1350"/>
                  <a:pt x="1427" y="1345"/>
                  <a:pt x="1433" y="1342"/>
                </a:cubicBezTo>
                <a:cubicBezTo>
                  <a:pt x="1437" y="1340"/>
                  <a:pt x="1442" y="1339"/>
                  <a:pt x="1446" y="1339"/>
                </a:cubicBezTo>
                <a:cubicBezTo>
                  <a:pt x="1458" y="1339"/>
                  <a:pt x="1469" y="1346"/>
                  <a:pt x="1474" y="1356"/>
                </a:cubicBezTo>
                <a:cubicBezTo>
                  <a:pt x="1482" y="1372"/>
                  <a:pt x="1475" y="1390"/>
                  <a:pt x="1460" y="1397"/>
                </a:cubicBezTo>
                <a:cubicBezTo>
                  <a:pt x="1455" y="1399"/>
                  <a:pt x="1451" y="1400"/>
                  <a:pt x="1446" y="1400"/>
                </a:cubicBezTo>
                <a:cubicBezTo>
                  <a:pt x="1434" y="1400"/>
                  <a:pt x="1423" y="1394"/>
                  <a:pt x="1418" y="1383"/>
                </a:cubicBezTo>
                <a:cubicBezTo>
                  <a:pt x="1415" y="1376"/>
                  <a:pt x="1414" y="1368"/>
                  <a:pt x="1417" y="1361"/>
                </a:cubicBezTo>
                <a:close/>
                <a:moveTo>
                  <a:pt x="317" y="2117"/>
                </a:moveTo>
                <a:cubicBezTo>
                  <a:pt x="398" y="2078"/>
                  <a:pt x="398" y="2078"/>
                  <a:pt x="398" y="2078"/>
                </a:cubicBezTo>
                <a:cubicBezTo>
                  <a:pt x="564" y="2139"/>
                  <a:pt x="564" y="2139"/>
                  <a:pt x="564" y="2139"/>
                </a:cubicBezTo>
                <a:cubicBezTo>
                  <a:pt x="693" y="2078"/>
                  <a:pt x="693" y="2078"/>
                  <a:pt x="693" y="2078"/>
                </a:cubicBezTo>
                <a:cubicBezTo>
                  <a:pt x="716" y="2001"/>
                  <a:pt x="716" y="2001"/>
                  <a:pt x="716" y="2001"/>
                </a:cubicBezTo>
                <a:cubicBezTo>
                  <a:pt x="902" y="1912"/>
                  <a:pt x="902" y="1912"/>
                  <a:pt x="902" y="1912"/>
                </a:cubicBezTo>
                <a:cubicBezTo>
                  <a:pt x="926" y="1921"/>
                  <a:pt x="926" y="1921"/>
                  <a:pt x="926" y="1921"/>
                </a:cubicBezTo>
                <a:cubicBezTo>
                  <a:pt x="922" y="1934"/>
                  <a:pt x="924" y="1949"/>
                  <a:pt x="930" y="1962"/>
                </a:cubicBezTo>
                <a:cubicBezTo>
                  <a:pt x="940" y="1983"/>
                  <a:pt x="961" y="1996"/>
                  <a:pt x="984" y="1996"/>
                </a:cubicBezTo>
                <a:cubicBezTo>
                  <a:pt x="993" y="1996"/>
                  <a:pt x="1002" y="1994"/>
                  <a:pt x="1010" y="1990"/>
                </a:cubicBezTo>
                <a:cubicBezTo>
                  <a:pt x="1040" y="1976"/>
                  <a:pt x="1052" y="1940"/>
                  <a:pt x="1038" y="1910"/>
                </a:cubicBezTo>
                <a:cubicBezTo>
                  <a:pt x="1028" y="1889"/>
                  <a:pt x="1007" y="1876"/>
                  <a:pt x="984" y="1876"/>
                </a:cubicBezTo>
                <a:cubicBezTo>
                  <a:pt x="975" y="1876"/>
                  <a:pt x="966" y="1878"/>
                  <a:pt x="958" y="1882"/>
                </a:cubicBezTo>
                <a:cubicBezTo>
                  <a:pt x="951" y="1885"/>
                  <a:pt x="945" y="1889"/>
                  <a:pt x="940" y="1895"/>
                </a:cubicBezTo>
                <a:cubicBezTo>
                  <a:pt x="888" y="1877"/>
                  <a:pt x="888" y="1877"/>
                  <a:pt x="888" y="1877"/>
                </a:cubicBezTo>
                <a:cubicBezTo>
                  <a:pt x="699" y="1968"/>
                  <a:pt x="699" y="1968"/>
                  <a:pt x="699" y="1968"/>
                </a:cubicBezTo>
                <a:cubicBezTo>
                  <a:pt x="697" y="1968"/>
                  <a:pt x="697" y="1968"/>
                  <a:pt x="697" y="1968"/>
                </a:cubicBezTo>
                <a:cubicBezTo>
                  <a:pt x="671" y="2039"/>
                  <a:pt x="671" y="2039"/>
                  <a:pt x="671" y="2039"/>
                </a:cubicBezTo>
                <a:cubicBezTo>
                  <a:pt x="558" y="2092"/>
                  <a:pt x="558" y="2092"/>
                  <a:pt x="558" y="2092"/>
                </a:cubicBezTo>
                <a:cubicBezTo>
                  <a:pt x="395" y="2038"/>
                  <a:pt x="395" y="2038"/>
                  <a:pt x="395" y="2038"/>
                </a:cubicBezTo>
                <a:cubicBezTo>
                  <a:pt x="314" y="2077"/>
                  <a:pt x="314" y="2077"/>
                  <a:pt x="314" y="2077"/>
                </a:cubicBezTo>
                <a:cubicBezTo>
                  <a:pt x="236" y="2049"/>
                  <a:pt x="236" y="2049"/>
                  <a:pt x="236" y="2049"/>
                </a:cubicBezTo>
                <a:cubicBezTo>
                  <a:pt x="0" y="2161"/>
                  <a:pt x="0" y="2161"/>
                  <a:pt x="0" y="2161"/>
                </a:cubicBezTo>
                <a:cubicBezTo>
                  <a:pt x="0" y="2170"/>
                  <a:pt x="0" y="2170"/>
                  <a:pt x="0" y="2170"/>
                </a:cubicBezTo>
                <a:cubicBezTo>
                  <a:pt x="236" y="2057"/>
                  <a:pt x="236" y="2057"/>
                  <a:pt x="236" y="2057"/>
                </a:cubicBezTo>
                <a:cubicBezTo>
                  <a:pt x="314" y="2085"/>
                  <a:pt x="314" y="2085"/>
                  <a:pt x="314" y="2085"/>
                </a:cubicBezTo>
                <a:cubicBezTo>
                  <a:pt x="396" y="2046"/>
                  <a:pt x="396" y="2046"/>
                  <a:pt x="396" y="2046"/>
                </a:cubicBezTo>
                <a:cubicBezTo>
                  <a:pt x="559" y="2100"/>
                  <a:pt x="559" y="2100"/>
                  <a:pt x="559" y="2100"/>
                </a:cubicBezTo>
                <a:cubicBezTo>
                  <a:pt x="675" y="2045"/>
                  <a:pt x="675" y="2045"/>
                  <a:pt x="675" y="2045"/>
                </a:cubicBezTo>
                <a:cubicBezTo>
                  <a:pt x="677" y="2044"/>
                  <a:pt x="677" y="2044"/>
                  <a:pt x="677" y="2044"/>
                </a:cubicBezTo>
                <a:cubicBezTo>
                  <a:pt x="703" y="1974"/>
                  <a:pt x="703" y="1974"/>
                  <a:pt x="703" y="1974"/>
                </a:cubicBezTo>
                <a:cubicBezTo>
                  <a:pt x="889" y="1885"/>
                  <a:pt x="889" y="1885"/>
                  <a:pt x="889" y="1885"/>
                </a:cubicBezTo>
                <a:cubicBezTo>
                  <a:pt x="935" y="1901"/>
                  <a:pt x="935" y="1901"/>
                  <a:pt x="935" y="1901"/>
                </a:cubicBezTo>
                <a:cubicBezTo>
                  <a:pt x="932" y="1905"/>
                  <a:pt x="930" y="1909"/>
                  <a:pt x="928" y="1914"/>
                </a:cubicBezTo>
                <a:cubicBezTo>
                  <a:pt x="901" y="1904"/>
                  <a:pt x="901" y="1904"/>
                  <a:pt x="901" y="1904"/>
                </a:cubicBezTo>
                <a:cubicBezTo>
                  <a:pt x="711" y="1995"/>
                  <a:pt x="711" y="1995"/>
                  <a:pt x="711" y="1995"/>
                </a:cubicBezTo>
                <a:cubicBezTo>
                  <a:pt x="710" y="1995"/>
                  <a:pt x="710" y="1995"/>
                  <a:pt x="710" y="1995"/>
                </a:cubicBezTo>
                <a:cubicBezTo>
                  <a:pt x="687" y="2072"/>
                  <a:pt x="687" y="2072"/>
                  <a:pt x="687" y="2072"/>
                </a:cubicBezTo>
                <a:cubicBezTo>
                  <a:pt x="564" y="2131"/>
                  <a:pt x="564" y="2131"/>
                  <a:pt x="564" y="2131"/>
                </a:cubicBezTo>
                <a:cubicBezTo>
                  <a:pt x="398" y="2070"/>
                  <a:pt x="398" y="2070"/>
                  <a:pt x="398" y="2070"/>
                </a:cubicBezTo>
                <a:cubicBezTo>
                  <a:pt x="316" y="2109"/>
                  <a:pt x="316" y="2109"/>
                  <a:pt x="316" y="2109"/>
                </a:cubicBezTo>
                <a:cubicBezTo>
                  <a:pt x="238" y="2080"/>
                  <a:pt x="238" y="2080"/>
                  <a:pt x="238" y="2080"/>
                </a:cubicBezTo>
                <a:cubicBezTo>
                  <a:pt x="0" y="2194"/>
                  <a:pt x="0" y="2194"/>
                  <a:pt x="0" y="2194"/>
                </a:cubicBezTo>
                <a:cubicBezTo>
                  <a:pt x="0" y="2203"/>
                  <a:pt x="0" y="2203"/>
                  <a:pt x="0" y="2203"/>
                </a:cubicBezTo>
                <a:cubicBezTo>
                  <a:pt x="239" y="2089"/>
                  <a:pt x="239" y="2089"/>
                  <a:pt x="239" y="2089"/>
                </a:cubicBezTo>
                <a:lnTo>
                  <a:pt x="317" y="2117"/>
                </a:lnTo>
                <a:close/>
                <a:moveTo>
                  <a:pt x="942" y="1904"/>
                </a:moveTo>
                <a:cubicBezTo>
                  <a:pt x="961" y="1910"/>
                  <a:pt x="961" y="1910"/>
                  <a:pt x="961" y="1910"/>
                </a:cubicBezTo>
                <a:cubicBezTo>
                  <a:pt x="957" y="1913"/>
                  <a:pt x="954" y="1918"/>
                  <a:pt x="952" y="1922"/>
                </a:cubicBezTo>
                <a:cubicBezTo>
                  <a:pt x="935" y="1916"/>
                  <a:pt x="935" y="1916"/>
                  <a:pt x="935" y="1916"/>
                </a:cubicBezTo>
                <a:cubicBezTo>
                  <a:pt x="937" y="1912"/>
                  <a:pt x="939" y="1907"/>
                  <a:pt x="942" y="1904"/>
                </a:cubicBezTo>
                <a:close/>
                <a:moveTo>
                  <a:pt x="933" y="1923"/>
                </a:moveTo>
                <a:cubicBezTo>
                  <a:pt x="950" y="1929"/>
                  <a:pt x="950" y="1929"/>
                  <a:pt x="950" y="1929"/>
                </a:cubicBezTo>
                <a:cubicBezTo>
                  <a:pt x="949" y="1936"/>
                  <a:pt x="949" y="1944"/>
                  <a:pt x="953" y="1951"/>
                </a:cubicBezTo>
                <a:cubicBezTo>
                  <a:pt x="961" y="1968"/>
                  <a:pt x="982" y="1975"/>
                  <a:pt x="999" y="1967"/>
                </a:cubicBezTo>
                <a:cubicBezTo>
                  <a:pt x="1016" y="1959"/>
                  <a:pt x="1023" y="1938"/>
                  <a:pt x="1015" y="1921"/>
                </a:cubicBezTo>
                <a:cubicBezTo>
                  <a:pt x="1007" y="1904"/>
                  <a:pt x="986" y="1896"/>
                  <a:pt x="969" y="1905"/>
                </a:cubicBezTo>
                <a:cubicBezTo>
                  <a:pt x="969" y="1905"/>
                  <a:pt x="969" y="1905"/>
                  <a:pt x="969" y="1905"/>
                </a:cubicBezTo>
                <a:cubicBezTo>
                  <a:pt x="948" y="1898"/>
                  <a:pt x="948" y="1898"/>
                  <a:pt x="948" y="1898"/>
                </a:cubicBezTo>
                <a:cubicBezTo>
                  <a:pt x="952" y="1894"/>
                  <a:pt x="956" y="1891"/>
                  <a:pt x="961" y="1888"/>
                </a:cubicBezTo>
                <a:cubicBezTo>
                  <a:pt x="968" y="1885"/>
                  <a:pt x="976" y="1883"/>
                  <a:pt x="984" y="1883"/>
                </a:cubicBezTo>
                <a:cubicBezTo>
                  <a:pt x="1004" y="1883"/>
                  <a:pt x="1023" y="1895"/>
                  <a:pt x="1031" y="1913"/>
                </a:cubicBezTo>
                <a:cubicBezTo>
                  <a:pt x="1044" y="1939"/>
                  <a:pt x="1033" y="1971"/>
                  <a:pt x="1007" y="1983"/>
                </a:cubicBezTo>
                <a:cubicBezTo>
                  <a:pt x="999" y="1987"/>
                  <a:pt x="992" y="1988"/>
                  <a:pt x="984" y="1988"/>
                </a:cubicBezTo>
                <a:cubicBezTo>
                  <a:pt x="964" y="1988"/>
                  <a:pt x="945" y="1977"/>
                  <a:pt x="936" y="1959"/>
                </a:cubicBezTo>
                <a:cubicBezTo>
                  <a:pt x="931" y="1947"/>
                  <a:pt x="930" y="1935"/>
                  <a:pt x="933" y="1923"/>
                </a:cubicBezTo>
                <a:close/>
                <a:moveTo>
                  <a:pt x="1298" y="1265"/>
                </a:moveTo>
                <a:cubicBezTo>
                  <a:pt x="1315" y="1257"/>
                  <a:pt x="1322" y="1236"/>
                  <a:pt x="1314" y="1219"/>
                </a:cubicBezTo>
                <a:cubicBezTo>
                  <a:pt x="1306" y="1201"/>
                  <a:pt x="1285" y="1194"/>
                  <a:pt x="1268" y="1202"/>
                </a:cubicBezTo>
                <a:cubicBezTo>
                  <a:pt x="1250" y="1211"/>
                  <a:pt x="1243" y="1231"/>
                  <a:pt x="1251" y="1249"/>
                </a:cubicBezTo>
                <a:cubicBezTo>
                  <a:pt x="1260" y="1266"/>
                  <a:pt x="1280" y="1273"/>
                  <a:pt x="1298" y="1265"/>
                </a:cubicBezTo>
                <a:close/>
                <a:moveTo>
                  <a:pt x="475" y="2659"/>
                </a:moveTo>
                <a:cubicBezTo>
                  <a:pt x="492" y="2659"/>
                  <a:pt x="492" y="2659"/>
                  <a:pt x="492" y="2659"/>
                </a:cubicBezTo>
                <a:cubicBezTo>
                  <a:pt x="538" y="2637"/>
                  <a:pt x="538" y="2637"/>
                  <a:pt x="538" y="2637"/>
                </a:cubicBezTo>
                <a:cubicBezTo>
                  <a:pt x="596" y="2659"/>
                  <a:pt x="596" y="2659"/>
                  <a:pt x="596" y="2659"/>
                </a:cubicBezTo>
                <a:cubicBezTo>
                  <a:pt x="617" y="2659"/>
                  <a:pt x="617" y="2659"/>
                  <a:pt x="617" y="2659"/>
                </a:cubicBezTo>
                <a:cubicBezTo>
                  <a:pt x="538" y="2629"/>
                  <a:pt x="538" y="2629"/>
                  <a:pt x="538" y="2629"/>
                </a:cubicBezTo>
                <a:lnTo>
                  <a:pt x="475" y="2659"/>
                </a:lnTo>
                <a:close/>
                <a:moveTo>
                  <a:pt x="175" y="1921"/>
                </a:moveTo>
                <a:cubicBezTo>
                  <a:pt x="185" y="1891"/>
                  <a:pt x="185" y="1891"/>
                  <a:pt x="185" y="1891"/>
                </a:cubicBezTo>
                <a:cubicBezTo>
                  <a:pt x="194" y="1894"/>
                  <a:pt x="204" y="1894"/>
                  <a:pt x="213" y="1890"/>
                </a:cubicBezTo>
                <a:cubicBezTo>
                  <a:pt x="230" y="1881"/>
                  <a:pt x="237" y="1861"/>
                  <a:pt x="229" y="1843"/>
                </a:cubicBezTo>
                <a:cubicBezTo>
                  <a:pt x="221" y="1826"/>
                  <a:pt x="200" y="1819"/>
                  <a:pt x="183" y="1827"/>
                </a:cubicBezTo>
                <a:cubicBezTo>
                  <a:pt x="166" y="1835"/>
                  <a:pt x="158" y="1856"/>
                  <a:pt x="167" y="1873"/>
                </a:cubicBezTo>
                <a:cubicBezTo>
                  <a:pt x="169" y="1879"/>
                  <a:pt x="174" y="1884"/>
                  <a:pt x="179" y="1887"/>
                </a:cubicBezTo>
                <a:cubicBezTo>
                  <a:pt x="169" y="1916"/>
                  <a:pt x="169" y="1916"/>
                  <a:pt x="169" y="1916"/>
                </a:cubicBezTo>
                <a:cubicBezTo>
                  <a:pt x="0" y="1997"/>
                  <a:pt x="0" y="1997"/>
                  <a:pt x="0" y="1997"/>
                </a:cubicBezTo>
                <a:cubicBezTo>
                  <a:pt x="0" y="2005"/>
                  <a:pt x="0" y="2005"/>
                  <a:pt x="0" y="2005"/>
                </a:cubicBezTo>
                <a:cubicBezTo>
                  <a:pt x="174" y="1922"/>
                  <a:pt x="174" y="1922"/>
                  <a:pt x="174" y="1922"/>
                </a:cubicBezTo>
                <a:lnTo>
                  <a:pt x="175" y="1921"/>
                </a:lnTo>
                <a:close/>
                <a:moveTo>
                  <a:pt x="576" y="1266"/>
                </a:moveTo>
                <a:cubicBezTo>
                  <a:pt x="585" y="1283"/>
                  <a:pt x="605" y="1291"/>
                  <a:pt x="623" y="1282"/>
                </a:cubicBezTo>
                <a:cubicBezTo>
                  <a:pt x="640" y="1274"/>
                  <a:pt x="647" y="1253"/>
                  <a:pt x="639" y="1236"/>
                </a:cubicBezTo>
                <a:cubicBezTo>
                  <a:pt x="631" y="1219"/>
                  <a:pt x="610" y="1212"/>
                  <a:pt x="593" y="1220"/>
                </a:cubicBezTo>
                <a:cubicBezTo>
                  <a:pt x="576" y="1228"/>
                  <a:pt x="568" y="1249"/>
                  <a:pt x="576" y="1266"/>
                </a:cubicBezTo>
                <a:close/>
                <a:moveTo>
                  <a:pt x="259" y="1744"/>
                </a:moveTo>
                <a:cubicBezTo>
                  <a:pt x="387" y="1796"/>
                  <a:pt x="387" y="1796"/>
                  <a:pt x="387" y="1796"/>
                </a:cubicBezTo>
                <a:cubicBezTo>
                  <a:pt x="998" y="1504"/>
                  <a:pt x="998" y="1504"/>
                  <a:pt x="998" y="1504"/>
                </a:cubicBezTo>
                <a:cubicBezTo>
                  <a:pt x="1178" y="1565"/>
                  <a:pt x="1178" y="1565"/>
                  <a:pt x="1178" y="1565"/>
                </a:cubicBezTo>
                <a:cubicBezTo>
                  <a:pt x="1180" y="1565"/>
                  <a:pt x="1180" y="1565"/>
                  <a:pt x="1180" y="1565"/>
                </a:cubicBezTo>
                <a:cubicBezTo>
                  <a:pt x="1519" y="1403"/>
                  <a:pt x="1519" y="1403"/>
                  <a:pt x="1519" y="1403"/>
                </a:cubicBezTo>
                <a:cubicBezTo>
                  <a:pt x="1540" y="1411"/>
                  <a:pt x="1540" y="1411"/>
                  <a:pt x="1540" y="1411"/>
                </a:cubicBezTo>
                <a:cubicBezTo>
                  <a:pt x="1536" y="1420"/>
                  <a:pt x="1536" y="1430"/>
                  <a:pt x="1540" y="1440"/>
                </a:cubicBezTo>
                <a:cubicBezTo>
                  <a:pt x="1548" y="1457"/>
                  <a:pt x="1569" y="1465"/>
                  <a:pt x="1586" y="1456"/>
                </a:cubicBezTo>
                <a:cubicBezTo>
                  <a:pt x="1604" y="1448"/>
                  <a:pt x="1611" y="1427"/>
                  <a:pt x="1603" y="1410"/>
                </a:cubicBezTo>
                <a:cubicBezTo>
                  <a:pt x="1595" y="1393"/>
                  <a:pt x="1574" y="1385"/>
                  <a:pt x="1557" y="1394"/>
                </a:cubicBezTo>
                <a:cubicBezTo>
                  <a:pt x="1551" y="1396"/>
                  <a:pt x="1547" y="1400"/>
                  <a:pt x="1544" y="1404"/>
                </a:cubicBezTo>
                <a:cubicBezTo>
                  <a:pt x="1519" y="1395"/>
                  <a:pt x="1519" y="1395"/>
                  <a:pt x="1519" y="1395"/>
                </a:cubicBezTo>
                <a:cubicBezTo>
                  <a:pt x="1179" y="1557"/>
                  <a:pt x="1179" y="1557"/>
                  <a:pt x="1179" y="1557"/>
                </a:cubicBezTo>
                <a:cubicBezTo>
                  <a:pt x="999" y="1496"/>
                  <a:pt x="999" y="1496"/>
                  <a:pt x="999" y="1496"/>
                </a:cubicBezTo>
                <a:cubicBezTo>
                  <a:pt x="997" y="1496"/>
                  <a:pt x="997" y="1496"/>
                  <a:pt x="997" y="1496"/>
                </a:cubicBezTo>
                <a:cubicBezTo>
                  <a:pt x="386" y="1787"/>
                  <a:pt x="386" y="1787"/>
                  <a:pt x="386" y="1787"/>
                </a:cubicBezTo>
                <a:cubicBezTo>
                  <a:pt x="264" y="1739"/>
                  <a:pt x="264" y="1739"/>
                  <a:pt x="264" y="1739"/>
                </a:cubicBezTo>
                <a:cubicBezTo>
                  <a:pt x="72" y="1335"/>
                  <a:pt x="72" y="1335"/>
                  <a:pt x="72" y="1335"/>
                </a:cubicBezTo>
                <a:cubicBezTo>
                  <a:pt x="71" y="1334"/>
                  <a:pt x="71" y="1334"/>
                  <a:pt x="71" y="1334"/>
                </a:cubicBezTo>
                <a:cubicBezTo>
                  <a:pt x="0" y="1313"/>
                  <a:pt x="0" y="1313"/>
                  <a:pt x="0" y="1313"/>
                </a:cubicBezTo>
                <a:cubicBezTo>
                  <a:pt x="0" y="1321"/>
                  <a:pt x="0" y="1321"/>
                  <a:pt x="0" y="1321"/>
                </a:cubicBezTo>
                <a:cubicBezTo>
                  <a:pt x="66" y="1340"/>
                  <a:pt x="66" y="1340"/>
                  <a:pt x="66" y="1340"/>
                </a:cubicBezTo>
                <a:lnTo>
                  <a:pt x="259" y="1744"/>
                </a:lnTo>
                <a:close/>
                <a:moveTo>
                  <a:pt x="329" y="1494"/>
                </a:moveTo>
                <a:cubicBezTo>
                  <a:pt x="329" y="1496"/>
                  <a:pt x="329" y="1496"/>
                  <a:pt x="329" y="1496"/>
                </a:cubicBezTo>
                <a:cubicBezTo>
                  <a:pt x="380" y="1513"/>
                  <a:pt x="380" y="1513"/>
                  <a:pt x="380" y="1513"/>
                </a:cubicBezTo>
                <a:cubicBezTo>
                  <a:pt x="377" y="1522"/>
                  <a:pt x="378" y="1531"/>
                  <a:pt x="382" y="1540"/>
                </a:cubicBezTo>
                <a:cubicBezTo>
                  <a:pt x="388" y="1553"/>
                  <a:pt x="402" y="1562"/>
                  <a:pt x="417" y="1562"/>
                </a:cubicBezTo>
                <a:cubicBezTo>
                  <a:pt x="422" y="1562"/>
                  <a:pt x="428" y="1560"/>
                  <a:pt x="433" y="1558"/>
                </a:cubicBezTo>
                <a:cubicBezTo>
                  <a:pt x="442" y="1554"/>
                  <a:pt x="448" y="1547"/>
                  <a:pt x="452" y="1539"/>
                </a:cubicBezTo>
                <a:cubicBezTo>
                  <a:pt x="506" y="1558"/>
                  <a:pt x="506" y="1558"/>
                  <a:pt x="506" y="1558"/>
                </a:cubicBezTo>
                <a:cubicBezTo>
                  <a:pt x="948" y="1347"/>
                  <a:pt x="948" y="1347"/>
                  <a:pt x="948" y="1347"/>
                </a:cubicBezTo>
                <a:cubicBezTo>
                  <a:pt x="1114" y="1407"/>
                  <a:pt x="1114" y="1407"/>
                  <a:pt x="1114" y="1407"/>
                </a:cubicBezTo>
                <a:cubicBezTo>
                  <a:pt x="1402" y="1270"/>
                  <a:pt x="1402" y="1270"/>
                  <a:pt x="1402" y="1270"/>
                </a:cubicBezTo>
                <a:cubicBezTo>
                  <a:pt x="1411" y="1286"/>
                  <a:pt x="1430" y="1292"/>
                  <a:pt x="1447" y="1284"/>
                </a:cubicBezTo>
                <a:cubicBezTo>
                  <a:pt x="1464" y="1276"/>
                  <a:pt x="1471" y="1255"/>
                  <a:pt x="1463" y="1238"/>
                </a:cubicBezTo>
                <a:cubicBezTo>
                  <a:pt x="1455" y="1221"/>
                  <a:pt x="1434" y="1213"/>
                  <a:pt x="1417" y="1222"/>
                </a:cubicBezTo>
                <a:cubicBezTo>
                  <a:pt x="1401" y="1229"/>
                  <a:pt x="1394" y="1247"/>
                  <a:pt x="1399" y="1263"/>
                </a:cubicBezTo>
                <a:cubicBezTo>
                  <a:pt x="1114" y="1399"/>
                  <a:pt x="1114" y="1399"/>
                  <a:pt x="1114" y="1399"/>
                </a:cubicBezTo>
                <a:cubicBezTo>
                  <a:pt x="948" y="1339"/>
                  <a:pt x="948" y="1339"/>
                  <a:pt x="948" y="1339"/>
                </a:cubicBezTo>
                <a:cubicBezTo>
                  <a:pt x="505" y="1550"/>
                  <a:pt x="505" y="1550"/>
                  <a:pt x="505" y="1550"/>
                </a:cubicBezTo>
                <a:cubicBezTo>
                  <a:pt x="454" y="1532"/>
                  <a:pt x="454" y="1532"/>
                  <a:pt x="454" y="1532"/>
                </a:cubicBezTo>
                <a:cubicBezTo>
                  <a:pt x="456" y="1523"/>
                  <a:pt x="455" y="1515"/>
                  <a:pt x="451" y="1507"/>
                </a:cubicBezTo>
                <a:cubicBezTo>
                  <a:pt x="445" y="1494"/>
                  <a:pt x="431" y="1485"/>
                  <a:pt x="417" y="1485"/>
                </a:cubicBezTo>
                <a:cubicBezTo>
                  <a:pt x="411" y="1485"/>
                  <a:pt x="405" y="1486"/>
                  <a:pt x="400" y="1489"/>
                </a:cubicBezTo>
                <a:cubicBezTo>
                  <a:pt x="392" y="1493"/>
                  <a:pt x="386" y="1499"/>
                  <a:pt x="382" y="1506"/>
                </a:cubicBezTo>
                <a:cubicBezTo>
                  <a:pt x="335" y="1490"/>
                  <a:pt x="335" y="1490"/>
                  <a:pt x="335" y="1490"/>
                </a:cubicBezTo>
                <a:cubicBezTo>
                  <a:pt x="26" y="843"/>
                  <a:pt x="26" y="843"/>
                  <a:pt x="26" y="843"/>
                </a:cubicBezTo>
                <a:cubicBezTo>
                  <a:pt x="25" y="841"/>
                  <a:pt x="25" y="841"/>
                  <a:pt x="25" y="841"/>
                </a:cubicBezTo>
                <a:cubicBezTo>
                  <a:pt x="0" y="833"/>
                  <a:pt x="0" y="833"/>
                  <a:pt x="0" y="833"/>
                </a:cubicBezTo>
                <a:cubicBezTo>
                  <a:pt x="0" y="840"/>
                  <a:pt x="0" y="840"/>
                  <a:pt x="0" y="840"/>
                </a:cubicBezTo>
                <a:cubicBezTo>
                  <a:pt x="20" y="847"/>
                  <a:pt x="20" y="847"/>
                  <a:pt x="20" y="847"/>
                </a:cubicBezTo>
                <a:lnTo>
                  <a:pt x="329" y="1494"/>
                </a:lnTo>
                <a:close/>
                <a:moveTo>
                  <a:pt x="403" y="1495"/>
                </a:moveTo>
                <a:cubicBezTo>
                  <a:pt x="408" y="1493"/>
                  <a:pt x="412" y="1492"/>
                  <a:pt x="417" y="1492"/>
                </a:cubicBezTo>
                <a:cubicBezTo>
                  <a:pt x="429" y="1492"/>
                  <a:pt x="440" y="1499"/>
                  <a:pt x="445" y="1510"/>
                </a:cubicBezTo>
                <a:cubicBezTo>
                  <a:pt x="448" y="1518"/>
                  <a:pt x="449" y="1526"/>
                  <a:pt x="446" y="1534"/>
                </a:cubicBezTo>
                <a:cubicBezTo>
                  <a:pt x="443" y="1541"/>
                  <a:pt x="437" y="1548"/>
                  <a:pt x="430" y="1551"/>
                </a:cubicBezTo>
                <a:cubicBezTo>
                  <a:pt x="426" y="1553"/>
                  <a:pt x="421" y="1554"/>
                  <a:pt x="417" y="1554"/>
                </a:cubicBezTo>
                <a:cubicBezTo>
                  <a:pt x="405" y="1554"/>
                  <a:pt x="394" y="1547"/>
                  <a:pt x="389" y="1537"/>
                </a:cubicBezTo>
                <a:cubicBezTo>
                  <a:pt x="381" y="1521"/>
                  <a:pt x="388" y="1503"/>
                  <a:pt x="403" y="1495"/>
                </a:cubicBezTo>
                <a:close/>
                <a:moveTo>
                  <a:pt x="934" y="607"/>
                </a:moveTo>
                <a:cubicBezTo>
                  <a:pt x="951" y="599"/>
                  <a:pt x="959" y="578"/>
                  <a:pt x="950" y="561"/>
                </a:cubicBezTo>
                <a:cubicBezTo>
                  <a:pt x="942" y="543"/>
                  <a:pt x="922" y="536"/>
                  <a:pt x="904" y="544"/>
                </a:cubicBezTo>
                <a:cubicBezTo>
                  <a:pt x="887" y="553"/>
                  <a:pt x="880" y="573"/>
                  <a:pt x="888" y="591"/>
                </a:cubicBezTo>
                <a:cubicBezTo>
                  <a:pt x="896" y="608"/>
                  <a:pt x="917" y="615"/>
                  <a:pt x="934" y="607"/>
                </a:cubicBezTo>
                <a:close/>
                <a:moveTo>
                  <a:pt x="489" y="899"/>
                </a:moveTo>
                <a:cubicBezTo>
                  <a:pt x="490" y="900"/>
                  <a:pt x="490" y="900"/>
                  <a:pt x="490" y="900"/>
                </a:cubicBezTo>
                <a:cubicBezTo>
                  <a:pt x="654" y="960"/>
                  <a:pt x="654" y="960"/>
                  <a:pt x="654" y="960"/>
                </a:cubicBezTo>
                <a:cubicBezTo>
                  <a:pt x="756" y="911"/>
                  <a:pt x="756" y="911"/>
                  <a:pt x="756" y="911"/>
                </a:cubicBezTo>
                <a:cubicBezTo>
                  <a:pt x="809" y="761"/>
                  <a:pt x="809" y="761"/>
                  <a:pt x="809" y="761"/>
                </a:cubicBezTo>
                <a:cubicBezTo>
                  <a:pt x="811" y="761"/>
                  <a:pt x="814" y="762"/>
                  <a:pt x="817" y="762"/>
                </a:cubicBezTo>
                <a:cubicBezTo>
                  <a:pt x="823" y="762"/>
                  <a:pt x="828" y="760"/>
                  <a:pt x="833" y="758"/>
                </a:cubicBezTo>
                <a:cubicBezTo>
                  <a:pt x="843" y="753"/>
                  <a:pt x="850" y="746"/>
                  <a:pt x="853" y="736"/>
                </a:cubicBezTo>
                <a:cubicBezTo>
                  <a:pt x="856" y="726"/>
                  <a:pt x="856" y="716"/>
                  <a:pt x="851" y="707"/>
                </a:cubicBezTo>
                <a:cubicBezTo>
                  <a:pt x="845" y="693"/>
                  <a:pt x="831" y="685"/>
                  <a:pt x="817" y="685"/>
                </a:cubicBezTo>
                <a:cubicBezTo>
                  <a:pt x="811" y="685"/>
                  <a:pt x="805" y="686"/>
                  <a:pt x="800" y="689"/>
                </a:cubicBezTo>
                <a:cubicBezTo>
                  <a:pt x="781" y="698"/>
                  <a:pt x="773" y="721"/>
                  <a:pt x="782" y="740"/>
                </a:cubicBezTo>
                <a:cubicBezTo>
                  <a:pt x="786" y="748"/>
                  <a:pt x="793" y="755"/>
                  <a:pt x="802" y="759"/>
                </a:cubicBezTo>
                <a:cubicBezTo>
                  <a:pt x="750" y="906"/>
                  <a:pt x="750" y="906"/>
                  <a:pt x="750" y="906"/>
                </a:cubicBezTo>
                <a:cubicBezTo>
                  <a:pt x="653" y="952"/>
                  <a:pt x="653" y="952"/>
                  <a:pt x="653" y="952"/>
                </a:cubicBezTo>
                <a:cubicBezTo>
                  <a:pt x="495" y="894"/>
                  <a:pt x="495" y="894"/>
                  <a:pt x="495" y="894"/>
                </a:cubicBezTo>
                <a:cubicBezTo>
                  <a:pt x="291" y="466"/>
                  <a:pt x="291" y="466"/>
                  <a:pt x="291" y="466"/>
                </a:cubicBezTo>
                <a:cubicBezTo>
                  <a:pt x="290" y="465"/>
                  <a:pt x="290" y="465"/>
                  <a:pt x="290" y="465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68"/>
                  <a:pt x="0" y="368"/>
                  <a:pt x="0" y="368"/>
                </a:cubicBezTo>
                <a:cubicBezTo>
                  <a:pt x="285" y="471"/>
                  <a:pt x="285" y="471"/>
                  <a:pt x="285" y="471"/>
                </a:cubicBezTo>
                <a:lnTo>
                  <a:pt x="489" y="899"/>
                </a:lnTo>
                <a:close/>
                <a:moveTo>
                  <a:pt x="789" y="737"/>
                </a:moveTo>
                <a:cubicBezTo>
                  <a:pt x="782" y="721"/>
                  <a:pt x="788" y="703"/>
                  <a:pt x="804" y="695"/>
                </a:cubicBezTo>
                <a:cubicBezTo>
                  <a:pt x="808" y="693"/>
                  <a:pt x="812" y="692"/>
                  <a:pt x="817" y="692"/>
                </a:cubicBezTo>
                <a:cubicBezTo>
                  <a:pt x="829" y="692"/>
                  <a:pt x="840" y="699"/>
                  <a:pt x="845" y="710"/>
                </a:cubicBezTo>
                <a:cubicBezTo>
                  <a:pt x="848" y="717"/>
                  <a:pt x="849" y="726"/>
                  <a:pt x="846" y="734"/>
                </a:cubicBezTo>
                <a:cubicBezTo>
                  <a:pt x="843" y="741"/>
                  <a:pt x="838" y="748"/>
                  <a:pt x="830" y="751"/>
                </a:cubicBezTo>
                <a:cubicBezTo>
                  <a:pt x="826" y="753"/>
                  <a:pt x="821" y="754"/>
                  <a:pt x="817" y="754"/>
                </a:cubicBezTo>
                <a:cubicBezTo>
                  <a:pt x="805" y="754"/>
                  <a:pt x="794" y="747"/>
                  <a:pt x="789" y="737"/>
                </a:cubicBezTo>
                <a:close/>
                <a:moveTo>
                  <a:pt x="467" y="784"/>
                </a:moveTo>
                <a:cubicBezTo>
                  <a:pt x="581" y="823"/>
                  <a:pt x="581" y="823"/>
                  <a:pt x="581" y="823"/>
                </a:cubicBezTo>
                <a:cubicBezTo>
                  <a:pt x="580" y="829"/>
                  <a:pt x="581" y="836"/>
                  <a:pt x="584" y="843"/>
                </a:cubicBezTo>
                <a:cubicBezTo>
                  <a:pt x="591" y="856"/>
                  <a:pt x="604" y="864"/>
                  <a:pt x="619" y="864"/>
                </a:cubicBezTo>
                <a:cubicBezTo>
                  <a:pt x="625" y="864"/>
                  <a:pt x="630" y="863"/>
                  <a:pt x="635" y="861"/>
                </a:cubicBezTo>
                <a:cubicBezTo>
                  <a:pt x="645" y="856"/>
                  <a:pt x="652" y="849"/>
                  <a:pt x="655" y="839"/>
                </a:cubicBezTo>
                <a:cubicBezTo>
                  <a:pt x="658" y="829"/>
                  <a:pt x="658" y="819"/>
                  <a:pt x="653" y="809"/>
                </a:cubicBezTo>
                <a:cubicBezTo>
                  <a:pt x="647" y="796"/>
                  <a:pt x="634" y="788"/>
                  <a:pt x="619" y="788"/>
                </a:cubicBezTo>
                <a:cubicBezTo>
                  <a:pt x="613" y="788"/>
                  <a:pt x="608" y="789"/>
                  <a:pt x="602" y="791"/>
                </a:cubicBezTo>
                <a:cubicBezTo>
                  <a:pt x="592" y="796"/>
                  <a:pt x="585" y="805"/>
                  <a:pt x="582" y="816"/>
                </a:cubicBezTo>
                <a:cubicBezTo>
                  <a:pt x="473" y="778"/>
                  <a:pt x="473" y="778"/>
                  <a:pt x="473" y="778"/>
                </a:cubicBezTo>
                <a:cubicBezTo>
                  <a:pt x="309" y="435"/>
                  <a:pt x="309" y="435"/>
                  <a:pt x="309" y="435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29"/>
                  <a:pt x="0" y="329"/>
                  <a:pt x="0" y="329"/>
                </a:cubicBezTo>
                <a:cubicBezTo>
                  <a:pt x="304" y="441"/>
                  <a:pt x="304" y="441"/>
                  <a:pt x="304" y="441"/>
                </a:cubicBezTo>
                <a:lnTo>
                  <a:pt x="467" y="784"/>
                </a:lnTo>
                <a:close/>
                <a:moveTo>
                  <a:pt x="606" y="798"/>
                </a:moveTo>
                <a:cubicBezTo>
                  <a:pt x="610" y="796"/>
                  <a:pt x="614" y="795"/>
                  <a:pt x="619" y="795"/>
                </a:cubicBezTo>
                <a:cubicBezTo>
                  <a:pt x="631" y="795"/>
                  <a:pt x="642" y="802"/>
                  <a:pt x="647" y="813"/>
                </a:cubicBezTo>
                <a:cubicBezTo>
                  <a:pt x="650" y="820"/>
                  <a:pt x="651" y="829"/>
                  <a:pt x="648" y="836"/>
                </a:cubicBezTo>
                <a:cubicBezTo>
                  <a:pt x="645" y="844"/>
                  <a:pt x="640" y="850"/>
                  <a:pt x="632" y="854"/>
                </a:cubicBezTo>
                <a:cubicBezTo>
                  <a:pt x="628" y="856"/>
                  <a:pt x="624" y="857"/>
                  <a:pt x="619" y="857"/>
                </a:cubicBezTo>
                <a:cubicBezTo>
                  <a:pt x="607" y="857"/>
                  <a:pt x="596" y="850"/>
                  <a:pt x="591" y="839"/>
                </a:cubicBezTo>
                <a:cubicBezTo>
                  <a:pt x="584" y="824"/>
                  <a:pt x="590" y="805"/>
                  <a:pt x="606" y="798"/>
                </a:cubicBezTo>
                <a:close/>
                <a:moveTo>
                  <a:pt x="691" y="251"/>
                </a:moveTo>
                <a:cubicBezTo>
                  <a:pt x="709" y="257"/>
                  <a:pt x="729" y="248"/>
                  <a:pt x="735" y="230"/>
                </a:cubicBezTo>
                <a:cubicBezTo>
                  <a:pt x="742" y="212"/>
                  <a:pt x="732" y="192"/>
                  <a:pt x="714" y="186"/>
                </a:cubicBezTo>
                <a:cubicBezTo>
                  <a:pt x="696" y="179"/>
                  <a:pt x="676" y="189"/>
                  <a:pt x="670" y="207"/>
                </a:cubicBezTo>
                <a:cubicBezTo>
                  <a:pt x="664" y="225"/>
                  <a:pt x="673" y="245"/>
                  <a:pt x="691" y="251"/>
                </a:cubicBezTo>
                <a:close/>
                <a:moveTo>
                  <a:pt x="481" y="726"/>
                </a:moveTo>
                <a:cubicBezTo>
                  <a:pt x="481" y="727"/>
                  <a:pt x="481" y="727"/>
                  <a:pt x="481" y="727"/>
                </a:cubicBezTo>
                <a:cubicBezTo>
                  <a:pt x="549" y="755"/>
                  <a:pt x="549" y="755"/>
                  <a:pt x="549" y="755"/>
                </a:cubicBezTo>
                <a:cubicBezTo>
                  <a:pt x="867" y="605"/>
                  <a:pt x="867" y="605"/>
                  <a:pt x="867" y="605"/>
                </a:cubicBezTo>
                <a:cubicBezTo>
                  <a:pt x="877" y="624"/>
                  <a:pt x="897" y="636"/>
                  <a:pt x="919" y="636"/>
                </a:cubicBezTo>
                <a:cubicBezTo>
                  <a:pt x="928" y="636"/>
                  <a:pt x="937" y="634"/>
                  <a:pt x="945" y="630"/>
                </a:cubicBezTo>
                <a:cubicBezTo>
                  <a:pt x="975" y="616"/>
                  <a:pt x="988" y="580"/>
                  <a:pt x="973" y="550"/>
                </a:cubicBezTo>
                <a:cubicBezTo>
                  <a:pt x="963" y="529"/>
                  <a:pt x="942" y="516"/>
                  <a:pt x="919" y="516"/>
                </a:cubicBezTo>
                <a:cubicBezTo>
                  <a:pt x="910" y="516"/>
                  <a:pt x="901" y="518"/>
                  <a:pt x="893" y="521"/>
                </a:cubicBezTo>
                <a:cubicBezTo>
                  <a:pt x="865" y="535"/>
                  <a:pt x="852" y="569"/>
                  <a:pt x="864" y="598"/>
                </a:cubicBezTo>
                <a:cubicBezTo>
                  <a:pt x="549" y="747"/>
                  <a:pt x="549" y="747"/>
                  <a:pt x="549" y="747"/>
                </a:cubicBezTo>
                <a:cubicBezTo>
                  <a:pt x="487" y="721"/>
                  <a:pt x="487" y="721"/>
                  <a:pt x="487" y="721"/>
                </a:cubicBezTo>
                <a:cubicBezTo>
                  <a:pt x="335" y="404"/>
                  <a:pt x="335" y="404"/>
                  <a:pt x="335" y="404"/>
                </a:cubicBezTo>
                <a:cubicBezTo>
                  <a:pt x="334" y="402"/>
                  <a:pt x="334" y="402"/>
                  <a:pt x="334" y="402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0"/>
                  <a:pt x="0" y="290"/>
                  <a:pt x="0" y="290"/>
                </a:cubicBezTo>
                <a:cubicBezTo>
                  <a:pt x="329" y="408"/>
                  <a:pt x="329" y="408"/>
                  <a:pt x="329" y="408"/>
                </a:cubicBezTo>
                <a:lnTo>
                  <a:pt x="481" y="726"/>
                </a:lnTo>
                <a:close/>
                <a:moveTo>
                  <a:pt x="897" y="528"/>
                </a:moveTo>
                <a:cubicBezTo>
                  <a:pt x="904" y="525"/>
                  <a:pt x="911" y="523"/>
                  <a:pt x="919" y="523"/>
                </a:cubicBezTo>
                <a:cubicBezTo>
                  <a:pt x="939" y="523"/>
                  <a:pt x="958" y="535"/>
                  <a:pt x="967" y="553"/>
                </a:cubicBezTo>
                <a:cubicBezTo>
                  <a:pt x="979" y="579"/>
                  <a:pt x="968" y="611"/>
                  <a:pt x="942" y="623"/>
                </a:cubicBezTo>
                <a:cubicBezTo>
                  <a:pt x="935" y="627"/>
                  <a:pt x="927" y="628"/>
                  <a:pt x="919" y="628"/>
                </a:cubicBezTo>
                <a:cubicBezTo>
                  <a:pt x="899" y="628"/>
                  <a:pt x="880" y="616"/>
                  <a:pt x="872" y="598"/>
                </a:cubicBezTo>
                <a:cubicBezTo>
                  <a:pt x="859" y="572"/>
                  <a:pt x="870" y="541"/>
                  <a:pt x="897" y="528"/>
                </a:cubicBezTo>
                <a:close/>
                <a:moveTo>
                  <a:pt x="488" y="673"/>
                </a:moveTo>
                <a:cubicBezTo>
                  <a:pt x="545" y="691"/>
                  <a:pt x="545" y="691"/>
                  <a:pt x="545" y="691"/>
                </a:cubicBezTo>
                <a:cubicBezTo>
                  <a:pt x="720" y="609"/>
                  <a:pt x="720" y="609"/>
                  <a:pt x="720" y="609"/>
                </a:cubicBezTo>
                <a:cubicBezTo>
                  <a:pt x="727" y="620"/>
                  <a:pt x="739" y="628"/>
                  <a:pt x="753" y="628"/>
                </a:cubicBezTo>
                <a:cubicBezTo>
                  <a:pt x="759" y="628"/>
                  <a:pt x="764" y="626"/>
                  <a:pt x="769" y="624"/>
                </a:cubicBezTo>
                <a:cubicBezTo>
                  <a:pt x="788" y="615"/>
                  <a:pt x="797" y="592"/>
                  <a:pt x="787" y="573"/>
                </a:cubicBezTo>
                <a:cubicBezTo>
                  <a:pt x="781" y="559"/>
                  <a:pt x="767" y="551"/>
                  <a:pt x="753" y="551"/>
                </a:cubicBezTo>
                <a:cubicBezTo>
                  <a:pt x="747" y="551"/>
                  <a:pt x="741" y="552"/>
                  <a:pt x="736" y="555"/>
                </a:cubicBezTo>
                <a:cubicBezTo>
                  <a:pt x="718" y="563"/>
                  <a:pt x="710" y="584"/>
                  <a:pt x="717" y="602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94" y="667"/>
                  <a:pt x="494" y="667"/>
                  <a:pt x="494" y="667"/>
                </a:cubicBezTo>
                <a:cubicBezTo>
                  <a:pt x="354" y="374"/>
                  <a:pt x="354" y="374"/>
                  <a:pt x="354" y="374"/>
                </a:cubicBezTo>
                <a:cubicBezTo>
                  <a:pt x="353" y="373"/>
                  <a:pt x="353" y="373"/>
                  <a:pt x="353" y="37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51"/>
                  <a:pt x="0" y="251"/>
                  <a:pt x="0" y="251"/>
                </a:cubicBezTo>
                <a:cubicBezTo>
                  <a:pt x="348" y="378"/>
                  <a:pt x="348" y="378"/>
                  <a:pt x="348" y="378"/>
                </a:cubicBezTo>
                <a:lnTo>
                  <a:pt x="488" y="673"/>
                </a:lnTo>
                <a:close/>
                <a:moveTo>
                  <a:pt x="739" y="561"/>
                </a:moveTo>
                <a:cubicBezTo>
                  <a:pt x="744" y="559"/>
                  <a:pt x="748" y="558"/>
                  <a:pt x="753" y="558"/>
                </a:cubicBezTo>
                <a:cubicBezTo>
                  <a:pt x="765" y="558"/>
                  <a:pt x="776" y="565"/>
                  <a:pt x="781" y="576"/>
                </a:cubicBezTo>
                <a:cubicBezTo>
                  <a:pt x="788" y="591"/>
                  <a:pt x="782" y="610"/>
                  <a:pt x="766" y="617"/>
                </a:cubicBezTo>
                <a:cubicBezTo>
                  <a:pt x="762" y="619"/>
                  <a:pt x="757" y="620"/>
                  <a:pt x="753" y="620"/>
                </a:cubicBezTo>
                <a:cubicBezTo>
                  <a:pt x="741" y="620"/>
                  <a:pt x="730" y="613"/>
                  <a:pt x="725" y="602"/>
                </a:cubicBezTo>
                <a:cubicBezTo>
                  <a:pt x="718" y="587"/>
                  <a:pt x="724" y="569"/>
                  <a:pt x="739" y="561"/>
                </a:cubicBezTo>
                <a:close/>
                <a:moveTo>
                  <a:pt x="350" y="1384"/>
                </a:moveTo>
                <a:cubicBezTo>
                  <a:pt x="510" y="1441"/>
                  <a:pt x="510" y="1441"/>
                  <a:pt x="510" y="1441"/>
                </a:cubicBezTo>
                <a:cubicBezTo>
                  <a:pt x="924" y="1243"/>
                  <a:pt x="924" y="1243"/>
                  <a:pt x="924" y="1243"/>
                </a:cubicBezTo>
                <a:cubicBezTo>
                  <a:pt x="1046" y="1292"/>
                  <a:pt x="1046" y="1292"/>
                  <a:pt x="1046" y="1292"/>
                </a:cubicBezTo>
                <a:cubicBezTo>
                  <a:pt x="1203" y="1217"/>
                  <a:pt x="1203" y="1217"/>
                  <a:pt x="1203" y="1217"/>
                </a:cubicBezTo>
                <a:cubicBezTo>
                  <a:pt x="1224" y="1223"/>
                  <a:pt x="1224" y="1223"/>
                  <a:pt x="1224" y="1223"/>
                </a:cubicBezTo>
                <a:cubicBezTo>
                  <a:pt x="1221" y="1235"/>
                  <a:pt x="1223" y="1248"/>
                  <a:pt x="1228" y="1259"/>
                </a:cubicBezTo>
                <a:cubicBezTo>
                  <a:pt x="1238" y="1280"/>
                  <a:pt x="1260" y="1294"/>
                  <a:pt x="1283" y="1294"/>
                </a:cubicBezTo>
                <a:cubicBezTo>
                  <a:pt x="1292" y="1294"/>
                  <a:pt x="1300" y="1292"/>
                  <a:pt x="1308" y="1288"/>
                </a:cubicBezTo>
                <a:cubicBezTo>
                  <a:pt x="1338" y="1274"/>
                  <a:pt x="1351" y="1238"/>
                  <a:pt x="1337" y="1208"/>
                </a:cubicBezTo>
                <a:cubicBezTo>
                  <a:pt x="1327" y="1187"/>
                  <a:pt x="1306" y="1174"/>
                  <a:pt x="1283" y="1174"/>
                </a:cubicBezTo>
                <a:cubicBezTo>
                  <a:pt x="1274" y="1174"/>
                  <a:pt x="1265" y="1175"/>
                  <a:pt x="1257" y="1179"/>
                </a:cubicBezTo>
                <a:cubicBezTo>
                  <a:pt x="1242" y="1186"/>
                  <a:pt x="1231" y="1198"/>
                  <a:pt x="1226" y="1213"/>
                </a:cubicBezTo>
                <a:cubicBezTo>
                  <a:pt x="1226" y="1214"/>
                  <a:pt x="1226" y="1215"/>
                  <a:pt x="1225" y="1216"/>
                </a:cubicBezTo>
                <a:cubicBezTo>
                  <a:pt x="1202" y="1209"/>
                  <a:pt x="1202" y="1209"/>
                  <a:pt x="1202" y="1209"/>
                </a:cubicBezTo>
                <a:cubicBezTo>
                  <a:pt x="1046" y="1283"/>
                  <a:pt x="1046" y="1283"/>
                  <a:pt x="1046" y="1283"/>
                </a:cubicBezTo>
                <a:cubicBezTo>
                  <a:pt x="924" y="1235"/>
                  <a:pt x="924" y="1235"/>
                  <a:pt x="924" y="1235"/>
                </a:cubicBezTo>
                <a:cubicBezTo>
                  <a:pt x="509" y="1433"/>
                  <a:pt x="509" y="1433"/>
                  <a:pt x="509" y="1433"/>
                </a:cubicBezTo>
                <a:cubicBezTo>
                  <a:pt x="356" y="1378"/>
                  <a:pt x="356" y="1378"/>
                  <a:pt x="356" y="1378"/>
                </a:cubicBezTo>
                <a:cubicBezTo>
                  <a:pt x="70" y="779"/>
                  <a:pt x="70" y="779"/>
                  <a:pt x="70" y="779"/>
                </a:cubicBezTo>
                <a:cubicBezTo>
                  <a:pt x="0" y="755"/>
                  <a:pt x="0" y="755"/>
                  <a:pt x="0" y="755"/>
                </a:cubicBezTo>
                <a:cubicBezTo>
                  <a:pt x="0" y="763"/>
                  <a:pt x="0" y="763"/>
                  <a:pt x="0" y="763"/>
                </a:cubicBezTo>
                <a:cubicBezTo>
                  <a:pt x="64" y="785"/>
                  <a:pt x="64" y="785"/>
                  <a:pt x="64" y="785"/>
                </a:cubicBezTo>
                <a:lnTo>
                  <a:pt x="350" y="1384"/>
                </a:lnTo>
                <a:close/>
                <a:moveTo>
                  <a:pt x="1233" y="1216"/>
                </a:moveTo>
                <a:cubicBezTo>
                  <a:pt x="1238" y="1203"/>
                  <a:pt x="1247" y="1192"/>
                  <a:pt x="1260" y="1186"/>
                </a:cubicBezTo>
                <a:cubicBezTo>
                  <a:pt x="1267" y="1183"/>
                  <a:pt x="1275" y="1181"/>
                  <a:pt x="1283" y="1181"/>
                </a:cubicBezTo>
                <a:cubicBezTo>
                  <a:pt x="1303" y="1181"/>
                  <a:pt x="1321" y="1193"/>
                  <a:pt x="1330" y="1211"/>
                </a:cubicBezTo>
                <a:cubicBezTo>
                  <a:pt x="1343" y="1237"/>
                  <a:pt x="1331" y="1269"/>
                  <a:pt x="1305" y="1281"/>
                </a:cubicBezTo>
                <a:cubicBezTo>
                  <a:pt x="1298" y="1284"/>
                  <a:pt x="1290" y="1286"/>
                  <a:pt x="1283" y="1286"/>
                </a:cubicBezTo>
                <a:cubicBezTo>
                  <a:pt x="1262" y="1286"/>
                  <a:pt x="1244" y="1274"/>
                  <a:pt x="1235" y="1256"/>
                </a:cubicBezTo>
                <a:cubicBezTo>
                  <a:pt x="1229" y="1244"/>
                  <a:pt x="1228" y="1229"/>
                  <a:pt x="1233" y="1216"/>
                </a:cubicBezTo>
                <a:close/>
                <a:moveTo>
                  <a:pt x="0" y="458"/>
                </a:moveTo>
                <a:cubicBezTo>
                  <a:pt x="0" y="486"/>
                  <a:pt x="0" y="486"/>
                  <a:pt x="0" y="486"/>
                </a:cubicBezTo>
                <a:cubicBezTo>
                  <a:pt x="0" y="485"/>
                  <a:pt x="0" y="485"/>
                  <a:pt x="0" y="485"/>
                </a:cubicBezTo>
                <a:cubicBezTo>
                  <a:pt x="3" y="476"/>
                  <a:pt x="3" y="466"/>
                  <a:pt x="0" y="458"/>
                </a:cubicBezTo>
                <a:close/>
                <a:moveTo>
                  <a:pt x="363" y="1342"/>
                </a:moveTo>
                <a:cubicBezTo>
                  <a:pt x="364" y="1344"/>
                  <a:pt x="364" y="1344"/>
                  <a:pt x="364" y="1344"/>
                </a:cubicBezTo>
                <a:cubicBezTo>
                  <a:pt x="521" y="1402"/>
                  <a:pt x="521" y="1402"/>
                  <a:pt x="521" y="1402"/>
                </a:cubicBezTo>
                <a:cubicBezTo>
                  <a:pt x="945" y="1201"/>
                  <a:pt x="945" y="1201"/>
                  <a:pt x="945" y="1201"/>
                </a:cubicBezTo>
                <a:cubicBezTo>
                  <a:pt x="952" y="1213"/>
                  <a:pt x="964" y="1220"/>
                  <a:pt x="978" y="1220"/>
                </a:cubicBezTo>
                <a:cubicBezTo>
                  <a:pt x="984" y="1220"/>
                  <a:pt x="989" y="1219"/>
                  <a:pt x="994" y="1216"/>
                </a:cubicBezTo>
                <a:cubicBezTo>
                  <a:pt x="1004" y="1212"/>
                  <a:pt x="1011" y="1204"/>
                  <a:pt x="1014" y="1194"/>
                </a:cubicBezTo>
                <a:cubicBezTo>
                  <a:pt x="1017" y="1185"/>
                  <a:pt x="1017" y="1174"/>
                  <a:pt x="1012" y="1165"/>
                </a:cubicBezTo>
                <a:cubicBezTo>
                  <a:pt x="1006" y="1152"/>
                  <a:pt x="993" y="1143"/>
                  <a:pt x="978" y="1143"/>
                </a:cubicBezTo>
                <a:cubicBezTo>
                  <a:pt x="972" y="1143"/>
                  <a:pt x="967" y="1144"/>
                  <a:pt x="961" y="1147"/>
                </a:cubicBezTo>
                <a:cubicBezTo>
                  <a:pt x="943" y="1155"/>
                  <a:pt x="935" y="1176"/>
                  <a:pt x="942" y="1194"/>
                </a:cubicBezTo>
                <a:cubicBezTo>
                  <a:pt x="521" y="1394"/>
                  <a:pt x="521" y="1394"/>
                  <a:pt x="521" y="1394"/>
                </a:cubicBezTo>
                <a:cubicBezTo>
                  <a:pt x="369" y="1338"/>
                  <a:pt x="369" y="1338"/>
                  <a:pt x="369" y="1338"/>
                </a:cubicBezTo>
                <a:cubicBezTo>
                  <a:pt x="95" y="762"/>
                  <a:pt x="95" y="762"/>
                  <a:pt x="95" y="762"/>
                </a:cubicBezTo>
                <a:cubicBezTo>
                  <a:pt x="0" y="730"/>
                  <a:pt x="0" y="730"/>
                  <a:pt x="0" y="730"/>
                </a:cubicBezTo>
                <a:cubicBezTo>
                  <a:pt x="0" y="738"/>
                  <a:pt x="0" y="738"/>
                  <a:pt x="0" y="738"/>
                </a:cubicBezTo>
                <a:cubicBezTo>
                  <a:pt x="89" y="768"/>
                  <a:pt x="89" y="768"/>
                  <a:pt x="89" y="768"/>
                </a:cubicBezTo>
                <a:lnTo>
                  <a:pt x="363" y="1342"/>
                </a:lnTo>
                <a:close/>
                <a:moveTo>
                  <a:pt x="965" y="1154"/>
                </a:moveTo>
                <a:cubicBezTo>
                  <a:pt x="969" y="1152"/>
                  <a:pt x="973" y="1151"/>
                  <a:pt x="978" y="1151"/>
                </a:cubicBezTo>
                <a:cubicBezTo>
                  <a:pt x="990" y="1151"/>
                  <a:pt x="1001" y="1157"/>
                  <a:pt x="1006" y="1168"/>
                </a:cubicBezTo>
                <a:cubicBezTo>
                  <a:pt x="1009" y="1176"/>
                  <a:pt x="1010" y="1184"/>
                  <a:pt x="1007" y="1192"/>
                </a:cubicBezTo>
                <a:cubicBezTo>
                  <a:pt x="1004" y="1200"/>
                  <a:pt x="999" y="1206"/>
                  <a:pt x="991" y="1209"/>
                </a:cubicBezTo>
                <a:cubicBezTo>
                  <a:pt x="987" y="1211"/>
                  <a:pt x="983" y="1212"/>
                  <a:pt x="978" y="1212"/>
                </a:cubicBezTo>
                <a:cubicBezTo>
                  <a:pt x="966" y="1212"/>
                  <a:pt x="955" y="1205"/>
                  <a:pt x="950" y="1195"/>
                </a:cubicBezTo>
                <a:cubicBezTo>
                  <a:pt x="943" y="1179"/>
                  <a:pt x="949" y="1161"/>
                  <a:pt x="965" y="1154"/>
                </a:cubicBezTo>
                <a:close/>
                <a:moveTo>
                  <a:pt x="337" y="1442"/>
                </a:moveTo>
                <a:cubicBezTo>
                  <a:pt x="505" y="1499"/>
                  <a:pt x="505" y="1499"/>
                  <a:pt x="505" y="1499"/>
                </a:cubicBezTo>
                <a:cubicBezTo>
                  <a:pt x="506" y="1500"/>
                  <a:pt x="506" y="1500"/>
                  <a:pt x="506" y="1500"/>
                </a:cubicBezTo>
                <a:cubicBezTo>
                  <a:pt x="926" y="1300"/>
                  <a:pt x="926" y="1300"/>
                  <a:pt x="926" y="1300"/>
                </a:cubicBezTo>
                <a:cubicBezTo>
                  <a:pt x="1061" y="1342"/>
                  <a:pt x="1061" y="1342"/>
                  <a:pt x="1061" y="1342"/>
                </a:cubicBezTo>
                <a:cubicBezTo>
                  <a:pt x="1146" y="1302"/>
                  <a:pt x="1146" y="1302"/>
                  <a:pt x="1146" y="1302"/>
                </a:cubicBezTo>
                <a:cubicBezTo>
                  <a:pt x="1146" y="1303"/>
                  <a:pt x="1147" y="1305"/>
                  <a:pt x="1147" y="1306"/>
                </a:cubicBezTo>
                <a:cubicBezTo>
                  <a:pt x="1156" y="1324"/>
                  <a:pt x="1176" y="1331"/>
                  <a:pt x="1193" y="1323"/>
                </a:cubicBezTo>
                <a:cubicBezTo>
                  <a:pt x="1211" y="1315"/>
                  <a:pt x="1218" y="1294"/>
                  <a:pt x="1210" y="1277"/>
                </a:cubicBezTo>
                <a:cubicBezTo>
                  <a:pt x="1202" y="1259"/>
                  <a:pt x="1181" y="1252"/>
                  <a:pt x="1164" y="1260"/>
                </a:cubicBezTo>
                <a:cubicBezTo>
                  <a:pt x="1150" y="1267"/>
                  <a:pt x="1143" y="1280"/>
                  <a:pt x="1144" y="1294"/>
                </a:cubicBezTo>
                <a:cubicBezTo>
                  <a:pt x="1060" y="1334"/>
                  <a:pt x="1060" y="1334"/>
                  <a:pt x="1060" y="1334"/>
                </a:cubicBezTo>
                <a:cubicBezTo>
                  <a:pt x="925" y="1292"/>
                  <a:pt x="925" y="1292"/>
                  <a:pt x="925" y="1292"/>
                </a:cubicBezTo>
                <a:cubicBezTo>
                  <a:pt x="506" y="1492"/>
                  <a:pt x="506" y="1492"/>
                  <a:pt x="506" y="1492"/>
                </a:cubicBezTo>
                <a:cubicBezTo>
                  <a:pt x="342" y="1436"/>
                  <a:pt x="342" y="1436"/>
                  <a:pt x="342" y="1436"/>
                </a:cubicBezTo>
                <a:cubicBezTo>
                  <a:pt x="45" y="813"/>
                  <a:pt x="45" y="813"/>
                  <a:pt x="45" y="813"/>
                </a:cubicBezTo>
                <a:cubicBezTo>
                  <a:pt x="44" y="812"/>
                  <a:pt x="44" y="812"/>
                  <a:pt x="44" y="812"/>
                </a:cubicBezTo>
                <a:cubicBezTo>
                  <a:pt x="0" y="796"/>
                  <a:pt x="0" y="796"/>
                  <a:pt x="0" y="796"/>
                </a:cubicBezTo>
                <a:cubicBezTo>
                  <a:pt x="0" y="804"/>
                  <a:pt x="0" y="804"/>
                  <a:pt x="0" y="804"/>
                </a:cubicBezTo>
                <a:cubicBezTo>
                  <a:pt x="39" y="818"/>
                  <a:pt x="39" y="818"/>
                  <a:pt x="39" y="818"/>
                </a:cubicBezTo>
                <a:lnTo>
                  <a:pt x="337" y="1442"/>
                </a:lnTo>
                <a:close/>
                <a:moveTo>
                  <a:pt x="389" y="1225"/>
                </a:moveTo>
                <a:cubicBezTo>
                  <a:pt x="390" y="1226"/>
                  <a:pt x="390" y="1226"/>
                  <a:pt x="390" y="1226"/>
                </a:cubicBezTo>
                <a:cubicBezTo>
                  <a:pt x="440" y="1245"/>
                  <a:pt x="440" y="1245"/>
                  <a:pt x="440" y="1245"/>
                </a:cubicBezTo>
                <a:cubicBezTo>
                  <a:pt x="436" y="1254"/>
                  <a:pt x="436" y="1264"/>
                  <a:pt x="440" y="1273"/>
                </a:cubicBezTo>
                <a:cubicBezTo>
                  <a:pt x="448" y="1291"/>
                  <a:pt x="469" y="1298"/>
                  <a:pt x="486" y="1290"/>
                </a:cubicBezTo>
                <a:cubicBezTo>
                  <a:pt x="504" y="1282"/>
                  <a:pt x="511" y="1261"/>
                  <a:pt x="503" y="1244"/>
                </a:cubicBezTo>
                <a:cubicBezTo>
                  <a:pt x="494" y="1226"/>
                  <a:pt x="474" y="1219"/>
                  <a:pt x="456" y="1227"/>
                </a:cubicBezTo>
                <a:cubicBezTo>
                  <a:pt x="451" y="1230"/>
                  <a:pt x="447" y="1234"/>
                  <a:pt x="443" y="1238"/>
                </a:cubicBezTo>
                <a:cubicBezTo>
                  <a:pt x="396" y="1220"/>
                  <a:pt x="396" y="1220"/>
                  <a:pt x="396" y="1220"/>
                </a:cubicBezTo>
                <a:cubicBezTo>
                  <a:pt x="139" y="683"/>
                  <a:pt x="139" y="683"/>
                  <a:pt x="139" y="683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643"/>
                  <a:pt x="0" y="643"/>
                  <a:pt x="0" y="643"/>
                </a:cubicBezTo>
                <a:cubicBezTo>
                  <a:pt x="134" y="689"/>
                  <a:pt x="134" y="689"/>
                  <a:pt x="134" y="689"/>
                </a:cubicBezTo>
                <a:lnTo>
                  <a:pt x="389" y="1225"/>
                </a:lnTo>
                <a:close/>
                <a:moveTo>
                  <a:pt x="448" y="1106"/>
                </a:moveTo>
                <a:cubicBezTo>
                  <a:pt x="566" y="1145"/>
                  <a:pt x="566" y="1145"/>
                  <a:pt x="566" y="1145"/>
                </a:cubicBezTo>
                <a:cubicBezTo>
                  <a:pt x="589" y="1194"/>
                  <a:pt x="589" y="1194"/>
                  <a:pt x="589" y="1194"/>
                </a:cubicBezTo>
                <a:cubicBezTo>
                  <a:pt x="587" y="1195"/>
                  <a:pt x="584" y="1196"/>
                  <a:pt x="582" y="1197"/>
                </a:cubicBezTo>
                <a:cubicBezTo>
                  <a:pt x="552" y="1211"/>
                  <a:pt x="539" y="1247"/>
                  <a:pt x="554" y="1277"/>
                </a:cubicBezTo>
                <a:cubicBezTo>
                  <a:pt x="564" y="1298"/>
                  <a:pt x="585" y="1311"/>
                  <a:pt x="608" y="1311"/>
                </a:cubicBezTo>
                <a:cubicBezTo>
                  <a:pt x="617" y="1311"/>
                  <a:pt x="625" y="1309"/>
                  <a:pt x="634" y="1305"/>
                </a:cubicBezTo>
                <a:cubicBezTo>
                  <a:pt x="648" y="1298"/>
                  <a:pt x="659" y="1286"/>
                  <a:pt x="664" y="1271"/>
                </a:cubicBezTo>
                <a:cubicBezTo>
                  <a:pt x="670" y="1256"/>
                  <a:pt x="669" y="1240"/>
                  <a:pt x="662" y="1225"/>
                </a:cubicBezTo>
                <a:cubicBezTo>
                  <a:pt x="652" y="1204"/>
                  <a:pt x="631" y="1191"/>
                  <a:pt x="608" y="1191"/>
                </a:cubicBezTo>
                <a:cubicBezTo>
                  <a:pt x="604" y="1191"/>
                  <a:pt x="600" y="1191"/>
                  <a:pt x="596" y="1192"/>
                </a:cubicBezTo>
                <a:cubicBezTo>
                  <a:pt x="571" y="1139"/>
                  <a:pt x="571" y="1139"/>
                  <a:pt x="571" y="1139"/>
                </a:cubicBezTo>
                <a:cubicBezTo>
                  <a:pt x="453" y="1100"/>
                  <a:pt x="453" y="1100"/>
                  <a:pt x="453" y="1100"/>
                </a:cubicBezTo>
                <a:cubicBezTo>
                  <a:pt x="220" y="611"/>
                  <a:pt x="220" y="611"/>
                  <a:pt x="220" y="611"/>
                </a:cubicBezTo>
                <a:cubicBezTo>
                  <a:pt x="0" y="536"/>
                  <a:pt x="0" y="536"/>
                  <a:pt x="0" y="536"/>
                </a:cubicBezTo>
                <a:cubicBezTo>
                  <a:pt x="0" y="544"/>
                  <a:pt x="0" y="544"/>
                  <a:pt x="0" y="544"/>
                </a:cubicBezTo>
                <a:cubicBezTo>
                  <a:pt x="215" y="617"/>
                  <a:pt x="215" y="617"/>
                  <a:pt x="215" y="617"/>
                </a:cubicBezTo>
                <a:lnTo>
                  <a:pt x="448" y="1106"/>
                </a:lnTo>
                <a:close/>
                <a:moveTo>
                  <a:pt x="608" y="1198"/>
                </a:moveTo>
                <a:cubicBezTo>
                  <a:pt x="628" y="1198"/>
                  <a:pt x="647" y="1210"/>
                  <a:pt x="655" y="1228"/>
                </a:cubicBezTo>
                <a:cubicBezTo>
                  <a:pt x="661" y="1241"/>
                  <a:pt x="662" y="1255"/>
                  <a:pt x="657" y="1269"/>
                </a:cubicBezTo>
                <a:cubicBezTo>
                  <a:pt x="653" y="1282"/>
                  <a:pt x="643" y="1293"/>
                  <a:pt x="630" y="1299"/>
                </a:cubicBezTo>
                <a:cubicBezTo>
                  <a:pt x="623" y="1302"/>
                  <a:pt x="616" y="1304"/>
                  <a:pt x="608" y="1304"/>
                </a:cubicBezTo>
                <a:cubicBezTo>
                  <a:pt x="588" y="1304"/>
                  <a:pt x="569" y="1292"/>
                  <a:pt x="560" y="1274"/>
                </a:cubicBezTo>
                <a:cubicBezTo>
                  <a:pt x="548" y="1248"/>
                  <a:pt x="559" y="1216"/>
                  <a:pt x="585" y="1204"/>
                </a:cubicBezTo>
                <a:cubicBezTo>
                  <a:pt x="592" y="1200"/>
                  <a:pt x="600" y="1198"/>
                  <a:pt x="608" y="1198"/>
                </a:cubicBezTo>
                <a:close/>
                <a:moveTo>
                  <a:pt x="410" y="1139"/>
                </a:moveTo>
                <a:cubicBezTo>
                  <a:pt x="402" y="1143"/>
                  <a:pt x="397" y="1150"/>
                  <a:pt x="394" y="1159"/>
                </a:cubicBezTo>
                <a:cubicBezTo>
                  <a:pt x="390" y="1168"/>
                  <a:pt x="391" y="1179"/>
                  <a:pt x="395" y="1188"/>
                </a:cubicBezTo>
                <a:cubicBezTo>
                  <a:pt x="401" y="1201"/>
                  <a:pt x="415" y="1210"/>
                  <a:pt x="430" y="1210"/>
                </a:cubicBezTo>
                <a:cubicBezTo>
                  <a:pt x="436" y="1210"/>
                  <a:pt x="441" y="1209"/>
                  <a:pt x="446" y="1206"/>
                </a:cubicBezTo>
                <a:cubicBezTo>
                  <a:pt x="456" y="1202"/>
                  <a:pt x="463" y="1194"/>
                  <a:pt x="466" y="1184"/>
                </a:cubicBezTo>
                <a:cubicBezTo>
                  <a:pt x="469" y="1175"/>
                  <a:pt x="469" y="1164"/>
                  <a:pt x="464" y="1155"/>
                </a:cubicBezTo>
                <a:cubicBezTo>
                  <a:pt x="458" y="1142"/>
                  <a:pt x="444" y="1133"/>
                  <a:pt x="430" y="1133"/>
                </a:cubicBezTo>
                <a:cubicBezTo>
                  <a:pt x="425" y="1133"/>
                  <a:pt x="421" y="1134"/>
                  <a:pt x="417" y="1135"/>
                </a:cubicBezTo>
                <a:cubicBezTo>
                  <a:pt x="179" y="645"/>
                  <a:pt x="179" y="645"/>
                  <a:pt x="179" y="645"/>
                </a:cubicBezTo>
                <a:cubicBezTo>
                  <a:pt x="178" y="644"/>
                  <a:pt x="178" y="644"/>
                  <a:pt x="178" y="644"/>
                </a:cubicBezTo>
                <a:cubicBezTo>
                  <a:pt x="0" y="581"/>
                  <a:pt x="0" y="581"/>
                  <a:pt x="0" y="581"/>
                </a:cubicBezTo>
                <a:cubicBezTo>
                  <a:pt x="0" y="589"/>
                  <a:pt x="0" y="589"/>
                  <a:pt x="0" y="589"/>
                </a:cubicBezTo>
                <a:cubicBezTo>
                  <a:pt x="173" y="650"/>
                  <a:pt x="173" y="650"/>
                  <a:pt x="173" y="650"/>
                </a:cubicBezTo>
                <a:lnTo>
                  <a:pt x="410" y="1139"/>
                </a:lnTo>
                <a:close/>
                <a:moveTo>
                  <a:pt x="430" y="1140"/>
                </a:moveTo>
                <a:cubicBezTo>
                  <a:pt x="442" y="1140"/>
                  <a:pt x="453" y="1147"/>
                  <a:pt x="458" y="1158"/>
                </a:cubicBezTo>
                <a:cubicBezTo>
                  <a:pt x="461" y="1166"/>
                  <a:pt x="462" y="1174"/>
                  <a:pt x="459" y="1182"/>
                </a:cubicBezTo>
                <a:cubicBezTo>
                  <a:pt x="456" y="1190"/>
                  <a:pt x="451" y="1196"/>
                  <a:pt x="443" y="1199"/>
                </a:cubicBezTo>
                <a:cubicBezTo>
                  <a:pt x="439" y="1201"/>
                  <a:pt x="434" y="1202"/>
                  <a:pt x="430" y="1202"/>
                </a:cubicBezTo>
                <a:cubicBezTo>
                  <a:pt x="418" y="1202"/>
                  <a:pt x="407" y="1195"/>
                  <a:pt x="402" y="1185"/>
                </a:cubicBezTo>
                <a:cubicBezTo>
                  <a:pt x="398" y="1177"/>
                  <a:pt x="398" y="1169"/>
                  <a:pt x="401" y="1161"/>
                </a:cubicBezTo>
                <a:cubicBezTo>
                  <a:pt x="403" y="1153"/>
                  <a:pt x="409" y="1147"/>
                  <a:pt x="416" y="1143"/>
                </a:cubicBezTo>
                <a:cubicBezTo>
                  <a:pt x="421" y="1141"/>
                  <a:pt x="425" y="1140"/>
                  <a:pt x="430" y="1140"/>
                </a:cubicBezTo>
                <a:close/>
                <a:moveTo>
                  <a:pt x="493" y="75"/>
                </a:moveTo>
                <a:cubicBezTo>
                  <a:pt x="498" y="76"/>
                  <a:pt x="502" y="77"/>
                  <a:pt x="506" y="77"/>
                </a:cubicBezTo>
                <a:cubicBezTo>
                  <a:pt x="512" y="77"/>
                  <a:pt x="517" y="76"/>
                  <a:pt x="522" y="74"/>
                </a:cubicBezTo>
                <a:cubicBezTo>
                  <a:pt x="569" y="174"/>
                  <a:pt x="569" y="174"/>
                  <a:pt x="569" y="174"/>
                </a:cubicBezTo>
                <a:cubicBezTo>
                  <a:pt x="645" y="201"/>
                  <a:pt x="645" y="201"/>
                  <a:pt x="645" y="201"/>
                </a:cubicBezTo>
                <a:cubicBezTo>
                  <a:pt x="636" y="231"/>
                  <a:pt x="652" y="264"/>
                  <a:pt x="683" y="275"/>
                </a:cubicBezTo>
                <a:cubicBezTo>
                  <a:pt x="689" y="277"/>
                  <a:pt x="696" y="278"/>
                  <a:pt x="703" y="278"/>
                </a:cubicBezTo>
                <a:cubicBezTo>
                  <a:pt x="727" y="278"/>
                  <a:pt x="749" y="264"/>
                  <a:pt x="758" y="241"/>
                </a:cubicBezTo>
                <a:cubicBezTo>
                  <a:pt x="826" y="266"/>
                  <a:pt x="826" y="266"/>
                  <a:pt x="826" y="266"/>
                </a:cubicBezTo>
                <a:cubicBezTo>
                  <a:pt x="822" y="285"/>
                  <a:pt x="832" y="305"/>
                  <a:pt x="851" y="311"/>
                </a:cubicBezTo>
                <a:cubicBezTo>
                  <a:pt x="855" y="313"/>
                  <a:pt x="859" y="314"/>
                  <a:pt x="864" y="314"/>
                </a:cubicBezTo>
                <a:cubicBezTo>
                  <a:pt x="880" y="314"/>
                  <a:pt x="895" y="303"/>
                  <a:pt x="900" y="288"/>
                </a:cubicBezTo>
                <a:cubicBezTo>
                  <a:pt x="903" y="278"/>
                  <a:pt x="903" y="268"/>
                  <a:pt x="898" y="259"/>
                </a:cubicBezTo>
                <a:cubicBezTo>
                  <a:pt x="894" y="249"/>
                  <a:pt x="886" y="243"/>
                  <a:pt x="876" y="239"/>
                </a:cubicBezTo>
                <a:cubicBezTo>
                  <a:pt x="872" y="238"/>
                  <a:pt x="868" y="237"/>
                  <a:pt x="864" y="237"/>
                </a:cubicBezTo>
                <a:cubicBezTo>
                  <a:pt x="849" y="237"/>
                  <a:pt x="835" y="246"/>
                  <a:pt x="829" y="259"/>
                </a:cubicBezTo>
                <a:cubicBezTo>
                  <a:pt x="760" y="234"/>
                  <a:pt x="760" y="234"/>
                  <a:pt x="760" y="234"/>
                </a:cubicBezTo>
                <a:cubicBezTo>
                  <a:pt x="764" y="220"/>
                  <a:pt x="763" y="206"/>
                  <a:pt x="757" y="192"/>
                </a:cubicBezTo>
                <a:cubicBezTo>
                  <a:pt x="750" y="178"/>
                  <a:pt x="738" y="167"/>
                  <a:pt x="723" y="162"/>
                </a:cubicBezTo>
                <a:cubicBezTo>
                  <a:pt x="716" y="159"/>
                  <a:pt x="709" y="158"/>
                  <a:pt x="703" y="158"/>
                </a:cubicBezTo>
                <a:cubicBezTo>
                  <a:pt x="679" y="158"/>
                  <a:pt x="657" y="172"/>
                  <a:pt x="648" y="194"/>
                </a:cubicBezTo>
                <a:cubicBezTo>
                  <a:pt x="575" y="168"/>
                  <a:pt x="575" y="168"/>
                  <a:pt x="575" y="168"/>
                </a:cubicBezTo>
                <a:cubicBezTo>
                  <a:pt x="528" y="70"/>
                  <a:pt x="528" y="70"/>
                  <a:pt x="528" y="70"/>
                </a:cubicBezTo>
                <a:cubicBezTo>
                  <a:pt x="535" y="65"/>
                  <a:pt x="540" y="59"/>
                  <a:pt x="542" y="51"/>
                </a:cubicBezTo>
                <a:cubicBezTo>
                  <a:pt x="546" y="42"/>
                  <a:pt x="545" y="31"/>
                  <a:pt x="541" y="22"/>
                </a:cubicBezTo>
                <a:cubicBezTo>
                  <a:pt x="536" y="13"/>
                  <a:pt x="529" y="6"/>
                  <a:pt x="519" y="2"/>
                </a:cubicBezTo>
                <a:cubicBezTo>
                  <a:pt x="515" y="1"/>
                  <a:pt x="511" y="0"/>
                  <a:pt x="506" y="0"/>
                </a:cubicBezTo>
                <a:cubicBezTo>
                  <a:pt x="490" y="0"/>
                  <a:pt x="475" y="10"/>
                  <a:pt x="470" y="26"/>
                </a:cubicBezTo>
                <a:cubicBezTo>
                  <a:pt x="467" y="35"/>
                  <a:pt x="467" y="46"/>
                  <a:pt x="472" y="55"/>
                </a:cubicBezTo>
                <a:cubicBezTo>
                  <a:pt x="476" y="64"/>
                  <a:pt x="484" y="71"/>
                  <a:pt x="493" y="75"/>
                </a:cubicBezTo>
                <a:close/>
                <a:moveTo>
                  <a:pt x="834" y="265"/>
                </a:moveTo>
                <a:cubicBezTo>
                  <a:pt x="839" y="253"/>
                  <a:pt x="851" y="244"/>
                  <a:pt x="864" y="244"/>
                </a:cubicBezTo>
                <a:cubicBezTo>
                  <a:pt x="867" y="244"/>
                  <a:pt x="871" y="245"/>
                  <a:pt x="874" y="246"/>
                </a:cubicBezTo>
                <a:cubicBezTo>
                  <a:pt x="882" y="249"/>
                  <a:pt x="888" y="254"/>
                  <a:pt x="892" y="262"/>
                </a:cubicBezTo>
                <a:cubicBezTo>
                  <a:pt x="895" y="269"/>
                  <a:pt x="896" y="278"/>
                  <a:pt x="893" y="286"/>
                </a:cubicBezTo>
                <a:cubicBezTo>
                  <a:pt x="889" y="298"/>
                  <a:pt x="877" y="306"/>
                  <a:pt x="864" y="306"/>
                </a:cubicBezTo>
                <a:cubicBezTo>
                  <a:pt x="860" y="306"/>
                  <a:pt x="857" y="306"/>
                  <a:pt x="853" y="304"/>
                </a:cubicBezTo>
                <a:cubicBezTo>
                  <a:pt x="837" y="299"/>
                  <a:pt x="829" y="281"/>
                  <a:pt x="834" y="265"/>
                </a:cubicBezTo>
                <a:close/>
                <a:moveTo>
                  <a:pt x="653" y="201"/>
                </a:moveTo>
                <a:cubicBezTo>
                  <a:pt x="660" y="180"/>
                  <a:pt x="680" y="166"/>
                  <a:pt x="703" y="166"/>
                </a:cubicBezTo>
                <a:cubicBezTo>
                  <a:pt x="709" y="166"/>
                  <a:pt x="714" y="167"/>
                  <a:pt x="720" y="169"/>
                </a:cubicBezTo>
                <a:cubicBezTo>
                  <a:pt x="733" y="173"/>
                  <a:pt x="744" y="183"/>
                  <a:pt x="750" y="196"/>
                </a:cubicBezTo>
                <a:cubicBezTo>
                  <a:pt x="756" y="208"/>
                  <a:pt x="757" y="223"/>
                  <a:pt x="752" y="236"/>
                </a:cubicBezTo>
                <a:cubicBezTo>
                  <a:pt x="745" y="257"/>
                  <a:pt x="725" y="271"/>
                  <a:pt x="703" y="271"/>
                </a:cubicBezTo>
                <a:cubicBezTo>
                  <a:pt x="697" y="271"/>
                  <a:pt x="691" y="270"/>
                  <a:pt x="685" y="268"/>
                </a:cubicBezTo>
                <a:cubicBezTo>
                  <a:pt x="658" y="258"/>
                  <a:pt x="643" y="228"/>
                  <a:pt x="653" y="201"/>
                </a:cubicBezTo>
                <a:close/>
                <a:moveTo>
                  <a:pt x="477" y="28"/>
                </a:moveTo>
                <a:cubicBezTo>
                  <a:pt x="481" y="16"/>
                  <a:pt x="493" y="8"/>
                  <a:pt x="506" y="8"/>
                </a:cubicBezTo>
                <a:cubicBezTo>
                  <a:pt x="510" y="8"/>
                  <a:pt x="513" y="8"/>
                  <a:pt x="517" y="9"/>
                </a:cubicBezTo>
                <a:cubicBezTo>
                  <a:pt x="524" y="12"/>
                  <a:pt x="531" y="18"/>
                  <a:pt x="534" y="25"/>
                </a:cubicBezTo>
                <a:cubicBezTo>
                  <a:pt x="538" y="33"/>
                  <a:pt x="538" y="41"/>
                  <a:pt x="535" y="49"/>
                </a:cubicBezTo>
                <a:cubicBezTo>
                  <a:pt x="531" y="61"/>
                  <a:pt x="519" y="69"/>
                  <a:pt x="506" y="69"/>
                </a:cubicBezTo>
                <a:cubicBezTo>
                  <a:pt x="503" y="69"/>
                  <a:pt x="499" y="69"/>
                  <a:pt x="496" y="68"/>
                </a:cubicBezTo>
                <a:cubicBezTo>
                  <a:pt x="488" y="65"/>
                  <a:pt x="482" y="59"/>
                  <a:pt x="478" y="52"/>
                </a:cubicBezTo>
                <a:cubicBezTo>
                  <a:pt x="475" y="44"/>
                  <a:pt x="474" y="36"/>
                  <a:pt x="477" y="28"/>
                </a:cubicBezTo>
                <a:close/>
                <a:moveTo>
                  <a:pt x="502" y="616"/>
                </a:moveTo>
                <a:cubicBezTo>
                  <a:pt x="545" y="625"/>
                  <a:pt x="545" y="625"/>
                  <a:pt x="545" y="625"/>
                </a:cubicBezTo>
                <a:cubicBezTo>
                  <a:pt x="965" y="425"/>
                  <a:pt x="965" y="425"/>
                  <a:pt x="965" y="425"/>
                </a:cubicBezTo>
                <a:cubicBezTo>
                  <a:pt x="974" y="440"/>
                  <a:pt x="994" y="447"/>
                  <a:pt x="1010" y="439"/>
                </a:cubicBezTo>
                <a:cubicBezTo>
                  <a:pt x="1028" y="431"/>
                  <a:pt x="1035" y="410"/>
                  <a:pt x="1027" y="393"/>
                </a:cubicBezTo>
                <a:cubicBezTo>
                  <a:pt x="1018" y="375"/>
                  <a:pt x="998" y="368"/>
                  <a:pt x="980" y="376"/>
                </a:cubicBezTo>
                <a:cubicBezTo>
                  <a:pt x="965" y="384"/>
                  <a:pt x="957" y="402"/>
                  <a:pt x="962" y="4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07" y="609"/>
                  <a:pt x="507" y="609"/>
                  <a:pt x="507" y="609"/>
                </a:cubicBezTo>
                <a:cubicBezTo>
                  <a:pt x="379" y="339"/>
                  <a:pt x="379" y="339"/>
                  <a:pt x="379" y="339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2"/>
                  <a:pt x="0" y="212"/>
                  <a:pt x="0" y="212"/>
                </a:cubicBezTo>
                <a:cubicBezTo>
                  <a:pt x="373" y="345"/>
                  <a:pt x="373" y="345"/>
                  <a:pt x="373" y="345"/>
                </a:cubicBezTo>
                <a:lnTo>
                  <a:pt x="502" y="616"/>
                </a:lnTo>
                <a:close/>
                <a:moveTo>
                  <a:pt x="1628" y="2553"/>
                </a:moveTo>
                <a:cubicBezTo>
                  <a:pt x="1680" y="2411"/>
                  <a:pt x="1680" y="2411"/>
                  <a:pt x="1680" y="2411"/>
                </a:cubicBezTo>
                <a:cubicBezTo>
                  <a:pt x="1640" y="2326"/>
                  <a:pt x="1640" y="2326"/>
                  <a:pt x="1640" y="2326"/>
                </a:cubicBezTo>
                <a:cubicBezTo>
                  <a:pt x="1696" y="2168"/>
                  <a:pt x="1696" y="2168"/>
                  <a:pt x="1696" y="2168"/>
                </a:cubicBezTo>
                <a:cubicBezTo>
                  <a:pt x="1663" y="2100"/>
                  <a:pt x="1663" y="2100"/>
                  <a:pt x="1663" y="2100"/>
                </a:cubicBezTo>
                <a:cubicBezTo>
                  <a:pt x="1687" y="2023"/>
                  <a:pt x="1687" y="2023"/>
                  <a:pt x="1687" y="2023"/>
                </a:cubicBezTo>
                <a:cubicBezTo>
                  <a:pt x="1835" y="1952"/>
                  <a:pt x="1835" y="1952"/>
                  <a:pt x="1835" y="1952"/>
                </a:cubicBezTo>
                <a:cubicBezTo>
                  <a:pt x="1855" y="1902"/>
                  <a:pt x="1855" y="1902"/>
                  <a:pt x="1855" y="1902"/>
                </a:cubicBezTo>
                <a:cubicBezTo>
                  <a:pt x="1910" y="1877"/>
                  <a:pt x="1910" y="1877"/>
                  <a:pt x="1910" y="1877"/>
                </a:cubicBezTo>
                <a:cubicBezTo>
                  <a:pt x="1916" y="1888"/>
                  <a:pt x="1929" y="1895"/>
                  <a:pt x="1942" y="1895"/>
                </a:cubicBezTo>
                <a:cubicBezTo>
                  <a:pt x="1948" y="1895"/>
                  <a:pt x="1954" y="1894"/>
                  <a:pt x="1959" y="1892"/>
                </a:cubicBezTo>
                <a:cubicBezTo>
                  <a:pt x="1978" y="1883"/>
                  <a:pt x="1986" y="1860"/>
                  <a:pt x="1977" y="1841"/>
                </a:cubicBezTo>
                <a:cubicBezTo>
                  <a:pt x="1971" y="1827"/>
                  <a:pt x="1957" y="1819"/>
                  <a:pt x="1942" y="1819"/>
                </a:cubicBezTo>
                <a:cubicBezTo>
                  <a:pt x="1937" y="1819"/>
                  <a:pt x="1931" y="1820"/>
                  <a:pt x="1926" y="1822"/>
                </a:cubicBezTo>
                <a:cubicBezTo>
                  <a:pt x="1908" y="1831"/>
                  <a:pt x="1900" y="1852"/>
                  <a:pt x="1906" y="1870"/>
                </a:cubicBezTo>
                <a:cubicBezTo>
                  <a:pt x="1849" y="1896"/>
                  <a:pt x="1849" y="1896"/>
                  <a:pt x="1849" y="1896"/>
                </a:cubicBezTo>
                <a:cubicBezTo>
                  <a:pt x="1829" y="1947"/>
                  <a:pt x="1829" y="1947"/>
                  <a:pt x="1829" y="1947"/>
                </a:cubicBezTo>
                <a:cubicBezTo>
                  <a:pt x="1681" y="2018"/>
                  <a:pt x="1681" y="2018"/>
                  <a:pt x="1681" y="2018"/>
                </a:cubicBezTo>
                <a:cubicBezTo>
                  <a:pt x="1655" y="2100"/>
                  <a:pt x="1655" y="2100"/>
                  <a:pt x="1655" y="2100"/>
                </a:cubicBezTo>
                <a:cubicBezTo>
                  <a:pt x="1688" y="2168"/>
                  <a:pt x="1688" y="2168"/>
                  <a:pt x="1688" y="2168"/>
                </a:cubicBezTo>
                <a:cubicBezTo>
                  <a:pt x="1632" y="2327"/>
                  <a:pt x="1632" y="2327"/>
                  <a:pt x="1632" y="2327"/>
                </a:cubicBezTo>
                <a:cubicBezTo>
                  <a:pt x="1672" y="2412"/>
                  <a:pt x="1672" y="2412"/>
                  <a:pt x="1672" y="2412"/>
                </a:cubicBezTo>
                <a:cubicBezTo>
                  <a:pt x="1623" y="2548"/>
                  <a:pt x="1623" y="2548"/>
                  <a:pt x="1623" y="2548"/>
                </a:cubicBezTo>
                <a:cubicBezTo>
                  <a:pt x="1389" y="2659"/>
                  <a:pt x="1389" y="2659"/>
                  <a:pt x="1389" y="2659"/>
                </a:cubicBezTo>
                <a:cubicBezTo>
                  <a:pt x="1406" y="2659"/>
                  <a:pt x="1406" y="2659"/>
                  <a:pt x="1406" y="2659"/>
                </a:cubicBezTo>
                <a:cubicBezTo>
                  <a:pt x="1627" y="2554"/>
                  <a:pt x="1627" y="2554"/>
                  <a:pt x="1627" y="2554"/>
                </a:cubicBezTo>
                <a:lnTo>
                  <a:pt x="1628" y="2553"/>
                </a:lnTo>
                <a:close/>
                <a:moveTo>
                  <a:pt x="1929" y="1829"/>
                </a:moveTo>
                <a:cubicBezTo>
                  <a:pt x="1933" y="1827"/>
                  <a:pt x="1938" y="1826"/>
                  <a:pt x="1942" y="1826"/>
                </a:cubicBezTo>
                <a:cubicBezTo>
                  <a:pt x="1954" y="1826"/>
                  <a:pt x="1965" y="1833"/>
                  <a:pt x="1970" y="1844"/>
                </a:cubicBezTo>
                <a:cubicBezTo>
                  <a:pt x="1978" y="1859"/>
                  <a:pt x="1971" y="1878"/>
                  <a:pt x="1956" y="1885"/>
                </a:cubicBezTo>
                <a:cubicBezTo>
                  <a:pt x="1951" y="1887"/>
                  <a:pt x="1947" y="1888"/>
                  <a:pt x="1942" y="1888"/>
                </a:cubicBezTo>
                <a:cubicBezTo>
                  <a:pt x="1931" y="1888"/>
                  <a:pt x="1920" y="1881"/>
                  <a:pt x="1914" y="1870"/>
                </a:cubicBezTo>
                <a:cubicBezTo>
                  <a:pt x="1907" y="1855"/>
                  <a:pt x="1914" y="1836"/>
                  <a:pt x="1929" y="1829"/>
                </a:cubicBezTo>
                <a:close/>
                <a:moveTo>
                  <a:pt x="1904" y="2159"/>
                </a:moveTo>
                <a:cubicBezTo>
                  <a:pt x="1911" y="2171"/>
                  <a:pt x="1924" y="2178"/>
                  <a:pt x="1937" y="2178"/>
                </a:cubicBezTo>
                <a:cubicBezTo>
                  <a:pt x="1943" y="2178"/>
                  <a:pt x="1949" y="2177"/>
                  <a:pt x="1954" y="2174"/>
                </a:cubicBezTo>
                <a:cubicBezTo>
                  <a:pt x="1963" y="2170"/>
                  <a:pt x="1970" y="2162"/>
                  <a:pt x="1973" y="2152"/>
                </a:cubicBezTo>
                <a:cubicBezTo>
                  <a:pt x="1977" y="2143"/>
                  <a:pt x="1976" y="2132"/>
                  <a:pt x="1972" y="2123"/>
                </a:cubicBezTo>
                <a:cubicBezTo>
                  <a:pt x="1965" y="2110"/>
                  <a:pt x="1952" y="2101"/>
                  <a:pt x="1937" y="2101"/>
                </a:cubicBezTo>
                <a:cubicBezTo>
                  <a:pt x="1931" y="2101"/>
                  <a:pt x="1926" y="2102"/>
                  <a:pt x="1921" y="2105"/>
                </a:cubicBezTo>
                <a:cubicBezTo>
                  <a:pt x="1903" y="2113"/>
                  <a:pt x="1894" y="2134"/>
                  <a:pt x="1901" y="2152"/>
                </a:cubicBezTo>
                <a:cubicBezTo>
                  <a:pt x="1849" y="2176"/>
                  <a:pt x="1849" y="2176"/>
                  <a:pt x="1849" y="2176"/>
                </a:cubicBezTo>
                <a:cubicBezTo>
                  <a:pt x="1785" y="2355"/>
                  <a:pt x="1785" y="2355"/>
                  <a:pt x="1785" y="2355"/>
                </a:cubicBezTo>
                <a:cubicBezTo>
                  <a:pt x="1899" y="2594"/>
                  <a:pt x="1899" y="2594"/>
                  <a:pt x="1899" y="2594"/>
                </a:cubicBezTo>
                <a:cubicBezTo>
                  <a:pt x="1881" y="2638"/>
                  <a:pt x="1881" y="2638"/>
                  <a:pt x="1881" y="2638"/>
                </a:cubicBezTo>
                <a:cubicBezTo>
                  <a:pt x="1837" y="2659"/>
                  <a:pt x="1837" y="2659"/>
                  <a:pt x="1837" y="2659"/>
                </a:cubicBezTo>
                <a:cubicBezTo>
                  <a:pt x="1855" y="2659"/>
                  <a:pt x="1855" y="2659"/>
                  <a:pt x="1855" y="2659"/>
                </a:cubicBezTo>
                <a:cubicBezTo>
                  <a:pt x="1887" y="2644"/>
                  <a:pt x="1887" y="2644"/>
                  <a:pt x="1887" y="2644"/>
                </a:cubicBezTo>
                <a:cubicBezTo>
                  <a:pt x="1907" y="2594"/>
                  <a:pt x="1907" y="2594"/>
                  <a:pt x="1907" y="2594"/>
                </a:cubicBezTo>
                <a:cubicBezTo>
                  <a:pt x="1793" y="2354"/>
                  <a:pt x="1793" y="2354"/>
                  <a:pt x="1793" y="2354"/>
                </a:cubicBezTo>
                <a:cubicBezTo>
                  <a:pt x="1855" y="2181"/>
                  <a:pt x="1855" y="2181"/>
                  <a:pt x="1855" y="2181"/>
                </a:cubicBezTo>
                <a:lnTo>
                  <a:pt x="1904" y="2159"/>
                </a:lnTo>
                <a:close/>
                <a:moveTo>
                  <a:pt x="1924" y="2111"/>
                </a:moveTo>
                <a:cubicBezTo>
                  <a:pt x="1928" y="2109"/>
                  <a:pt x="1932" y="2108"/>
                  <a:pt x="1937" y="2108"/>
                </a:cubicBezTo>
                <a:cubicBezTo>
                  <a:pt x="1949" y="2108"/>
                  <a:pt x="1960" y="2115"/>
                  <a:pt x="1965" y="2126"/>
                </a:cubicBezTo>
                <a:cubicBezTo>
                  <a:pt x="1969" y="2134"/>
                  <a:pt x="1969" y="2142"/>
                  <a:pt x="1966" y="2150"/>
                </a:cubicBezTo>
                <a:cubicBezTo>
                  <a:pt x="1964" y="2158"/>
                  <a:pt x="1958" y="2164"/>
                  <a:pt x="1951" y="2167"/>
                </a:cubicBezTo>
                <a:cubicBezTo>
                  <a:pt x="1946" y="2169"/>
                  <a:pt x="1942" y="2170"/>
                  <a:pt x="1937" y="2170"/>
                </a:cubicBezTo>
                <a:cubicBezTo>
                  <a:pt x="1925" y="2170"/>
                  <a:pt x="1914" y="2163"/>
                  <a:pt x="1909" y="2153"/>
                </a:cubicBezTo>
                <a:cubicBezTo>
                  <a:pt x="1902" y="2137"/>
                  <a:pt x="1908" y="2119"/>
                  <a:pt x="1924" y="2111"/>
                </a:cubicBezTo>
                <a:close/>
                <a:moveTo>
                  <a:pt x="1866" y="2576"/>
                </a:moveTo>
                <a:cubicBezTo>
                  <a:pt x="1751" y="2336"/>
                  <a:pt x="1751" y="2336"/>
                  <a:pt x="1751" y="2336"/>
                </a:cubicBezTo>
                <a:cubicBezTo>
                  <a:pt x="1802" y="2184"/>
                  <a:pt x="1802" y="2184"/>
                  <a:pt x="1802" y="2184"/>
                </a:cubicBezTo>
                <a:cubicBezTo>
                  <a:pt x="1810" y="2186"/>
                  <a:pt x="1818" y="2185"/>
                  <a:pt x="1826" y="2182"/>
                </a:cubicBezTo>
                <a:cubicBezTo>
                  <a:pt x="1843" y="2173"/>
                  <a:pt x="1850" y="2153"/>
                  <a:pt x="1842" y="2135"/>
                </a:cubicBezTo>
                <a:cubicBezTo>
                  <a:pt x="1834" y="2118"/>
                  <a:pt x="1813" y="2111"/>
                  <a:pt x="1796" y="2119"/>
                </a:cubicBezTo>
                <a:cubicBezTo>
                  <a:pt x="1779" y="2127"/>
                  <a:pt x="1771" y="2148"/>
                  <a:pt x="1779" y="2165"/>
                </a:cubicBezTo>
                <a:cubicBezTo>
                  <a:pt x="1783" y="2173"/>
                  <a:pt x="1789" y="2178"/>
                  <a:pt x="1795" y="2182"/>
                </a:cubicBezTo>
                <a:cubicBezTo>
                  <a:pt x="1743" y="2337"/>
                  <a:pt x="1743" y="2337"/>
                  <a:pt x="1743" y="2337"/>
                </a:cubicBezTo>
                <a:cubicBezTo>
                  <a:pt x="1858" y="2576"/>
                  <a:pt x="1858" y="2576"/>
                  <a:pt x="1858" y="2576"/>
                </a:cubicBezTo>
                <a:cubicBezTo>
                  <a:pt x="1837" y="2626"/>
                  <a:pt x="1837" y="2626"/>
                  <a:pt x="1837" y="2626"/>
                </a:cubicBezTo>
                <a:cubicBezTo>
                  <a:pt x="1768" y="2659"/>
                  <a:pt x="1768" y="2659"/>
                  <a:pt x="1768" y="2659"/>
                </a:cubicBezTo>
                <a:cubicBezTo>
                  <a:pt x="1786" y="2659"/>
                  <a:pt x="1786" y="2659"/>
                  <a:pt x="1786" y="2659"/>
                </a:cubicBezTo>
                <a:cubicBezTo>
                  <a:pt x="1843" y="2632"/>
                  <a:pt x="1843" y="2632"/>
                  <a:pt x="1843" y="2632"/>
                </a:cubicBezTo>
                <a:lnTo>
                  <a:pt x="1866" y="2576"/>
                </a:lnTo>
                <a:close/>
                <a:moveTo>
                  <a:pt x="1562" y="2659"/>
                </a:moveTo>
                <a:cubicBezTo>
                  <a:pt x="1595" y="2659"/>
                  <a:pt x="1595" y="2659"/>
                  <a:pt x="1595" y="2659"/>
                </a:cubicBezTo>
                <a:cubicBezTo>
                  <a:pt x="1575" y="2653"/>
                  <a:pt x="1575" y="2653"/>
                  <a:pt x="1575" y="2653"/>
                </a:cubicBezTo>
                <a:lnTo>
                  <a:pt x="1562" y="2659"/>
                </a:lnTo>
                <a:close/>
                <a:moveTo>
                  <a:pt x="1308" y="2624"/>
                </a:moveTo>
                <a:cubicBezTo>
                  <a:pt x="1457" y="2191"/>
                  <a:pt x="1457" y="2191"/>
                  <a:pt x="1457" y="2191"/>
                </a:cubicBezTo>
                <a:cubicBezTo>
                  <a:pt x="1519" y="2162"/>
                  <a:pt x="1519" y="2162"/>
                  <a:pt x="1519" y="2162"/>
                </a:cubicBezTo>
                <a:cubicBezTo>
                  <a:pt x="1526" y="2173"/>
                  <a:pt x="1538" y="2181"/>
                  <a:pt x="1552" y="2181"/>
                </a:cubicBezTo>
                <a:cubicBezTo>
                  <a:pt x="1557" y="2181"/>
                  <a:pt x="1563" y="2179"/>
                  <a:pt x="1568" y="2177"/>
                </a:cubicBezTo>
                <a:cubicBezTo>
                  <a:pt x="1577" y="2173"/>
                  <a:pt x="1584" y="2165"/>
                  <a:pt x="1588" y="2155"/>
                </a:cubicBezTo>
                <a:cubicBezTo>
                  <a:pt x="1591" y="2145"/>
                  <a:pt x="1591" y="2135"/>
                  <a:pt x="1586" y="2126"/>
                </a:cubicBezTo>
                <a:cubicBezTo>
                  <a:pt x="1580" y="2113"/>
                  <a:pt x="1566" y="2104"/>
                  <a:pt x="1552" y="2104"/>
                </a:cubicBezTo>
                <a:cubicBezTo>
                  <a:pt x="1546" y="2104"/>
                  <a:pt x="1540" y="2105"/>
                  <a:pt x="1535" y="2108"/>
                </a:cubicBezTo>
                <a:cubicBezTo>
                  <a:pt x="1526" y="2112"/>
                  <a:pt x="1519" y="2120"/>
                  <a:pt x="1515" y="2129"/>
                </a:cubicBezTo>
                <a:cubicBezTo>
                  <a:pt x="1512" y="2138"/>
                  <a:pt x="1513" y="2147"/>
                  <a:pt x="1516" y="2155"/>
                </a:cubicBezTo>
                <a:cubicBezTo>
                  <a:pt x="1451" y="2185"/>
                  <a:pt x="1451" y="2185"/>
                  <a:pt x="1451" y="2185"/>
                </a:cubicBezTo>
                <a:cubicBezTo>
                  <a:pt x="1302" y="2618"/>
                  <a:pt x="1302" y="2618"/>
                  <a:pt x="1302" y="2618"/>
                </a:cubicBezTo>
                <a:cubicBezTo>
                  <a:pt x="1217" y="2659"/>
                  <a:pt x="1217" y="2659"/>
                  <a:pt x="1217" y="2659"/>
                </a:cubicBezTo>
                <a:cubicBezTo>
                  <a:pt x="1234" y="2659"/>
                  <a:pt x="1234" y="2659"/>
                  <a:pt x="1234" y="2659"/>
                </a:cubicBezTo>
                <a:cubicBezTo>
                  <a:pt x="1306" y="2624"/>
                  <a:pt x="1306" y="2624"/>
                  <a:pt x="1306" y="2624"/>
                </a:cubicBezTo>
                <a:lnTo>
                  <a:pt x="1308" y="2624"/>
                </a:lnTo>
                <a:close/>
                <a:moveTo>
                  <a:pt x="1522" y="2132"/>
                </a:moveTo>
                <a:cubicBezTo>
                  <a:pt x="1525" y="2124"/>
                  <a:pt x="1531" y="2118"/>
                  <a:pt x="1538" y="2114"/>
                </a:cubicBezTo>
                <a:cubicBezTo>
                  <a:pt x="1543" y="2112"/>
                  <a:pt x="1547" y="2111"/>
                  <a:pt x="1552" y="2111"/>
                </a:cubicBezTo>
                <a:cubicBezTo>
                  <a:pt x="1564" y="2111"/>
                  <a:pt x="1575" y="2118"/>
                  <a:pt x="1580" y="2129"/>
                </a:cubicBezTo>
                <a:cubicBezTo>
                  <a:pt x="1583" y="2136"/>
                  <a:pt x="1584" y="2145"/>
                  <a:pt x="1581" y="2153"/>
                </a:cubicBezTo>
                <a:cubicBezTo>
                  <a:pt x="1578" y="2160"/>
                  <a:pt x="1572" y="2167"/>
                  <a:pt x="1565" y="2170"/>
                </a:cubicBezTo>
                <a:cubicBezTo>
                  <a:pt x="1561" y="2172"/>
                  <a:pt x="1556" y="2173"/>
                  <a:pt x="1552" y="2173"/>
                </a:cubicBezTo>
                <a:cubicBezTo>
                  <a:pt x="1540" y="2173"/>
                  <a:pt x="1529" y="2166"/>
                  <a:pt x="1524" y="2156"/>
                </a:cubicBezTo>
                <a:cubicBezTo>
                  <a:pt x="1520" y="2148"/>
                  <a:pt x="1520" y="2140"/>
                  <a:pt x="1522" y="2132"/>
                </a:cubicBezTo>
                <a:close/>
                <a:moveTo>
                  <a:pt x="1688" y="2100"/>
                </a:moveTo>
                <a:cubicBezTo>
                  <a:pt x="1707" y="2038"/>
                  <a:pt x="1707" y="2038"/>
                  <a:pt x="1707" y="2038"/>
                </a:cubicBezTo>
                <a:cubicBezTo>
                  <a:pt x="1832" y="1978"/>
                  <a:pt x="1832" y="1978"/>
                  <a:pt x="1832" y="1978"/>
                </a:cubicBezTo>
                <a:cubicBezTo>
                  <a:pt x="1874" y="1994"/>
                  <a:pt x="1874" y="1994"/>
                  <a:pt x="1874" y="1994"/>
                </a:cubicBezTo>
                <a:cubicBezTo>
                  <a:pt x="1871" y="2003"/>
                  <a:pt x="1871" y="2012"/>
                  <a:pt x="1875" y="2021"/>
                </a:cubicBezTo>
                <a:cubicBezTo>
                  <a:pt x="1883" y="2038"/>
                  <a:pt x="1904" y="2045"/>
                  <a:pt x="1921" y="2037"/>
                </a:cubicBezTo>
                <a:cubicBezTo>
                  <a:pt x="1939" y="2029"/>
                  <a:pt x="1946" y="2008"/>
                  <a:pt x="1938" y="1991"/>
                </a:cubicBezTo>
                <a:cubicBezTo>
                  <a:pt x="1929" y="1974"/>
                  <a:pt x="1909" y="1966"/>
                  <a:pt x="1891" y="1975"/>
                </a:cubicBezTo>
                <a:cubicBezTo>
                  <a:pt x="1885" y="1978"/>
                  <a:pt x="1880" y="1982"/>
                  <a:pt x="1877" y="1988"/>
                </a:cubicBezTo>
                <a:cubicBezTo>
                  <a:pt x="1832" y="1970"/>
                  <a:pt x="1832" y="1970"/>
                  <a:pt x="1832" y="1970"/>
                </a:cubicBezTo>
                <a:cubicBezTo>
                  <a:pt x="1701" y="2033"/>
                  <a:pt x="1701" y="2033"/>
                  <a:pt x="1701" y="2033"/>
                </a:cubicBezTo>
                <a:cubicBezTo>
                  <a:pt x="1680" y="2101"/>
                  <a:pt x="1680" y="2101"/>
                  <a:pt x="1680" y="2101"/>
                </a:cubicBezTo>
                <a:cubicBezTo>
                  <a:pt x="1714" y="2172"/>
                  <a:pt x="1714" y="2172"/>
                  <a:pt x="1714" y="2172"/>
                </a:cubicBezTo>
                <a:cubicBezTo>
                  <a:pt x="1657" y="2327"/>
                  <a:pt x="1657" y="2327"/>
                  <a:pt x="1657" y="2327"/>
                </a:cubicBezTo>
                <a:cubicBezTo>
                  <a:pt x="1696" y="2410"/>
                  <a:pt x="1696" y="2410"/>
                  <a:pt x="1696" y="2410"/>
                </a:cubicBezTo>
                <a:cubicBezTo>
                  <a:pt x="1638" y="2581"/>
                  <a:pt x="1638" y="2581"/>
                  <a:pt x="1638" y="2581"/>
                </a:cubicBezTo>
                <a:cubicBezTo>
                  <a:pt x="1475" y="2659"/>
                  <a:pt x="1475" y="2659"/>
                  <a:pt x="1475" y="2659"/>
                </a:cubicBezTo>
                <a:cubicBezTo>
                  <a:pt x="1493" y="2659"/>
                  <a:pt x="1493" y="2659"/>
                  <a:pt x="1493" y="2659"/>
                </a:cubicBezTo>
                <a:cubicBezTo>
                  <a:pt x="1643" y="2587"/>
                  <a:pt x="1643" y="2587"/>
                  <a:pt x="1643" y="2587"/>
                </a:cubicBezTo>
                <a:cubicBezTo>
                  <a:pt x="1645" y="2586"/>
                  <a:pt x="1645" y="2586"/>
                  <a:pt x="1645" y="2586"/>
                </a:cubicBezTo>
                <a:cubicBezTo>
                  <a:pt x="1704" y="2410"/>
                  <a:pt x="1704" y="2410"/>
                  <a:pt x="1704" y="2410"/>
                </a:cubicBezTo>
                <a:cubicBezTo>
                  <a:pt x="1665" y="2327"/>
                  <a:pt x="1665" y="2327"/>
                  <a:pt x="1665" y="2327"/>
                </a:cubicBezTo>
                <a:cubicBezTo>
                  <a:pt x="1722" y="2172"/>
                  <a:pt x="1722" y="2172"/>
                  <a:pt x="1722" y="2172"/>
                </a:cubicBezTo>
                <a:lnTo>
                  <a:pt x="1688" y="2100"/>
                </a:lnTo>
                <a:close/>
                <a:moveTo>
                  <a:pt x="871" y="2393"/>
                </a:moveTo>
                <a:cubicBezTo>
                  <a:pt x="878" y="2406"/>
                  <a:pt x="891" y="2415"/>
                  <a:pt x="906" y="2415"/>
                </a:cubicBezTo>
                <a:cubicBezTo>
                  <a:pt x="912" y="2415"/>
                  <a:pt x="917" y="2413"/>
                  <a:pt x="923" y="2411"/>
                </a:cubicBezTo>
                <a:cubicBezTo>
                  <a:pt x="932" y="2407"/>
                  <a:pt x="939" y="2399"/>
                  <a:pt x="942" y="2389"/>
                </a:cubicBezTo>
                <a:cubicBezTo>
                  <a:pt x="946" y="2380"/>
                  <a:pt x="945" y="2369"/>
                  <a:pt x="941" y="2360"/>
                </a:cubicBezTo>
                <a:cubicBezTo>
                  <a:pt x="934" y="2347"/>
                  <a:pt x="921" y="2338"/>
                  <a:pt x="906" y="2338"/>
                </a:cubicBezTo>
                <a:cubicBezTo>
                  <a:pt x="900" y="2338"/>
                  <a:pt x="895" y="2339"/>
                  <a:pt x="890" y="2342"/>
                </a:cubicBezTo>
                <a:cubicBezTo>
                  <a:pt x="881" y="2346"/>
                  <a:pt x="875" y="2352"/>
                  <a:pt x="872" y="2360"/>
                </a:cubicBezTo>
                <a:cubicBezTo>
                  <a:pt x="767" y="2322"/>
                  <a:pt x="767" y="2322"/>
                  <a:pt x="767" y="2322"/>
                </a:cubicBezTo>
                <a:cubicBezTo>
                  <a:pt x="692" y="2358"/>
                  <a:pt x="692" y="2358"/>
                  <a:pt x="692" y="2358"/>
                </a:cubicBezTo>
                <a:cubicBezTo>
                  <a:pt x="681" y="2340"/>
                  <a:pt x="661" y="2328"/>
                  <a:pt x="640" y="2328"/>
                </a:cubicBezTo>
                <a:cubicBezTo>
                  <a:pt x="631" y="2328"/>
                  <a:pt x="622" y="2330"/>
                  <a:pt x="614" y="2334"/>
                </a:cubicBezTo>
                <a:cubicBezTo>
                  <a:pt x="586" y="2347"/>
                  <a:pt x="573" y="2381"/>
                  <a:pt x="584" y="2409"/>
                </a:cubicBezTo>
                <a:cubicBezTo>
                  <a:pt x="519" y="2442"/>
                  <a:pt x="519" y="2442"/>
                  <a:pt x="519" y="2442"/>
                </a:cubicBezTo>
                <a:cubicBezTo>
                  <a:pt x="512" y="2430"/>
                  <a:pt x="499" y="2423"/>
                  <a:pt x="486" y="2423"/>
                </a:cubicBezTo>
                <a:cubicBezTo>
                  <a:pt x="480" y="2423"/>
                  <a:pt x="475" y="2425"/>
                  <a:pt x="469" y="2427"/>
                </a:cubicBezTo>
                <a:cubicBezTo>
                  <a:pt x="450" y="2436"/>
                  <a:pt x="442" y="2459"/>
                  <a:pt x="451" y="2478"/>
                </a:cubicBezTo>
                <a:cubicBezTo>
                  <a:pt x="458" y="2491"/>
                  <a:pt x="471" y="2500"/>
                  <a:pt x="486" y="2500"/>
                </a:cubicBezTo>
                <a:cubicBezTo>
                  <a:pt x="492" y="2500"/>
                  <a:pt x="497" y="2499"/>
                  <a:pt x="502" y="2496"/>
                </a:cubicBezTo>
                <a:cubicBezTo>
                  <a:pt x="520" y="2488"/>
                  <a:pt x="529" y="2467"/>
                  <a:pt x="522" y="2449"/>
                </a:cubicBezTo>
                <a:cubicBezTo>
                  <a:pt x="587" y="2416"/>
                  <a:pt x="587" y="2416"/>
                  <a:pt x="587" y="2416"/>
                </a:cubicBezTo>
                <a:cubicBezTo>
                  <a:pt x="597" y="2436"/>
                  <a:pt x="618" y="2448"/>
                  <a:pt x="640" y="2448"/>
                </a:cubicBezTo>
                <a:cubicBezTo>
                  <a:pt x="649" y="2448"/>
                  <a:pt x="658" y="2446"/>
                  <a:pt x="666" y="2442"/>
                </a:cubicBezTo>
                <a:cubicBezTo>
                  <a:pt x="680" y="2435"/>
                  <a:pt x="691" y="2423"/>
                  <a:pt x="697" y="2408"/>
                </a:cubicBezTo>
                <a:cubicBezTo>
                  <a:pt x="702" y="2394"/>
                  <a:pt x="701" y="2378"/>
                  <a:pt x="695" y="2365"/>
                </a:cubicBezTo>
                <a:cubicBezTo>
                  <a:pt x="767" y="2330"/>
                  <a:pt x="767" y="2330"/>
                  <a:pt x="767" y="2330"/>
                </a:cubicBezTo>
                <a:cubicBezTo>
                  <a:pt x="869" y="2367"/>
                  <a:pt x="869" y="2367"/>
                  <a:pt x="869" y="2367"/>
                </a:cubicBezTo>
                <a:cubicBezTo>
                  <a:pt x="867" y="2375"/>
                  <a:pt x="867" y="2384"/>
                  <a:pt x="871" y="2393"/>
                </a:cubicBezTo>
                <a:close/>
                <a:moveTo>
                  <a:pt x="893" y="2348"/>
                </a:moveTo>
                <a:cubicBezTo>
                  <a:pt x="897" y="2346"/>
                  <a:pt x="901" y="2345"/>
                  <a:pt x="906" y="2345"/>
                </a:cubicBezTo>
                <a:cubicBezTo>
                  <a:pt x="918" y="2345"/>
                  <a:pt x="929" y="2352"/>
                  <a:pt x="934" y="2363"/>
                </a:cubicBezTo>
                <a:cubicBezTo>
                  <a:pt x="938" y="2370"/>
                  <a:pt x="938" y="2379"/>
                  <a:pt x="935" y="2387"/>
                </a:cubicBezTo>
                <a:cubicBezTo>
                  <a:pt x="932" y="2394"/>
                  <a:pt x="927" y="2401"/>
                  <a:pt x="919" y="2404"/>
                </a:cubicBezTo>
                <a:cubicBezTo>
                  <a:pt x="915" y="2406"/>
                  <a:pt x="911" y="2407"/>
                  <a:pt x="906" y="2407"/>
                </a:cubicBezTo>
                <a:cubicBezTo>
                  <a:pt x="894" y="2407"/>
                  <a:pt x="883" y="2400"/>
                  <a:pt x="878" y="2390"/>
                </a:cubicBezTo>
                <a:cubicBezTo>
                  <a:pt x="871" y="2374"/>
                  <a:pt x="877" y="2356"/>
                  <a:pt x="893" y="2348"/>
                </a:cubicBezTo>
                <a:close/>
                <a:moveTo>
                  <a:pt x="499" y="2490"/>
                </a:moveTo>
                <a:cubicBezTo>
                  <a:pt x="495" y="2492"/>
                  <a:pt x="490" y="2493"/>
                  <a:pt x="486" y="2493"/>
                </a:cubicBezTo>
                <a:cubicBezTo>
                  <a:pt x="474" y="2493"/>
                  <a:pt x="463" y="2486"/>
                  <a:pt x="458" y="2475"/>
                </a:cubicBezTo>
                <a:cubicBezTo>
                  <a:pt x="451" y="2460"/>
                  <a:pt x="457" y="2441"/>
                  <a:pt x="472" y="2434"/>
                </a:cubicBezTo>
                <a:cubicBezTo>
                  <a:pt x="477" y="2432"/>
                  <a:pt x="481" y="2431"/>
                  <a:pt x="486" y="2431"/>
                </a:cubicBezTo>
                <a:cubicBezTo>
                  <a:pt x="498" y="2431"/>
                  <a:pt x="509" y="2438"/>
                  <a:pt x="514" y="2448"/>
                </a:cubicBezTo>
                <a:cubicBezTo>
                  <a:pt x="521" y="2464"/>
                  <a:pt x="515" y="2482"/>
                  <a:pt x="499" y="2490"/>
                </a:cubicBezTo>
                <a:close/>
                <a:moveTo>
                  <a:pt x="690" y="2406"/>
                </a:moveTo>
                <a:cubicBezTo>
                  <a:pt x="685" y="2419"/>
                  <a:pt x="675" y="2429"/>
                  <a:pt x="663" y="2436"/>
                </a:cubicBezTo>
                <a:cubicBezTo>
                  <a:pt x="656" y="2439"/>
                  <a:pt x="648" y="2441"/>
                  <a:pt x="640" y="2441"/>
                </a:cubicBezTo>
                <a:cubicBezTo>
                  <a:pt x="620" y="2441"/>
                  <a:pt x="601" y="2429"/>
                  <a:pt x="593" y="2411"/>
                </a:cubicBezTo>
                <a:cubicBezTo>
                  <a:pt x="580" y="2385"/>
                  <a:pt x="591" y="2353"/>
                  <a:pt x="617" y="2341"/>
                </a:cubicBezTo>
                <a:cubicBezTo>
                  <a:pt x="625" y="2337"/>
                  <a:pt x="632" y="2335"/>
                  <a:pt x="640" y="2335"/>
                </a:cubicBezTo>
                <a:cubicBezTo>
                  <a:pt x="660" y="2335"/>
                  <a:pt x="679" y="2347"/>
                  <a:pt x="688" y="2365"/>
                </a:cubicBezTo>
                <a:cubicBezTo>
                  <a:pt x="694" y="2378"/>
                  <a:pt x="694" y="2392"/>
                  <a:pt x="690" y="2406"/>
                </a:cubicBezTo>
                <a:close/>
                <a:moveTo>
                  <a:pt x="625" y="2357"/>
                </a:moveTo>
                <a:cubicBezTo>
                  <a:pt x="608" y="2365"/>
                  <a:pt x="601" y="2386"/>
                  <a:pt x="609" y="2403"/>
                </a:cubicBezTo>
                <a:cubicBezTo>
                  <a:pt x="617" y="2420"/>
                  <a:pt x="638" y="2428"/>
                  <a:pt x="655" y="2419"/>
                </a:cubicBezTo>
                <a:cubicBezTo>
                  <a:pt x="672" y="2411"/>
                  <a:pt x="680" y="2390"/>
                  <a:pt x="671" y="2373"/>
                </a:cubicBezTo>
                <a:cubicBezTo>
                  <a:pt x="663" y="2356"/>
                  <a:pt x="642" y="2349"/>
                  <a:pt x="625" y="2357"/>
                </a:cubicBezTo>
                <a:close/>
                <a:moveTo>
                  <a:pt x="1255" y="2567"/>
                </a:moveTo>
                <a:cubicBezTo>
                  <a:pt x="1302" y="2430"/>
                  <a:pt x="1302" y="2430"/>
                  <a:pt x="1302" y="2430"/>
                </a:cubicBezTo>
                <a:cubicBezTo>
                  <a:pt x="1288" y="2400"/>
                  <a:pt x="1288" y="2400"/>
                  <a:pt x="1288" y="2400"/>
                </a:cubicBezTo>
                <a:cubicBezTo>
                  <a:pt x="1302" y="2390"/>
                  <a:pt x="1308" y="2370"/>
                  <a:pt x="1300" y="2353"/>
                </a:cubicBezTo>
                <a:cubicBezTo>
                  <a:pt x="1293" y="2340"/>
                  <a:pt x="1280" y="2331"/>
                  <a:pt x="1265" y="2331"/>
                </a:cubicBezTo>
                <a:cubicBezTo>
                  <a:pt x="1262" y="2331"/>
                  <a:pt x="1259" y="2332"/>
                  <a:pt x="1256" y="2332"/>
                </a:cubicBezTo>
                <a:cubicBezTo>
                  <a:pt x="1231" y="2281"/>
                  <a:pt x="1231" y="2281"/>
                  <a:pt x="1231" y="2281"/>
                </a:cubicBezTo>
                <a:cubicBezTo>
                  <a:pt x="1146" y="2255"/>
                  <a:pt x="1146" y="2255"/>
                  <a:pt x="1146" y="2255"/>
                </a:cubicBezTo>
                <a:cubicBezTo>
                  <a:pt x="1146" y="2249"/>
                  <a:pt x="1145" y="2244"/>
                  <a:pt x="1142" y="2239"/>
                </a:cubicBezTo>
                <a:cubicBezTo>
                  <a:pt x="1134" y="2222"/>
                  <a:pt x="1113" y="2214"/>
                  <a:pt x="1096" y="2223"/>
                </a:cubicBezTo>
                <a:cubicBezTo>
                  <a:pt x="1079" y="2231"/>
                  <a:pt x="1071" y="2251"/>
                  <a:pt x="1080" y="2269"/>
                </a:cubicBezTo>
                <a:cubicBezTo>
                  <a:pt x="1088" y="2286"/>
                  <a:pt x="1109" y="2293"/>
                  <a:pt x="1126" y="2285"/>
                </a:cubicBezTo>
                <a:cubicBezTo>
                  <a:pt x="1136" y="2280"/>
                  <a:pt x="1142" y="2272"/>
                  <a:pt x="1145" y="2262"/>
                </a:cubicBezTo>
                <a:cubicBezTo>
                  <a:pt x="1226" y="2287"/>
                  <a:pt x="1226" y="2287"/>
                  <a:pt x="1226" y="2287"/>
                </a:cubicBezTo>
                <a:cubicBezTo>
                  <a:pt x="1249" y="2335"/>
                  <a:pt x="1249" y="2335"/>
                  <a:pt x="1249" y="2335"/>
                </a:cubicBezTo>
                <a:cubicBezTo>
                  <a:pt x="1249" y="2335"/>
                  <a:pt x="1249" y="2335"/>
                  <a:pt x="1249" y="2335"/>
                </a:cubicBezTo>
                <a:cubicBezTo>
                  <a:pt x="1229" y="2344"/>
                  <a:pt x="1221" y="2367"/>
                  <a:pt x="1230" y="2386"/>
                </a:cubicBezTo>
                <a:cubicBezTo>
                  <a:pt x="1237" y="2399"/>
                  <a:pt x="1250" y="2408"/>
                  <a:pt x="1265" y="2408"/>
                </a:cubicBezTo>
                <a:cubicBezTo>
                  <a:pt x="1271" y="2408"/>
                  <a:pt x="1276" y="2407"/>
                  <a:pt x="1282" y="2404"/>
                </a:cubicBezTo>
                <a:cubicBezTo>
                  <a:pt x="1282" y="2404"/>
                  <a:pt x="1282" y="2404"/>
                  <a:pt x="1282" y="2404"/>
                </a:cubicBezTo>
                <a:cubicBezTo>
                  <a:pt x="1294" y="2431"/>
                  <a:pt x="1294" y="2431"/>
                  <a:pt x="1294" y="2431"/>
                </a:cubicBezTo>
                <a:cubicBezTo>
                  <a:pt x="1249" y="2561"/>
                  <a:pt x="1249" y="2561"/>
                  <a:pt x="1249" y="2561"/>
                </a:cubicBezTo>
                <a:cubicBezTo>
                  <a:pt x="1145" y="2611"/>
                  <a:pt x="1145" y="2611"/>
                  <a:pt x="1145" y="2611"/>
                </a:cubicBezTo>
                <a:cubicBezTo>
                  <a:pt x="1011" y="2559"/>
                  <a:pt x="1011" y="2559"/>
                  <a:pt x="1011" y="2559"/>
                </a:cubicBezTo>
                <a:cubicBezTo>
                  <a:pt x="825" y="2648"/>
                  <a:pt x="825" y="2648"/>
                  <a:pt x="825" y="2648"/>
                </a:cubicBezTo>
                <a:cubicBezTo>
                  <a:pt x="822" y="2659"/>
                  <a:pt x="822" y="2659"/>
                  <a:pt x="822" y="2659"/>
                </a:cubicBezTo>
                <a:cubicBezTo>
                  <a:pt x="830" y="2659"/>
                  <a:pt x="830" y="2659"/>
                  <a:pt x="830" y="2659"/>
                </a:cubicBezTo>
                <a:cubicBezTo>
                  <a:pt x="831" y="2653"/>
                  <a:pt x="831" y="2653"/>
                  <a:pt x="831" y="2653"/>
                </a:cubicBezTo>
                <a:cubicBezTo>
                  <a:pt x="1012" y="2567"/>
                  <a:pt x="1012" y="2567"/>
                  <a:pt x="1012" y="2567"/>
                </a:cubicBezTo>
                <a:cubicBezTo>
                  <a:pt x="1145" y="2619"/>
                  <a:pt x="1145" y="2619"/>
                  <a:pt x="1145" y="2619"/>
                </a:cubicBezTo>
                <a:lnTo>
                  <a:pt x="1255" y="2567"/>
                </a:lnTo>
                <a:close/>
                <a:moveTo>
                  <a:pt x="1278" y="2398"/>
                </a:moveTo>
                <a:cubicBezTo>
                  <a:pt x="1274" y="2400"/>
                  <a:pt x="1270" y="2401"/>
                  <a:pt x="1265" y="2401"/>
                </a:cubicBezTo>
                <a:cubicBezTo>
                  <a:pt x="1253" y="2401"/>
                  <a:pt x="1242" y="2394"/>
                  <a:pt x="1237" y="2383"/>
                </a:cubicBezTo>
                <a:cubicBezTo>
                  <a:pt x="1230" y="2368"/>
                  <a:pt x="1236" y="2349"/>
                  <a:pt x="1252" y="2342"/>
                </a:cubicBezTo>
                <a:cubicBezTo>
                  <a:pt x="1256" y="2340"/>
                  <a:pt x="1260" y="2339"/>
                  <a:pt x="1265" y="2339"/>
                </a:cubicBezTo>
                <a:cubicBezTo>
                  <a:pt x="1277" y="2339"/>
                  <a:pt x="1288" y="2346"/>
                  <a:pt x="1293" y="2356"/>
                </a:cubicBezTo>
                <a:cubicBezTo>
                  <a:pt x="1300" y="2372"/>
                  <a:pt x="1294" y="2390"/>
                  <a:pt x="1278" y="2398"/>
                </a:cubicBezTo>
                <a:close/>
                <a:moveTo>
                  <a:pt x="1146" y="2375"/>
                </a:moveTo>
                <a:cubicBezTo>
                  <a:pt x="1153" y="2376"/>
                  <a:pt x="1161" y="2376"/>
                  <a:pt x="1168" y="2372"/>
                </a:cubicBezTo>
                <a:cubicBezTo>
                  <a:pt x="1185" y="2364"/>
                  <a:pt x="1192" y="2343"/>
                  <a:pt x="1184" y="2326"/>
                </a:cubicBezTo>
                <a:cubicBezTo>
                  <a:pt x="1176" y="2309"/>
                  <a:pt x="1155" y="2301"/>
                  <a:pt x="1138" y="2310"/>
                </a:cubicBezTo>
                <a:cubicBezTo>
                  <a:pt x="1120" y="2318"/>
                  <a:pt x="1113" y="2339"/>
                  <a:pt x="1121" y="2356"/>
                </a:cubicBezTo>
                <a:cubicBezTo>
                  <a:pt x="1125" y="2364"/>
                  <a:pt x="1132" y="2370"/>
                  <a:pt x="1139" y="2373"/>
                </a:cubicBezTo>
                <a:cubicBezTo>
                  <a:pt x="1099" y="2485"/>
                  <a:pt x="1099" y="2485"/>
                  <a:pt x="1099" y="2485"/>
                </a:cubicBezTo>
                <a:cubicBezTo>
                  <a:pt x="734" y="2659"/>
                  <a:pt x="734" y="2659"/>
                  <a:pt x="734" y="2659"/>
                </a:cubicBezTo>
                <a:cubicBezTo>
                  <a:pt x="751" y="2659"/>
                  <a:pt x="751" y="2659"/>
                  <a:pt x="751" y="2659"/>
                </a:cubicBezTo>
                <a:cubicBezTo>
                  <a:pt x="1105" y="2490"/>
                  <a:pt x="1105" y="2490"/>
                  <a:pt x="1105" y="2490"/>
                </a:cubicBezTo>
                <a:lnTo>
                  <a:pt x="1146" y="2375"/>
                </a:lnTo>
                <a:close/>
                <a:moveTo>
                  <a:pt x="1292" y="2590"/>
                </a:moveTo>
                <a:cubicBezTo>
                  <a:pt x="1411" y="2263"/>
                  <a:pt x="1411" y="2263"/>
                  <a:pt x="1411" y="2263"/>
                </a:cubicBezTo>
                <a:cubicBezTo>
                  <a:pt x="1411" y="2261"/>
                  <a:pt x="1411" y="2261"/>
                  <a:pt x="1411" y="2261"/>
                </a:cubicBezTo>
                <a:cubicBezTo>
                  <a:pt x="1395" y="2235"/>
                  <a:pt x="1395" y="2235"/>
                  <a:pt x="1395" y="2235"/>
                </a:cubicBezTo>
                <a:cubicBezTo>
                  <a:pt x="1411" y="2225"/>
                  <a:pt x="1418" y="2204"/>
                  <a:pt x="1409" y="2186"/>
                </a:cubicBezTo>
                <a:cubicBezTo>
                  <a:pt x="1403" y="2172"/>
                  <a:pt x="1389" y="2164"/>
                  <a:pt x="1374" y="2164"/>
                </a:cubicBezTo>
                <a:cubicBezTo>
                  <a:pt x="1369" y="2164"/>
                  <a:pt x="1363" y="2165"/>
                  <a:pt x="1358" y="2168"/>
                </a:cubicBezTo>
                <a:cubicBezTo>
                  <a:pt x="1339" y="2177"/>
                  <a:pt x="1331" y="2200"/>
                  <a:pt x="1340" y="2219"/>
                </a:cubicBezTo>
                <a:cubicBezTo>
                  <a:pt x="1346" y="2232"/>
                  <a:pt x="1360" y="2241"/>
                  <a:pt x="1374" y="2241"/>
                </a:cubicBezTo>
                <a:cubicBezTo>
                  <a:pt x="1379" y="2241"/>
                  <a:pt x="1384" y="2240"/>
                  <a:pt x="1388" y="2238"/>
                </a:cubicBezTo>
                <a:cubicBezTo>
                  <a:pt x="1403" y="2262"/>
                  <a:pt x="1403" y="2262"/>
                  <a:pt x="1403" y="2262"/>
                </a:cubicBezTo>
                <a:cubicBezTo>
                  <a:pt x="1286" y="2585"/>
                  <a:pt x="1286" y="2585"/>
                  <a:pt x="1286" y="2585"/>
                </a:cubicBezTo>
                <a:cubicBezTo>
                  <a:pt x="1130" y="2659"/>
                  <a:pt x="1130" y="2659"/>
                  <a:pt x="1130" y="2659"/>
                </a:cubicBezTo>
                <a:cubicBezTo>
                  <a:pt x="1148" y="2659"/>
                  <a:pt x="1148" y="2659"/>
                  <a:pt x="1148" y="2659"/>
                </a:cubicBezTo>
                <a:cubicBezTo>
                  <a:pt x="1290" y="2591"/>
                  <a:pt x="1290" y="2591"/>
                  <a:pt x="1290" y="2591"/>
                </a:cubicBezTo>
                <a:lnTo>
                  <a:pt x="1292" y="2590"/>
                </a:lnTo>
                <a:close/>
                <a:moveTo>
                  <a:pt x="1388" y="2230"/>
                </a:moveTo>
                <a:cubicBezTo>
                  <a:pt x="1384" y="2232"/>
                  <a:pt x="1379" y="2233"/>
                  <a:pt x="1374" y="2233"/>
                </a:cubicBezTo>
                <a:cubicBezTo>
                  <a:pt x="1362" y="2233"/>
                  <a:pt x="1352" y="2226"/>
                  <a:pt x="1347" y="2215"/>
                </a:cubicBezTo>
                <a:cubicBezTo>
                  <a:pt x="1339" y="2200"/>
                  <a:pt x="1346" y="2182"/>
                  <a:pt x="1361" y="2174"/>
                </a:cubicBezTo>
                <a:cubicBezTo>
                  <a:pt x="1365" y="2172"/>
                  <a:pt x="1370" y="2171"/>
                  <a:pt x="1374" y="2171"/>
                </a:cubicBezTo>
                <a:cubicBezTo>
                  <a:pt x="1386" y="2171"/>
                  <a:pt x="1397" y="2178"/>
                  <a:pt x="1402" y="2189"/>
                </a:cubicBezTo>
                <a:cubicBezTo>
                  <a:pt x="1410" y="2204"/>
                  <a:pt x="1403" y="2223"/>
                  <a:pt x="1388" y="2230"/>
                </a:cubicBezTo>
                <a:close/>
                <a:moveTo>
                  <a:pt x="2264" y="2390"/>
                </a:moveTo>
                <a:cubicBezTo>
                  <a:pt x="2258" y="2390"/>
                  <a:pt x="2253" y="2391"/>
                  <a:pt x="2248" y="2393"/>
                </a:cubicBezTo>
                <a:cubicBezTo>
                  <a:pt x="2229" y="2402"/>
                  <a:pt x="2220" y="2425"/>
                  <a:pt x="2229" y="2444"/>
                </a:cubicBezTo>
                <a:cubicBezTo>
                  <a:pt x="2230" y="2445"/>
                  <a:pt x="2230" y="2446"/>
                  <a:pt x="2231" y="2447"/>
                </a:cubicBezTo>
                <a:cubicBezTo>
                  <a:pt x="2142" y="2489"/>
                  <a:pt x="2142" y="2489"/>
                  <a:pt x="2142" y="2489"/>
                </a:cubicBezTo>
                <a:cubicBezTo>
                  <a:pt x="2091" y="2628"/>
                  <a:pt x="2091" y="2628"/>
                  <a:pt x="2091" y="2628"/>
                </a:cubicBezTo>
                <a:cubicBezTo>
                  <a:pt x="2030" y="2657"/>
                  <a:pt x="2030" y="2657"/>
                  <a:pt x="2030" y="2657"/>
                </a:cubicBezTo>
                <a:cubicBezTo>
                  <a:pt x="2030" y="2659"/>
                  <a:pt x="2030" y="2659"/>
                  <a:pt x="2030" y="2659"/>
                </a:cubicBezTo>
                <a:cubicBezTo>
                  <a:pt x="2044" y="2659"/>
                  <a:pt x="2044" y="2659"/>
                  <a:pt x="2044" y="2659"/>
                </a:cubicBezTo>
                <a:cubicBezTo>
                  <a:pt x="2097" y="2634"/>
                  <a:pt x="2097" y="2634"/>
                  <a:pt x="2097" y="2634"/>
                </a:cubicBezTo>
                <a:cubicBezTo>
                  <a:pt x="2148" y="2494"/>
                  <a:pt x="2148" y="2494"/>
                  <a:pt x="2148" y="2494"/>
                </a:cubicBezTo>
                <a:cubicBezTo>
                  <a:pt x="2235" y="2453"/>
                  <a:pt x="2235" y="2453"/>
                  <a:pt x="2235" y="2453"/>
                </a:cubicBezTo>
                <a:cubicBezTo>
                  <a:pt x="2242" y="2461"/>
                  <a:pt x="2253" y="2466"/>
                  <a:pt x="2264" y="2466"/>
                </a:cubicBezTo>
                <a:cubicBezTo>
                  <a:pt x="2270" y="2466"/>
                  <a:pt x="2275" y="2465"/>
                  <a:pt x="2281" y="2462"/>
                </a:cubicBezTo>
                <a:cubicBezTo>
                  <a:pt x="2300" y="2453"/>
                  <a:pt x="2308" y="2430"/>
                  <a:pt x="2299" y="2411"/>
                </a:cubicBezTo>
                <a:cubicBezTo>
                  <a:pt x="2292" y="2398"/>
                  <a:pt x="2279" y="2390"/>
                  <a:pt x="2264" y="2390"/>
                </a:cubicBezTo>
                <a:close/>
                <a:moveTo>
                  <a:pt x="2278" y="2456"/>
                </a:moveTo>
                <a:cubicBezTo>
                  <a:pt x="2273" y="2458"/>
                  <a:pt x="2269" y="2459"/>
                  <a:pt x="2264" y="2459"/>
                </a:cubicBezTo>
                <a:cubicBezTo>
                  <a:pt x="2252" y="2459"/>
                  <a:pt x="2241" y="2452"/>
                  <a:pt x="2236" y="2441"/>
                </a:cubicBezTo>
                <a:cubicBezTo>
                  <a:pt x="2229" y="2426"/>
                  <a:pt x="2235" y="2407"/>
                  <a:pt x="2251" y="2400"/>
                </a:cubicBezTo>
                <a:cubicBezTo>
                  <a:pt x="2255" y="2398"/>
                  <a:pt x="2259" y="2397"/>
                  <a:pt x="2264" y="2397"/>
                </a:cubicBezTo>
                <a:cubicBezTo>
                  <a:pt x="2276" y="2397"/>
                  <a:pt x="2287" y="2404"/>
                  <a:pt x="2292" y="2415"/>
                </a:cubicBezTo>
                <a:cubicBezTo>
                  <a:pt x="2299" y="2430"/>
                  <a:pt x="2293" y="2448"/>
                  <a:pt x="2278" y="2456"/>
                </a:cubicBezTo>
                <a:close/>
                <a:moveTo>
                  <a:pt x="993" y="2469"/>
                </a:moveTo>
                <a:cubicBezTo>
                  <a:pt x="1008" y="2426"/>
                  <a:pt x="1008" y="2426"/>
                  <a:pt x="1008" y="2426"/>
                </a:cubicBezTo>
                <a:cubicBezTo>
                  <a:pt x="1014" y="2427"/>
                  <a:pt x="1021" y="2426"/>
                  <a:pt x="1027" y="2423"/>
                </a:cubicBezTo>
                <a:cubicBezTo>
                  <a:pt x="1044" y="2415"/>
                  <a:pt x="1052" y="2394"/>
                  <a:pt x="1043" y="2377"/>
                </a:cubicBezTo>
                <a:cubicBezTo>
                  <a:pt x="1035" y="2359"/>
                  <a:pt x="1015" y="2352"/>
                  <a:pt x="997" y="2360"/>
                </a:cubicBezTo>
                <a:cubicBezTo>
                  <a:pt x="980" y="2369"/>
                  <a:pt x="973" y="2389"/>
                  <a:pt x="981" y="2406"/>
                </a:cubicBezTo>
                <a:cubicBezTo>
                  <a:pt x="985" y="2415"/>
                  <a:pt x="992" y="2421"/>
                  <a:pt x="1001" y="2424"/>
                </a:cubicBezTo>
                <a:cubicBezTo>
                  <a:pt x="987" y="2464"/>
                  <a:pt x="987" y="2464"/>
                  <a:pt x="987" y="2464"/>
                </a:cubicBezTo>
                <a:cubicBezTo>
                  <a:pt x="638" y="2631"/>
                  <a:pt x="638" y="2631"/>
                  <a:pt x="638" y="2631"/>
                </a:cubicBezTo>
                <a:cubicBezTo>
                  <a:pt x="516" y="2582"/>
                  <a:pt x="516" y="2582"/>
                  <a:pt x="516" y="2582"/>
                </a:cubicBezTo>
                <a:cubicBezTo>
                  <a:pt x="354" y="2659"/>
                  <a:pt x="354" y="2659"/>
                  <a:pt x="354" y="2659"/>
                </a:cubicBezTo>
                <a:cubicBezTo>
                  <a:pt x="371" y="2659"/>
                  <a:pt x="371" y="2659"/>
                  <a:pt x="371" y="2659"/>
                </a:cubicBezTo>
                <a:cubicBezTo>
                  <a:pt x="516" y="2590"/>
                  <a:pt x="516" y="2590"/>
                  <a:pt x="516" y="2590"/>
                </a:cubicBezTo>
                <a:cubicBezTo>
                  <a:pt x="638" y="2639"/>
                  <a:pt x="638" y="2639"/>
                  <a:pt x="638" y="2639"/>
                </a:cubicBezTo>
                <a:cubicBezTo>
                  <a:pt x="992" y="2470"/>
                  <a:pt x="992" y="2470"/>
                  <a:pt x="992" y="2470"/>
                </a:cubicBezTo>
                <a:lnTo>
                  <a:pt x="993" y="2469"/>
                </a:lnTo>
                <a:close/>
                <a:moveTo>
                  <a:pt x="1725" y="1711"/>
                </a:moveTo>
                <a:cubicBezTo>
                  <a:pt x="1742" y="1703"/>
                  <a:pt x="1749" y="1682"/>
                  <a:pt x="1741" y="1665"/>
                </a:cubicBezTo>
                <a:cubicBezTo>
                  <a:pt x="1733" y="1648"/>
                  <a:pt x="1712" y="1641"/>
                  <a:pt x="1695" y="1649"/>
                </a:cubicBezTo>
                <a:cubicBezTo>
                  <a:pt x="1677" y="1657"/>
                  <a:pt x="1670" y="1678"/>
                  <a:pt x="1678" y="1695"/>
                </a:cubicBezTo>
                <a:cubicBezTo>
                  <a:pt x="1687" y="1712"/>
                  <a:pt x="1707" y="1720"/>
                  <a:pt x="1725" y="1711"/>
                </a:cubicBezTo>
                <a:close/>
                <a:moveTo>
                  <a:pt x="795" y="2284"/>
                </a:moveTo>
                <a:cubicBezTo>
                  <a:pt x="1119" y="2129"/>
                  <a:pt x="1119" y="2129"/>
                  <a:pt x="1119" y="2129"/>
                </a:cubicBezTo>
                <a:cubicBezTo>
                  <a:pt x="1189" y="2154"/>
                  <a:pt x="1189" y="2154"/>
                  <a:pt x="1189" y="2154"/>
                </a:cubicBezTo>
                <a:cubicBezTo>
                  <a:pt x="1545" y="1984"/>
                  <a:pt x="1545" y="1984"/>
                  <a:pt x="1545" y="1984"/>
                </a:cubicBezTo>
                <a:cubicBezTo>
                  <a:pt x="1546" y="1983"/>
                  <a:pt x="1546" y="1983"/>
                  <a:pt x="1546" y="1983"/>
                </a:cubicBezTo>
                <a:cubicBezTo>
                  <a:pt x="1584" y="1891"/>
                  <a:pt x="1584" y="1891"/>
                  <a:pt x="1584" y="1891"/>
                </a:cubicBezTo>
                <a:cubicBezTo>
                  <a:pt x="1672" y="1849"/>
                  <a:pt x="1672" y="1849"/>
                  <a:pt x="1672" y="1849"/>
                </a:cubicBezTo>
                <a:cubicBezTo>
                  <a:pt x="1709" y="1740"/>
                  <a:pt x="1709" y="1740"/>
                  <a:pt x="1709" y="1740"/>
                </a:cubicBezTo>
                <a:cubicBezTo>
                  <a:pt x="1709" y="1740"/>
                  <a:pt x="1709" y="1740"/>
                  <a:pt x="1710" y="1740"/>
                </a:cubicBezTo>
                <a:cubicBezTo>
                  <a:pt x="1719" y="1740"/>
                  <a:pt x="1727" y="1738"/>
                  <a:pt x="1736" y="1734"/>
                </a:cubicBezTo>
                <a:cubicBezTo>
                  <a:pt x="1765" y="1720"/>
                  <a:pt x="1778" y="1684"/>
                  <a:pt x="1764" y="1654"/>
                </a:cubicBezTo>
                <a:cubicBezTo>
                  <a:pt x="1754" y="1633"/>
                  <a:pt x="1733" y="1620"/>
                  <a:pt x="1710" y="1620"/>
                </a:cubicBezTo>
                <a:cubicBezTo>
                  <a:pt x="1701" y="1620"/>
                  <a:pt x="1692" y="1622"/>
                  <a:pt x="1684" y="1626"/>
                </a:cubicBezTo>
                <a:cubicBezTo>
                  <a:pt x="1654" y="1640"/>
                  <a:pt x="1641" y="1676"/>
                  <a:pt x="1656" y="1706"/>
                </a:cubicBezTo>
                <a:cubicBezTo>
                  <a:pt x="1661" y="1718"/>
                  <a:pt x="1670" y="1727"/>
                  <a:pt x="1681" y="1733"/>
                </a:cubicBezTo>
                <a:cubicBezTo>
                  <a:pt x="1653" y="1817"/>
                  <a:pt x="1653" y="1817"/>
                  <a:pt x="1653" y="1817"/>
                </a:cubicBezTo>
                <a:cubicBezTo>
                  <a:pt x="1566" y="1858"/>
                  <a:pt x="1566" y="1858"/>
                  <a:pt x="1566" y="1858"/>
                </a:cubicBezTo>
                <a:cubicBezTo>
                  <a:pt x="1528" y="1951"/>
                  <a:pt x="1528" y="1951"/>
                  <a:pt x="1528" y="1951"/>
                </a:cubicBezTo>
                <a:cubicBezTo>
                  <a:pt x="1176" y="2119"/>
                  <a:pt x="1176" y="2119"/>
                  <a:pt x="1176" y="2119"/>
                </a:cubicBezTo>
                <a:cubicBezTo>
                  <a:pt x="1103" y="2088"/>
                  <a:pt x="1103" y="2088"/>
                  <a:pt x="1103" y="2088"/>
                </a:cubicBezTo>
                <a:cubicBezTo>
                  <a:pt x="779" y="2242"/>
                  <a:pt x="779" y="2242"/>
                  <a:pt x="779" y="2242"/>
                </a:cubicBezTo>
                <a:cubicBezTo>
                  <a:pt x="692" y="2209"/>
                  <a:pt x="692" y="2209"/>
                  <a:pt x="692" y="2209"/>
                </a:cubicBezTo>
                <a:cubicBezTo>
                  <a:pt x="270" y="2411"/>
                  <a:pt x="270" y="2411"/>
                  <a:pt x="270" y="2411"/>
                </a:cubicBezTo>
                <a:cubicBezTo>
                  <a:pt x="223" y="2392"/>
                  <a:pt x="223" y="2392"/>
                  <a:pt x="223" y="2392"/>
                </a:cubicBezTo>
                <a:cubicBezTo>
                  <a:pt x="66" y="2467"/>
                  <a:pt x="66" y="2467"/>
                  <a:pt x="66" y="2467"/>
                </a:cubicBezTo>
                <a:cubicBezTo>
                  <a:pt x="18" y="2614"/>
                  <a:pt x="18" y="2614"/>
                  <a:pt x="18" y="2614"/>
                </a:cubicBezTo>
                <a:cubicBezTo>
                  <a:pt x="0" y="2623"/>
                  <a:pt x="0" y="2623"/>
                  <a:pt x="0" y="2623"/>
                </a:cubicBezTo>
                <a:cubicBezTo>
                  <a:pt x="0" y="2631"/>
                  <a:pt x="0" y="2631"/>
                  <a:pt x="0" y="2631"/>
                </a:cubicBezTo>
                <a:cubicBezTo>
                  <a:pt x="24" y="2619"/>
                  <a:pt x="24" y="2619"/>
                  <a:pt x="24" y="2619"/>
                </a:cubicBezTo>
                <a:cubicBezTo>
                  <a:pt x="72" y="2473"/>
                  <a:pt x="72" y="2473"/>
                  <a:pt x="72" y="2473"/>
                </a:cubicBezTo>
                <a:cubicBezTo>
                  <a:pt x="223" y="2401"/>
                  <a:pt x="223" y="2401"/>
                  <a:pt x="223" y="2401"/>
                </a:cubicBezTo>
                <a:cubicBezTo>
                  <a:pt x="271" y="2419"/>
                  <a:pt x="271" y="2419"/>
                  <a:pt x="271" y="2419"/>
                </a:cubicBezTo>
                <a:cubicBezTo>
                  <a:pt x="693" y="2218"/>
                  <a:pt x="693" y="2218"/>
                  <a:pt x="693" y="2218"/>
                </a:cubicBezTo>
                <a:cubicBezTo>
                  <a:pt x="779" y="2250"/>
                  <a:pt x="779" y="2250"/>
                  <a:pt x="779" y="2250"/>
                </a:cubicBezTo>
                <a:cubicBezTo>
                  <a:pt x="1103" y="2096"/>
                  <a:pt x="1103" y="2096"/>
                  <a:pt x="1103" y="2096"/>
                </a:cubicBezTo>
                <a:cubicBezTo>
                  <a:pt x="1176" y="2127"/>
                  <a:pt x="1176" y="2127"/>
                  <a:pt x="1176" y="2127"/>
                </a:cubicBezTo>
                <a:cubicBezTo>
                  <a:pt x="1533" y="1956"/>
                  <a:pt x="1533" y="1956"/>
                  <a:pt x="1533" y="1956"/>
                </a:cubicBezTo>
                <a:cubicBezTo>
                  <a:pt x="1572" y="1864"/>
                  <a:pt x="1572" y="1864"/>
                  <a:pt x="1572" y="1864"/>
                </a:cubicBezTo>
                <a:cubicBezTo>
                  <a:pt x="1659" y="1822"/>
                  <a:pt x="1659" y="1822"/>
                  <a:pt x="1659" y="1822"/>
                </a:cubicBezTo>
                <a:cubicBezTo>
                  <a:pt x="1688" y="1736"/>
                  <a:pt x="1688" y="1736"/>
                  <a:pt x="1688" y="1736"/>
                </a:cubicBezTo>
                <a:cubicBezTo>
                  <a:pt x="1692" y="1738"/>
                  <a:pt x="1697" y="1739"/>
                  <a:pt x="1701" y="1739"/>
                </a:cubicBezTo>
                <a:cubicBezTo>
                  <a:pt x="1666" y="1843"/>
                  <a:pt x="1666" y="1843"/>
                  <a:pt x="1666" y="1843"/>
                </a:cubicBezTo>
                <a:cubicBezTo>
                  <a:pt x="1579" y="1885"/>
                  <a:pt x="1579" y="1885"/>
                  <a:pt x="1579" y="1885"/>
                </a:cubicBezTo>
                <a:cubicBezTo>
                  <a:pt x="1540" y="1978"/>
                  <a:pt x="1540" y="1978"/>
                  <a:pt x="1540" y="1978"/>
                </a:cubicBezTo>
                <a:cubicBezTo>
                  <a:pt x="1188" y="2146"/>
                  <a:pt x="1188" y="2146"/>
                  <a:pt x="1188" y="2146"/>
                </a:cubicBezTo>
                <a:cubicBezTo>
                  <a:pt x="1119" y="2121"/>
                  <a:pt x="1119" y="2121"/>
                  <a:pt x="1119" y="2121"/>
                </a:cubicBezTo>
                <a:cubicBezTo>
                  <a:pt x="795" y="2276"/>
                  <a:pt x="795" y="2276"/>
                  <a:pt x="795" y="2276"/>
                </a:cubicBezTo>
                <a:cubicBezTo>
                  <a:pt x="708" y="2243"/>
                  <a:pt x="708" y="2243"/>
                  <a:pt x="708" y="2243"/>
                </a:cubicBezTo>
                <a:cubicBezTo>
                  <a:pt x="286" y="2444"/>
                  <a:pt x="286" y="2444"/>
                  <a:pt x="286" y="2444"/>
                </a:cubicBezTo>
                <a:cubicBezTo>
                  <a:pt x="239" y="2426"/>
                  <a:pt x="239" y="2426"/>
                  <a:pt x="239" y="2426"/>
                </a:cubicBezTo>
                <a:cubicBezTo>
                  <a:pt x="83" y="2500"/>
                  <a:pt x="83" y="2500"/>
                  <a:pt x="83" y="2500"/>
                </a:cubicBezTo>
                <a:cubicBezTo>
                  <a:pt x="82" y="2501"/>
                  <a:pt x="82" y="2501"/>
                  <a:pt x="82" y="2501"/>
                </a:cubicBezTo>
                <a:cubicBezTo>
                  <a:pt x="33" y="2647"/>
                  <a:pt x="33" y="2647"/>
                  <a:pt x="33" y="2647"/>
                </a:cubicBezTo>
                <a:cubicBezTo>
                  <a:pt x="8" y="2659"/>
                  <a:pt x="8" y="2659"/>
                  <a:pt x="8" y="2659"/>
                </a:cubicBezTo>
                <a:cubicBezTo>
                  <a:pt x="25" y="2659"/>
                  <a:pt x="25" y="2659"/>
                  <a:pt x="25" y="2659"/>
                </a:cubicBezTo>
                <a:cubicBezTo>
                  <a:pt x="40" y="2652"/>
                  <a:pt x="40" y="2652"/>
                  <a:pt x="40" y="2652"/>
                </a:cubicBezTo>
                <a:cubicBezTo>
                  <a:pt x="88" y="2506"/>
                  <a:pt x="88" y="2506"/>
                  <a:pt x="88" y="2506"/>
                </a:cubicBezTo>
                <a:cubicBezTo>
                  <a:pt x="239" y="2434"/>
                  <a:pt x="239" y="2434"/>
                  <a:pt x="239" y="2434"/>
                </a:cubicBezTo>
                <a:cubicBezTo>
                  <a:pt x="287" y="2452"/>
                  <a:pt x="287" y="2452"/>
                  <a:pt x="287" y="2452"/>
                </a:cubicBezTo>
                <a:cubicBezTo>
                  <a:pt x="709" y="2251"/>
                  <a:pt x="709" y="2251"/>
                  <a:pt x="709" y="2251"/>
                </a:cubicBezTo>
                <a:lnTo>
                  <a:pt x="795" y="2284"/>
                </a:lnTo>
                <a:close/>
                <a:moveTo>
                  <a:pt x="1662" y="1703"/>
                </a:moveTo>
                <a:cubicBezTo>
                  <a:pt x="1650" y="1677"/>
                  <a:pt x="1661" y="1645"/>
                  <a:pt x="1687" y="1633"/>
                </a:cubicBezTo>
                <a:cubicBezTo>
                  <a:pt x="1694" y="1629"/>
                  <a:pt x="1702" y="1627"/>
                  <a:pt x="1710" y="1627"/>
                </a:cubicBezTo>
                <a:cubicBezTo>
                  <a:pt x="1730" y="1627"/>
                  <a:pt x="1748" y="1639"/>
                  <a:pt x="1757" y="1657"/>
                </a:cubicBezTo>
                <a:cubicBezTo>
                  <a:pt x="1770" y="1684"/>
                  <a:pt x="1758" y="1715"/>
                  <a:pt x="1732" y="1727"/>
                </a:cubicBezTo>
                <a:cubicBezTo>
                  <a:pt x="1725" y="1731"/>
                  <a:pt x="1718" y="1733"/>
                  <a:pt x="1710" y="1733"/>
                </a:cubicBezTo>
                <a:cubicBezTo>
                  <a:pt x="1690" y="1733"/>
                  <a:pt x="1671" y="1721"/>
                  <a:pt x="1662" y="1703"/>
                </a:cubicBezTo>
                <a:close/>
                <a:moveTo>
                  <a:pt x="5304" y="2376"/>
                </a:moveTo>
                <a:cubicBezTo>
                  <a:pt x="5302" y="2376"/>
                  <a:pt x="5302" y="2376"/>
                  <a:pt x="5302" y="2376"/>
                </a:cubicBezTo>
                <a:cubicBezTo>
                  <a:pt x="4709" y="2659"/>
                  <a:pt x="4709" y="2659"/>
                  <a:pt x="4709" y="2659"/>
                </a:cubicBezTo>
                <a:cubicBezTo>
                  <a:pt x="4727" y="2659"/>
                  <a:pt x="4727" y="2659"/>
                  <a:pt x="4727" y="2659"/>
                </a:cubicBezTo>
                <a:cubicBezTo>
                  <a:pt x="5303" y="2384"/>
                  <a:pt x="5303" y="2384"/>
                  <a:pt x="5303" y="2384"/>
                </a:cubicBezTo>
                <a:cubicBezTo>
                  <a:pt x="6056" y="2659"/>
                  <a:pt x="6056" y="2659"/>
                  <a:pt x="6056" y="2659"/>
                </a:cubicBezTo>
                <a:cubicBezTo>
                  <a:pt x="6078" y="2659"/>
                  <a:pt x="6078" y="2659"/>
                  <a:pt x="6078" y="2659"/>
                </a:cubicBezTo>
                <a:lnTo>
                  <a:pt x="5304" y="2376"/>
                </a:lnTo>
                <a:close/>
                <a:moveTo>
                  <a:pt x="5704" y="2317"/>
                </a:moveTo>
                <a:cubicBezTo>
                  <a:pt x="5712" y="2334"/>
                  <a:pt x="5733" y="2342"/>
                  <a:pt x="5750" y="2333"/>
                </a:cubicBezTo>
                <a:cubicBezTo>
                  <a:pt x="5767" y="2325"/>
                  <a:pt x="5775" y="2304"/>
                  <a:pt x="5766" y="2287"/>
                </a:cubicBezTo>
                <a:cubicBezTo>
                  <a:pt x="5758" y="2270"/>
                  <a:pt x="5737" y="2263"/>
                  <a:pt x="5720" y="2271"/>
                </a:cubicBezTo>
                <a:cubicBezTo>
                  <a:pt x="5703" y="2279"/>
                  <a:pt x="5695" y="2300"/>
                  <a:pt x="5704" y="2317"/>
                </a:cubicBezTo>
                <a:close/>
                <a:moveTo>
                  <a:pt x="2016" y="1770"/>
                </a:moveTo>
                <a:cubicBezTo>
                  <a:pt x="2033" y="1762"/>
                  <a:pt x="2041" y="1741"/>
                  <a:pt x="2032" y="1724"/>
                </a:cubicBezTo>
                <a:cubicBezTo>
                  <a:pt x="2024" y="1706"/>
                  <a:pt x="2003" y="1699"/>
                  <a:pt x="1986" y="1707"/>
                </a:cubicBezTo>
                <a:cubicBezTo>
                  <a:pt x="1969" y="1715"/>
                  <a:pt x="1962" y="1736"/>
                  <a:pt x="1970" y="1753"/>
                </a:cubicBezTo>
                <a:cubicBezTo>
                  <a:pt x="1978" y="1771"/>
                  <a:pt x="1999" y="1778"/>
                  <a:pt x="2016" y="1770"/>
                </a:cubicBezTo>
                <a:close/>
                <a:moveTo>
                  <a:pt x="466" y="937"/>
                </a:moveTo>
                <a:cubicBezTo>
                  <a:pt x="641" y="999"/>
                  <a:pt x="641" y="999"/>
                  <a:pt x="641" y="999"/>
                </a:cubicBezTo>
                <a:cubicBezTo>
                  <a:pt x="769" y="938"/>
                  <a:pt x="769" y="938"/>
                  <a:pt x="769" y="938"/>
                </a:cubicBezTo>
                <a:cubicBezTo>
                  <a:pt x="813" y="818"/>
                  <a:pt x="813" y="818"/>
                  <a:pt x="813" y="818"/>
                </a:cubicBezTo>
                <a:cubicBezTo>
                  <a:pt x="969" y="744"/>
                  <a:pt x="969" y="744"/>
                  <a:pt x="969" y="744"/>
                </a:cubicBezTo>
                <a:cubicBezTo>
                  <a:pt x="978" y="759"/>
                  <a:pt x="998" y="766"/>
                  <a:pt x="1014" y="758"/>
                </a:cubicBezTo>
                <a:cubicBezTo>
                  <a:pt x="1032" y="750"/>
                  <a:pt x="1039" y="729"/>
                  <a:pt x="1031" y="712"/>
                </a:cubicBezTo>
                <a:cubicBezTo>
                  <a:pt x="1023" y="694"/>
                  <a:pt x="1002" y="687"/>
                  <a:pt x="985" y="695"/>
                </a:cubicBezTo>
                <a:cubicBezTo>
                  <a:pt x="969" y="703"/>
                  <a:pt x="961" y="721"/>
                  <a:pt x="966" y="737"/>
                </a:cubicBezTo>
                <a:cubicBezTo>
                  <a:pt x="809" y="812"/>
                  <a:pt x="809" y="812"/>
                  <a:pt x="809" y="812"/>
                </a:cubicBezTo>
                <a:cubicBezTo>
                  <a:pt x="807" y="813"/>
                  <a:pt x="807" y="813"/>
                  <a:pt x="807" y="813"/>
                </a:cubicBezTo>
                <a:cubicBezTo>
                  <a:pt x="763" y="933"/>
                  <a:pt x="763" y="933"/>
                  <a:pt x="763" y="933"/>
                </a:cubicBezTo>
                <a:cubicBezTo>
                  <a:pt x="640" y="991"/>
                  <a:pt x="640" y="991"/>
                  <a:pt x="640" y="991"/>
                </a:cubicBezTo>
                <a:cubicBezTo>
                  <a:pt x="471" y="931"/>
                  <a:pt x="471" y="931"/>
                  <a:pt x="471" y="931"/>
                </a:cubicBezTo>
                <a:cubicBezTo>
                  <a:pt x="266" y="499"/>
                  <a:pt x="266" y="499"/>
                  <a:pt x="266" y="499"/>
                </a:cubicBezTo>
                <a:cubicBezTo>
                  <a:pt x="265" y="498"/>
                  <a:pt x="265" y="498"/>
                  <a:pt x="265" y="498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09"/>
                  <a:pt x="0" y="409"/>
                  <a:pt x="0" y="409"/>
                </a:cubicBezTo>
                <a:cubicBezTo>
                  <a:pt x="260" y="504"/>
                  <a:pt x="260" y="504"/>
                  <a:pt x="260" y="504"/>
                </a:cubicBezTo>
                <a:lnTo>
                  <a:pt x="466" y="937"/>
                </a:lnTo>
                <a:close/>
                <a:moveTo>
                  <a:pt x="4560" y="2334"/>
                </a:moveTo>
                <a:cubicBezTo>
                  <a:pt x="4647" y="2292"/>
                  <a:pt x="4647" y="2292"/>
                  <a:pt x="4647" y="2292"/>
                </a:cubicBezTo>
                <a:cubicBezTo>
                  <a:pt x="4654" y="2301"/>
                  <a:pt x="4665" y="2306"/>
                  <a:pt x="4676" y="2306"/>
                </a:cubicBezTo>
                <a:cubicBezTo>
                  <a:pt x="4682" y="2306"/>
                  <a:pt x="4687" y="2305"/>
                  <a:pt x="4693" y="2302"/>
                </a:cubicBezTo>
                <a:cubicBezTo>
                  <a:pt x="4712" y="2293"/>
                  <a:pt x="4720" y="2270"/>
                  <a:pt x="4711" y="2251"/>
                </a:cubicBezTo>
                <a:cubicBezTo>
                  <a:pt x="4704" y="2238"/>
                  <a:pt x="4691" y="2229"/>
                  <a:pt x="4676" y="2229"/>
                </a:cubicBezTo>
                <a:cubicBezTo>
                  <a:pt x="4670" y="2229"/>
                  <a:pt x="4665" y="2230"/>
                  <a:pt x="4660" y="2233"/>
                </a:cubicBezTo>
                <a:cubicBezTo>
                  <a:pt x="4641" y="2242"/>
                  <a:pt x="4632" y="2265"/>
                  <a:pt x="4641" y="2284"/>
                </a:cubicBezTo>
                <a:cubicBezTo>
                  <a:pt x="4642" y="2285"/>
                  <a:pt x="4642" y="2285"/>
                  <a:pt x="4643" y="2286"/>
                </a:cubicBezTo>
                <a:cubicBezTo>
                  <a:pt x="4554" y="2329"/>
                  <a:pt x="4554" y="2329"/>
                  <a:pt x="4554" y="2329"/>
                </a:cubicBezTo>
                <a:cubicBezTo>
                  <a:pt x="4503" y="2468"/>
                  <a:pt x="4503" y="2468"/>
                  <a:pt x="4503" y="2468"/>
                </a:cubicBezTo>
                <a:cubicBezTo>
                  <a:pt x="4442" y="2497"/>
                  <a:pt x="4442" y="2497"/>
                  <a:pt x="4442" y="2497"/>
                </a:cubicBezTo>
                <a:cubicBezTo>
                  <a:pt x="4384" y="2659"/>
                  <a:pt x="4384" y="2659"/>
                  <a:pt x="4384" y="2659"/>
                </a:cubicBezTo>
                <a:cubicBezTo>
                  <a:pt x="4392" y="2659"/>
                  <a:pt x="4392" y="2659"/>
                  <a:pt x="4392" y="2659"/>
                </a:cubicBezTo>
                <a:cubicBezTo>
                  <a:pt x="4448" y="2502"/>
                  <a:pt x="4448" y="2502"/>
                  <a:pt x="4448" y="2502"/>
                </a:cubicBezTo>
                <a:cubicBezTo>
                  <a:pt x="4509" y="2473"/>
                  <a:pt x="4509" y="2473"/>
                  <a:pt x="4509" y="2473"/>
                </a:cubicBezTo>
                <a:lnTo>
                  <a:pt x="4560" y="2334"/>
                </a:lnTo>
                <a:close/>
                <a:moveTo>
                  <a:pt x="4663" y="2240"/>
                </a:moveTo>
                <a:cubicBezTo>
                  <a:pt x="4667" y="2238"/>
                  <a:pt x="4671" y="2237"/>
                  <a:pt x="4676" y="2237"/>
                </a:cubicBezTo>
                <a:cubicBezTo>
                  <a:pt x="4688" y="2237"/>
                  <a:pt x="4699" y="2243"/>
                  <a:pt x="4704" y="2254"/>
                </a:cubicBezTo>
                <a:cubicBezTo>
                  <a:pt x="4711" y="2270"/>
                  <a:pt x="4705" y="2288"/>
                  <a:pt x="4689" y="2295"/>
                </a:cubicBezTo>
                <a:cubicBezTo>
                  <a:pt x="4685" y="2297"/>
                  <a:pt x="4681" y="2298"/>
                  <a:pt x="4676" y="2298"/>
                </a:cubicBezTo>
                <a:cubicBezTo>
                  <a:pt x="4664" y="2298"/>
                  <a:pt x="4653" y="2292"/>
                  <a:pt x="4648" y="2281"/>
                </a:cubicBezTo>
                <a:cubicBezTo>
                  <a:pt x="4641" y="2265"/>
                  <a:pt x="4647" y="2247"/>
                  <a:pt x="4663" y="2240"/>
                </a:cubicBezTo>
                <a:close/>
                <a:moveTo>
                  <a:pt x="3848" y="2459"/>
                </a:moveTo>
                <a:cubicBezTo>
                  <a:pt x="3855" y="2473"/>
                  <a:pt x="3868" y="2481"/>
                  <a:pt x="3883" y="2481"/>
                </a:cubicBezTo>
                <a:cubicBezTo>
                  <a:pt x="3889" y="2481"/>
                  <a:pt x="3894" y="2480"/>
                  <a:pt x="3900" y="2478"/>
                </a:cubicBezTo>
                <a:cubicBezTo>
                  <a:pt x="3919" y="2468"/>
                  <a:pt x="3927" y="2446"/>
                  <a:pt x="3918" y="2426"/>
                </a:cubicBezTo>
                <a:cubicBezTo>
                  <a:pt x="3911" y="2413"/>
                  <a:pt x="3898" y="2405"/>
                  <a:pt x="3883" y="2405"/>
                </a:cubicBezTo>
                <a:cubicBezTo>
                  <a:pt x="3877" y="2405"/>
                  <a:pt x="3872" y="2406"/>
                  <a:pt x="3867" y="2408"/>
                </a:cubicBezTo>
                <a:cubicBezTo>
                  <a:pt x="3851" y="2416"/>
                  <a:pt x="3842" y="2433"/>
                  <a:pt x="3845" y="2450"/>
                </a:cubicBezTo>
                <a:cubicBezTo>
                  <a:pt x="3407" y="2659"/>
                  <a:pt x="3407" y="2659"/>
                  <a:pt x="3407" y="2659"/>
                </a:cubicBezTo>
                <a:cubicBezTo>
                  <a:pt x="3424" y="2659"/>
                  <a:pt x="3424" y="2659"/>
                  <a:pt x="3424" y="2659"/>
                </a:cubicBezTo>
                <a:cubicBezTo>
                  <a:pt x="3847" y="2457"/>
                  <a:pt x="3847" y="2457"/>
                  <a:pt x="3847" y="2457"/>
                </a:cubicBezTo>
                <a:cubicBezTo>
                  <a:pt x="3848" y="2458"/>
                  <a:pt x="3848" y="2459"/>
                  <a:pt x="3848" y="2459"/>
                </a:cubicBezTo>
                <a:close/>
                <a:moveTo>
                  <a:pt x="3870" y="2415"/>
                </a:moveTo>
                <a:cubicBezTo>
                  <a:pt x="3874" y="2413"/>
                  <a:pt x="3878" y="2412"/>
                  <a:pt x="3883" y="2412"/>
                </a:cubicBezTo>
                <a:cubicBezTo>
                  <a:pt x="3895" y="2412"/>
                  <a:pt x="3906" y="2419"/>
                  <a:pt x="3911" y="2430"/>
                </a:cubicBezTo>
                <a:cubicBezTo>
                  <a:pt x="3918" y="2445"/>
                  <a:pt x="3912" y="2464"/>
                  <a:pt x="3896" y="2471"/>
                </a:cubicBezTo>
                <a:cubicBezTo>
                  <a:pt x="3892" y="2473"/>
                  <a:pt x="3888" y="2474"/>
                  <a:pt x="3883" y="2474"/>
                </a:cubicBezTo>
                <a:cubicBezTo>
                  <a:pt x="3871" y="2474"/>
                  <a:pt x="3860" y="2467"/>
                  <a:pt x="3855" y="2456"/>
                </a:cubicBezTo>
                <a:cubicBezTo>
                  <a:pt x="3848" y="2441"/>
                  <a:pt x="3854" y="2422"/>
                  <a:pt x="3870" y="2415"/>
                </a:cubicBezTo>
                <a:close/>
                <a:moveTo>
                  <a:pt x="1477" y="2436"/>
                </a:moveTo>
                <a:cubicBezTo>
                  <a:pt x="1534" y="2409"/>
                  <a:pt x="1534" y="2409"/>
                  <a:pt x="1534" y="2409"/>
                </a:cubicBezTo>
                <a:cubicBezTo>
                  <a:pt x="1543" y="2425"/>
                  <a:pt x="1562" y="2431"/>
                  <a:pt x="1579" y="2423"/>
                </a:cubicBezTo>
                <a:cubicBezTo>
                  <a:pt x="1596" y="2415"/>
                  <a:pt x="1603" y="2394"/>
                  <a:pt x="1595" y="2377"/>
                </a:cubicBezTo>
                <a:cubicBezTo>
                  <a:pt x="1587" y="2360"/>
                  <a:pt x="1566" y="2352"/>
                  <a:pt x="1549" y="2360"/>
                </a:cubicBezTo>
                <a:cubicBezTo>
                  <a:pt x="1533" y="2368"/>
                  <a:pt x="1526" y="2386"/>
                  <a:pt x="1531" y="2402"/>
                </a:cubicBezTo>
                <a:cubicBezTo>
                  <a:pt x="1471" y="2431"/>
                  <a:pt x="1471" y="2431"/>
                  <a:pt x="1471" y="2431"/>
                </a:cubicBezTo>
                <a:cubicBezTo>
                  <a:pt x="1407" y="2601"/>
                  <a:pt x="1407" y="2601"/>
                  <a:pt x="1407" y="2601"/>
                </a:cubicBezTo>
                <a:cubicBezTo>
                  <a:pt x="1286" y="2659"/>
                  <a:pt x="1286" y="2659"/>
                  <a:pt x="1286" y="2659"/>
                </a:cubicBezTo>
                <a:cubicBezTo>
                  <a:pt x="1303" y="2659"/>
                  <a:pt x="1303" y="2659"/>
                  <a:pt x="1303" y="2659"/>
                </a:cubicBezTo>
                <a:cubicBezTo>
                  <a:pt x="1413" y="2606"/>
                  <a:pt x="1413" y="2606"/>
                  <a:pt x="1413" y="2606"/>
                </a:cubicBezTo>
                <a:lnTo>
                  <a:pt x="1477" y="2436"/>
                </a:lnTo>
                <a:close/>
                <a:moveTo>
                  <a:pt x="1101" y="2405"/>
                </a:moveTo>
                <a:cubicBezTo>
                  <a:pt x="1026" y="2248"/>
                  <a:pt x="1026" y="2248"/>
                  <a:pt x="1026" y="2248"/>
                </a:cubicBezTo>
                <a:cubicBezTo>
                  <a:pt x="1040" y="2208"/>
                  <a:pt x="1040" y="2208"/>
                  <a:pt x="1040" y="2208"/>
                </a:cubicBezTo>
                <a:cubicBezTo>
                  <a:pt x="1125" y="2168"/>
                  <a:pt x="1125" y="2168"/>
                  <a:pt x="1125" y="2168"/>
                </a:cubicBezTo>
                <a:cubicBezTo>
                  <a:pt x="1200" y="2198"/>
                  <a:pt x="1200" y="2198"/>
                  <a:pt x="1200" y="2198"/>
                </a:cubicBezTo>
                <a:cubicBezTo>
                  <a:pt x="1585" y="2014"/>
                  <a:pt x="1585" y="2014"/>
                  <a:pt x="1585" y="2014"/>
                </a:cubicBezTo>
                <a:cubicBezTo>
                  <a:pt x="1586" y="2013"/>
                  <a:pt x="1586" y="2013"/>
                  <a:pt x="1586" y="2013"/>
                </a:cubicBezTo>
                <a:cubicBezTo>
                  <a:pt x="1617" y="1925"/>
                  <a:pt x="1617" y="1925"/>
                  <a:pt x="1617" y="1925"/>
                </a:cubicBezTo>
                <a:cubicBezTo>
                  <a:pt x="1702" y="1884"/>
                  <a:pt x="1702" y="1884"/>
                  <a:pt x="1702" y="1884"/>
                </a:cubicBezTo>
                <a:cubicBezTo>
                  <a:pt x="1755" y="1744"/>
                  <a:pt x="1755" y="1744"/>
                  <a:pt x="1755" y="1744"/>
                </a:cubicBezTo>
                <a:cubicBezTo>
                  <a:pt x="1850" y="1698"/>
                  <a:pt x="1850" y="1698"/>
                  <a:pt x="1850" y="1698"/>
                </a:cubicBezTo>
                <a:cubicBezTo>
                  <a:pt x="1942" y="1731"/>
                  <a:pt x="1942" y="1731"/>
                  <a:pt x="1942" y="1731"/>
                </a:cubicBezTo>
                <a:cubicBezTo>
                  <a:pt x="1940" y="1742"/>
                  <a:pt x="1942" y="1754"/>
                  <a:pt x="1947" y="1764"/>
                </a:cubicBezTo>
                <a:cubicBezTo>
                  <a:pt x="1957" y="1785"/>
                  <a:pt x="1978" y="1799"/>
                  <a:pt x="2001" y="1799"/>
                </a:cubicBezTo>
                <a:cubicBezTo>
                  <a:pt x="2010" y="1799"/>
                  <a:pt x="2019" y="1797"/>
                  <a:pt x="2027" y="1793"/>
                </a:cubicBezTo>
                <a:cubicBezTo>
                  <a:pt x="2057" y="1778"/>
                  <a:pt x="2069" y="1743"/>
                  <a:pt x="2055" y="1713"/>
                </a:cubicBezTo>
                <a:cubicBezTo>
                  <a:pt x="2045" y="1692"/>
                  <a:pt x="2024" y="1678"/>
                  <a:pt x="2001" y="1678"/>
                </a:cubicBezTo>
                <a:cubicBezTo>
                  <a:pt x="1992" y="1678"/>
                  <a:pt x="1983" y="1680"/>
                  <a:pt x="1975" y="1684"/>
                </a:cubicBezTo>
                <a:cubicBezTo>
                  <a:pt x="1958" y="1692"/>
                  <a:pt x="1947" y="1707"/>
                  <a:pt x="1943" y="1724"/>
                </a:cubicBezTo>
                <a:cubicBezTo>
                  <a:pt x="1850" y="1690"/>
                  <a:pt x="1850" y="1690"/>
                  <a:pt x="1850" y="1690"/>
                </a:cubicBezTo>
                <a:cubicBezTo>
                  <a:pt x="1749" y="1738"/>
                  <a:pt x="1749" y="1738"/>
                  <a:pt x="1749" y="1738"/>
                </a:cubicBezTo>
                <a:cubicBezTo>
                  <a:pt x="1696" y="1879"/>
                  <a:pt x="1696" y="1879"/>
                  <a:pt x="1696" y="1879"/>
                </a:cubicBezTo>
                <a:cubicBezTo>
                  <a:pt x="1611" y="1919"/>
                  <a:pt x="1611" y="1919"/>
                  <a:pt x="1611" y="1919"/>
                </a:cubicBezTo>
                <a:cubicBezTo>
                  <a:pt x="1580" y="2008"/>
                  <a:pt x="1580" y="2008"/>
                  <a:pt x="1580" y="2008"/>
                </a:cubicBezTo>
                <a:cubicBezTo>
                  <a:pt x="1200" y="2190"/>
                  <a:pt x="1200" y="2190"/>
                  <a:pt x="1200" y="2190"/>
                </a:cubicBezTo>
                <a:cubicBezTo>
                  <a:pt x="1124" y="2160"/>
                  <a:pt x="1124" y="2160"/>
                  <a:pt x="1124" y="2160"/>
                </a:cubicBezTo>
                <a:cubicBezTo>
                  <a:pt x="1034" y="2203"/>
                  <a:pt x="1034" y="2203"/>
                  <a:pt x="1034" y="2203"/>
                </a:cubicBezTo>
                <a:cubicBezTo>
                  <a:pt x="1018" y="2248"/>
                  <a:pt x="1018" y="2248"/>
                  <a:pt x="1018" y="2248"/>
                </a:cubicBezTo>
                <a:cubicBezTo>
                  <a:pt x="1093" y="2405"/>
                  <a:pt x="1093" y="2405"/>
                  <a:pt x="1093" y="2405"/>
                </a:cubicBezTo>
                <a:cubicBezTo>
                  <a:pt x="1066" y="2468"/>
                  <a:pt x="1066" y="2468"/>
                  <a:pt x="1066" y="2468"/>
                </a:cubicBezTo>
                <a:cubicBezTo>
                  <a:pt x="665" y="2659"/>
                  <a:pt x="665" y="2659"/>
                  <a:pt x="665" y="2659"/>
                </a:cubicBezTo>
                <a:cubicBezTo>
                  <a:pt x="682" y="2659"/>
                  <a:pt x="682" y="2659"/>
                  <a:pt x="682" y="2659"/>
                </a:cubicBezTo>
                <a:cubicBezTo>
                  <a:pt x="1071" y="2473"/>
                  <a:pt x="1071" y="2473"/>
                  <a:pt x="1071" y="2473"/>
                </a:cubicBezTo>
                <a:lnTo>
                  <a:pt x="1101" y="2405"/>
                </a:lnTo>
                <a:close/>
                <a:moveTo>
                  <a:pt x="1978" y="1691"/>
                </a:moveTo>
                <a:cubicBezTo>
                  <a:pt x="1986" y="1688"/>
                  <a:pt x="1993" y="1686"/>
                  <a:pt x="2001" y="1686"/>
                </a:cubicBezTo>
                <a:cubicBezTo>
                  <a:pt x="2021" y="1686"/>
                  <a:pt x="2040" y="1698"/>
                  <a:pt x="2049" y="1716"/>
                </a:cubicBezTo>
                <a:cubicBezTo>
                  <a:pt x="2061" y="1742"/>
                  <a:pt x="2050" y="1774"/>
                  <a:pt x="2024" y="1786"/>
                </a:cubicBezTo>
                <a:cubicBezTo>
                  <a:pt x="2017" y="1789"/>
                  <a:pt x="2009" y="1791"/>
                  <a:pt x="2001" y="1791"/>
                </a:cubicBezTo>
                <a:cubicBezTo>
                  <a:pt x="1981" y="1791"/>
                  <a:pt x="1962" y="1779"/>
                  <a:pt x="1954" y="1761"/>
                </a:cubicBezTo>
                <a:cubicBezTo>
                  <a:pt x="1941" y="1735"/>
                  <a:pt x="1952" y="1704"/>
                  <a:pt x="1978" y="1691"/>
                </a:cubicBezTo>
                <a:close/>
                <a:moveTo>
                  <a:pt x="3042" y="1771"/>
                </a:moveTo>
                <a:cubicBezTo>
                  <a:pt x="3053" y="1790"/>
                  <a:pt x="3073" y="1803"/>
                  <a:pt x="3095" y="1803"/>
                </a:cubicBezTo>
                <a:cubicBezTo>
                  <a:pt x="3104" y="1803"/>
                  <a:pt x="3113" y="1801"/>
                  <a:pt x="3121" y="1797"/>
                </a:cubicBezTo>
                <a:cubicBezTo>
                  <a:pt x="3136" y="1790"/>
                  <a:pt x="3147" y="1778"/>
                  <a:pt x="3152" y="1762"/>
                </a:cubicBezTo>
                <a:cubicBezTo>
                  <a:pt x="3157" y="1748"/>
                  <a:pt x="3157" y="1733"/>
                  <a:pt x="3151" y="1719"/>
                </a:cubicBezTo>
                <a:cubicBezTo>
                  <a:pt x="3223" y="1685"/>
                  <a:pt x="3223" y="1685"/>
                  <a:pt x="3223" y="1685"/>
                </a:cubicBezTo>
                <a:cubicBezTo>
                  <a:pt x="3324" y="1721"/>
                  <a:pt x="3324" y="1721"/>
                  <a:pt x="3324" y="1721"/>
                </a:cubicBezTo>
                <a:cubicBezTo>
                  <a:pt x="3322" y="1729"/>
                  <a:pt x="3323" y="1739"/>
                  <a:pt x="3327" y="1747"/>
                </a:cubicBezTo>
                <a:cubicBezTo>
                  <a:pt x="3333" y="1761"/>
                  <a:pt x="3347" y="1769"/>
                  <a:pt x="3361" y="1769"/>
                </a:cubicBezTo>
                <a:cubicBezTo>
                  <a:pt x="3367" y="1769"/>
                  <a:pt x="3373" y="1768"/>
                  <a:pt x="3378" y="1765"/>
                </a:cubicBezTo>
                <a:cubicBezTo>
                  <a:pt x="3387" y="1761"/>
                  <a:pt x="3394" y="1753"/>
                  <a:pt x="3398" y="1744"/>
                </a:cubicBezTo>
                <a:cubicBezTo>
                  <a:pt x="3401" y="1734"/>
                  <a:pt x="3401" y="1723"/>
                  <a:pt x="3396" y="1714"/>
                </a:cubicBezTo>
                <a:cubicBezTo>
                  <a:pt x="3390" y="1701"/>
                  <a:pt x="3376" y="1692"/>
                  <a:pt x="3361" y="1692"/>
                </a:cubicBezTo>
                <a:cubicBezTo>
                  <a:pt x="3356" y="1692"/>
                  <a:pt x="3350" y="1694"/>
                  <a:pt x="3345" y="1696"/>
                </a:cubicBezTo>
                <a:cubicBezTo>
                  <a:pt x="3337" y="1700"/>
                  <a:pt x="3331" y="1706"/>
                  <a:pt x="3327" y="1714"/>
                </a:cubicBezTo>
                <a:cubicBezTo>
                  <a:pt x="3222" y="1677"/>
                  <a:pt x="3222" y="1677"/>
                  <a:pt x="3222" y="1677"/>
                </a:cubicBezTo>
                <a:cubicBezTo>
                  <a:pt x="3147" y="1712"/>
                  <a:pt x="3147" y="1712"/>
                  <a:pt x="3147" y="1712"/>
                </a:cubicBezTo>
                <a:cubicBezTo>
                  <a:pt x="3137" y="1694"/>
                  <a:pt x="3117" y="1682"/>
                  <a:pt x="3095" y="1682"/>
                </a:cubicBezTo>
                <a:cubicBezTo>
                  <a:pt x="3086" y="1682"/>
                  <a:pt x="3078" y="1684"/>
                  <a:pt x="3070" y="1688"/>
                </a:cubicBezTo>
                <a:cubicBezTo>
                  <a:pt x="3041" y="1702"/>
                  <a:pt x="3028" y="1735"/>
                  <a:pt x="3039" y="1764"/>
                </a:cubicBezTo>
                <a:cubicBezTo>
                  <a:pt x="2974" y="1796"/>
                  <a:pt x="2974" y="1796"/>
                  <a:pt x="2974" y="1796"/>
                </a:cubicBezTo>
                <a:cubicBezTo>
                  <a:pt x="2967" y="1785"/>
                  <a:pt x="2955" y="1778"/>
                  <a:pt x="2941" y="1778"/>
                </a:cubicBezTo>
                <a:cubicBezTo>
                  <a:pt x="2935" y="1778"/>
                  <a:pt x="2930" y="1779"/>
                  <a:pt x="2925" y="1781"/>
                </a:cubicBezTo>
                <a:cubicBezTo>
                  <a:pt x="2907" y="1790"/>
                  <a:pt x="2899" y="1810"/>
                  <a:pt x="2905" y="1828"/>
                </a:cubicBezTo>
                <a:cubicBezTo>
                  <a:pt x="2545" y="2000"/>
                  <a:pt x="2545" y="2000"/>
                  <a:pt x="2545" y="2000"/>
                </a:cubicBezTo>
                <a:cubicBezTo>
                  <a:pt x="2469" y="1971"/>
                  <a:pt x="2469" y="1971"/>
                  <a:pt x="2469" y="1971"/>
                </a:cubicBezTo>
                <a:cubicBezTo>
                  <a:pt x="2282" y="2060"/>
                  <a:pt x="2282" y="2060"/>
                  <a:pt x="2282" y="2060"/>
                </a:cubicBezTo>
                <a:cubicBezTo>
                  <a:pt x="2226" y="2043"/>
                  <a:pt x="2226" y="2043"/>
                  <a:pt x="2226" y="2043"/>
                </a:cubicBezTo>
                <a:cubicBezTo>
                  <a:pt x="2226" y="2038"/>
                  <a:pt x="2224" y="2033"/>
                  <a:pt x="2222" y="2028"/>
                </a:cubicBezTo>
                <a:cubicBezTo>
                  <a:pt x="2216" y="2015"/>
                  <a:pt x="2202" y="2006"/>
                  <a:pt x="2188" y="2006"/>
                </a:cubicBezTo>
                <a:cubicBezTo>
                  <a:pt x="2182" y="2006"/>
                  <a:pt x="2176" y="2007"/>
                  <a:pt x="2171" y="2010"/>
                </a:cubicBezTo>
                <a:cubicBezTo>
                  <a:pt x="2156" y="2017"/>
                  <a:pt x="2147" y="2033"/>
                  <a:pt x="2149" y="2049"/>
                </a:cubicBezTo>
                <a:cubicBezTo>
                  <a:pt x="2103" y="2072"/>
                  <a:pt x="2103" y="2072"/>
                  <a:pt x="2103" y="2072"/>
                </a:cubicBezTo>
                <a:cubicBezTo>
                  <a:pt x="2096" y="2061"/>
                  <a:pt x="2084" y="2054"/>
                  <a:pt x="2070" y="2054"/>
                </a:cubicBezTo>
                <a:cubicBezTo>
                  <a:pt x="2065" y="2054"/>
                  <a:pt x="2059" y="2055"/>
                  <a:pt x="2054" y="2057"/>
                </a:cubicBezTo>
                <a:cubicBezTo>
                  <a:pt x="2035" y="2067"/>
                  <a:pt x="2027" y="2089"/>
                  <a:pt x="2036" y="2109"/>
                </a:cubicBezTo>
                <a:cubicBezTo>
                  <a:pt x="2042" y="2122"/>
                  <a:pt x="2056" y="2130"/>
                  <a:pt x="2070" y="2130"/>
                </a:cubicBezTo>
                <a:cubicBezTo>
                  <a:pt x="2076" y="2130"/>
                  <a:pt x="2082" y="2129"/>
                  <a:pt x="2087" y="2127"/>
                </a:cubicBezTo>
                <a:cubicBezTo>
                  <a:pt x="2105" y="2118"/>
                  <a:pt x="2113" y="2097"/>
                  <a:pt x="2106" y="2079"/>
                </a:cubicBezTo>
                <a:cubicBezTo>
                  <a:pt x="2151" y="2057"/>
                  <a:pt x="2151" y="2057"/>
                  <a:pt x="2151" y="2057"/>
                </a:cubicBezTo>
                <a:cubicBezTo>
                  <a:pt x="2152" y="2058"/>
                  <a:pt x="2152" y="2060"/>
                  <a:pt x="2153" y="2061"/>
                </a:cubicBezTo>
                <a:cubicBezTo>
                  <a:pt x="2159" y="2074"/>
                  <a:pt x="2173" y="2083"/>
                  <a:pt x="2188" y="2083"/>
                </a:cubicBezTo>
                <a:cubicBezTo>
                  <a:pt x="2193" y="2083"/>
                  <a:pt x="2199" y="2082"/>
                  <a:pt x="2204" y="2079"/>
                </a:cubicBezTo>
                <a:cubicBezTo>
                  <a:pt x="2216" y="2073"/>
                  <a:pt x="2224" y="2062"/>
                  <a:pt x="2225" y="2050"/>
                </a:cubicBezTo>
                <a:cubicBezTo>
                  <a:pt x="2283" y="2068"/>
                  <a:pt x="2283" y="2068"/>
                  <a:pt x="2283" y="2068"/>
                </a:cubicBezTo>
                <a:cubicBezTo>
                  <a:pt x="2469" y="1979"/>
                  <a:pt x="2469" y="1979"/>
                  <a:pt x="2469" y="1979"/>
                </a:cubicBezTo>
                <a:cubicBezTo>
                  <a:pt x="2545" y="2008"/>
                  <a:pt x="2545" y="2008"/>
                  <a:pt x="2545" y="2008"/>
                </a:cubicBezTo>
                <a:cubicBezTo>
                  <a:pt x="2908" y="1835"/>
                  <a:pt x="2908" y="1835"/>
                  <a:pt x="2908" y="1835"/>
                </a:cubicBezTo>
                <a:cubicBezTo>
                  <a:pt x="2915" y="1847"/>
                  <a:pt x="2928" y="1854"/>
                  <a:pt x="2941" y="1854"/>
                </a:cubicBezTo>
                <a:cubicBezTo>
                  <a:pt x="2947" y="1854"/>
                  <a:pt x="2953" y="1853"/>
                  <a:pt x="2958" y="1851"/>
                </a:cubicBezTo>
                <a:cubicBezTo>
                  <a:pt x="2976" y="1842"/>
                  <a:pt x="2984" y="1821"/>
                  <a:pt x="2977" y="1803"/>
                </a:cubicBezTo>
                <a:lnTo>
                  <a:pt x="3042" y="1771"/>
                </a:lnTo>
                <a:close/>
                <a:moveTo>
                  <a:pt x="3348" y="1703"/>
                </a:moveTo>
                <a:cubicBezTo>
                  <a:pt x="3352" y="1701"/>
                  <a:pt x="3357" y="1700"/>
                  <a:pt x="3361" y="1700"/>
                </a:cubicBezTo>
                <a:cubicBezTo>
                  <a:pt x="3373" y="1700"/>
                  <a:pt x="3384" y="1707"/>
                  <a:pt x="3389" y="1717"/>
                </a:cubicBezTo>
                <a:cubicBezTo>
                  <a:pt x="3393" y="1725"/>
                  <a:pt x="3393" y="1733"/>
                  <a:pt x="3391" y="1741"/>
                </a:cubicBezTo>
                <a:cubicBezTo>
                  <a:pt x="3388" y="1749"/>
                  <a:pt x="3382" y="1755"/>
                  <a:pt x="3375" y="1759"/>
                </a:cubicBezTo>
                <a:cubicBezTo>
                  <a:pt x="3371" y="1761"/>
                  <a:pt x="3366" y="1762"/>
                  <a:pt x="3361" y="1762"/>
                </a:cubicBezTo>
                <a:cubicBezTo>
                  <a:pt x="3350" y="1762"/>
                  <a:pt x="3339" y="1755"/>
                  <a:pt x="3334" y="1744"/>
                </a:cubicBezTo>
                <a:cubicBezTo>
                  <a:pt x="3326" y="1729"/>
                  <a:pt x="3333" y="1710"/>
                  <a:pt x="3348" y="1703"/>
                </a:cubicBezTo>
                <a:close/>
                <a:moveTo>
                  <a:pt x="3073" y="1695"/>
                </a:moveTo>
                <a:cubicBezTo>
                  <a:pt x="3080" y="1692"/>
                  <a:pt x="3088" y="1690"/>
                  <a:pt x="3095" y="1690"/>
                </a:cubicBezTo>
                <a:cubicBezTo>
                  <a:pt x="3116" y="1690"/>
                  <a:pt x="3134" y="1702"/>
                  <a:pt x="3143" y="1720"/>
                </a:cubicBezTo>
                <a:cubicBezTo>
                  <a:pt x="3149" y="1732"/>
                  <a:pt x="3150" y="1747"/>
                  <a:pt x="3145" y="1760"/>
                </a:cubicBezTo>
                <a:cubicBezTo>
                  <a:pt x="3140" y="1773"/>
                  <a:pt x="3131" y="1784"/>
                  <a:pt x="3118" y="1790"/>
                </a:cubicBezTo>
                <a:cubicBezTo>
                  <a:pt x="3111" y="1793"/>
                  <a:pt x="3103" y="1795"/>
                  <a:pt x="3095" y="1795"/>
                </a:cubicBezTo>
                <a:cubicBezTo>
                  <a:pt x="3075" y="1795"/>
                  <a:pt x="3057" y="1783"/>
                  <a:pt x="3048" y="1765"/>
                </a:cubicBezTo>
                <a:cubicBezTo>
                  <a:pt x="3036" y="1739"/>
                  <a:pt x="3047" y="1707"/>
                  <a:pt x="3073" y="1695"/>
                </a:cubicBezTo>
                <a:close/>
                <a:moveTo>
                  <a:pt x="2084" y="2120"/>
                </a:moveTo>
                <a:cubicBezTo>
                  <a:pt x="2079" y="2122"/>
                  <a:pt x="2075" y="2123"/>
                  <a:pt x="2070" y="2123"/>
                </a:cubicBezTo>
                <a:cubicBezTo>
                  <a:pt x="2059" y="2123"/>
                  <a:pt x="2048" y="2116"/>
                  <a:pt x="2042" y="2105"/>
                </a:cubicBezTo>
                <a:cubicBezTo>
                  <a:pt x="2035" y="2090"/>
                  <a:pt x="2042" y="2071"/>
                  <a:pt x="2057" y="2064"/>
                </a:cubicBezTo>
                <a:cubicBezTo>
                  <a:pt x="2061" y="2062"/>
                  <a:pt x="2066" y="2061"/>
                  <a:pt x="2070" y="2061"/>
                </a:cubicBezTo>
                <a:cubicBezTo>
                  <a:pt x="2082" y="2061"/>
                  <a:pt x="2093" y="2068"/>
                  <a:pt x="2098" y="2079"/>
                </a:cubicBezTo>
                <a:cubicBezTo>
                  <a:pt x="2106" y="2094"/>
                  <a:pt x="2099" y="2113"/>
                  <a:pt x="2084" y="2120"/>
                </a:cubicBezTo>
                <a:close/>
                <a:moveTo>
                  <a:pt x="2201" y="2072"/>
                </a:moveTo>
                <a:cubicBezTo>
                  <a:pt x="2197" y="2074"/>
                  <a:pt x="2192" y="2075"/>
                  <a:pt x="2188" y="2075"/>
                </a:cubicBezTo>
                <a:cubicBezTo>
                  <a:pt x="2176" y="2075"/>
                  <a:pt x="2165" y="2068"/>
                  <a:pt x="2160" y="2058"/>
                </a:cubicBezTo>
                <a:cubicBezTo>
                  <a:pt x="2152" y="2042"/>
                  <a:pt x="2159" y="2024"/>
                  <a:pt x="2174" y="2016"/>
                </a:cubicBezTo>
                <a:cubicBezTo>
                  <a:pt x="2178" y="2014"/>
                  <a:pt x="2183" y="2013"/>
                  <a:pt x="2188" y="2013"/>
                </a:cubicBezTo>
                <a:cubicBezTo>
                  <a:pt x="2199" y="2013"/>
                  <a:pt x="2210" y="2020"/>
                  <a:pt x="2215" y="2031"/>
                </a:cubicBezTo>
                <a:cubicBezTo>
                  <a:pt x="2223" y="2046"/>
                  <a:pt x="2216" y="2065"/>
                  <a:pt x="2201" y="2072"/>
                </a:cubicBezTo>
                <a:close/>
                <a:moveTo>
                  <a:pt x="2955" y="1844"/>
                </a:moveTo>
                <a:cubicBezTo>
                  <a:pt x="2950" y="1846"/>
                  <a:pt x="2946" y="1847"/>
                  <a:pt x="2941" y="1847"/>
                </a:cubicBezTo>
                <a:cubicBezTo>
                  <a:pt x="2929" y="1847"/>
                  <a:pt x="2918" y="1840"/>
                  <a:pt x="2913" y="1829"/>
                </a:cubicBezTo>
                <a:cubicBezTo>
                  <a:pt x="2906" y="1814"/>
                  <a:pt x="2913" y="1795"/>
                  <a:pt x="2928" y="1788"/>
                </a:cubicBezTo>
                <a:cubicBezTo>
                  <a:pt x="2932" y="1786"/>
                  <a:pt x="2937" y="1785"/>
                  <a:pt x="2941" y="1785"/>
                </a:cubicBezTo>
                <a:cubicBezTo>
                  <a:pt x="2953" y="1785"/>
                  <a:pt x="2964" y="1792"/>
                  <a:pt x="2969" y="1803"/>
                </a:cubicBezTo>
                <a:cubicBezTo>
                  <a:pt x="2977" y="1818"/>
                  <a:pt x="2970" y="1837"/>
                  <a:pt x="2955" y="1844"/>
                </a:cubicBezTo>
                <a:close/>
                <a:moveTo>
                  <a:pt x="3904" y="2240"/>
                </a:moveTo>
                <a:cubicBezTo>
                  <a:pt x="3913" y="2210"/>
                  <a:pt x="3913" y="2210"/>
                  <a:pt x="3913" y="2210"/>
                </a:cubicBezTo>
                <a:cubicBezTo>
                  <a:pt x="3918" y="2213"/>
                  <a:pt x="3924" y="2214"/>
                  <a:pt x="3930" y="2214"/>
                </a:cubicBezTo>
                <a:cubicBezTo>
                  <a:pt x="3936" y="2214"/>
                  <a:pt x="3942" y="2213"/>
                  <a:pt x="3947" y="2211"/>
                </a:cubicBezTo>
                <a:cubicBezTo>
                  <a:pt x="3956" y="2206"/>
                  <a:pt x="3963" y="2198"/>
                  <a:pt x="3966" y="2189"/>
                </a:cubicBezTo>
                <a:cubicBezTo>
                  <a:pt x="3970" y="2179"/>
                  <a:pt x="3969" y="2169"/>
                  <a:pt x="3965" y="2159"/>
                </a:cubicBezTo>
                <a:cubicBezTo>
                  <a:pt x="3959" y="2146"/>
                  <a:pt x="3945" y="2138"/>
                  <a:pt x="3930" y="2138"/>
                </a:cubicBezTo>
                <a:cubicBezTo>
                  <a:pt x="3925" y="2138"/>
                  <a:pt x="3919" y="2139"/>
                  <a:pt x="3914" y="2141"/>
                </a:cubicBezTo>
                <a:cubicBezTo>
                  <a:pt x="3905" y="2146"/>
                  <a:pt x="3898" y="2154"/>
                  <a:pt x="3894" y="2163"/>
                </a:cubicBezTo>
                <a:cubicBezTo>
                  <a:pt x="3891" y="2173"/>
                  <a:pt x="3891" y="2183"/>
                  <a:pt x="3896" y="2192"/>
                </a:cubicBezTo>
                <a:cubicBezTo>
                  <a:pt x="3898" y="2198"/>
                  <a:pt x="3902" y="2203"/>
                  <a:pt x="3907" y="2206"/>
                </a:cubicBezTo>
                <a:cubicBezTo>
                  <a:pt x="3897" y="2234"/>
                  <a:pt x="3897" y="2234"/>
                  <a:pt x="3897" y="2234"/>
                </a:cubicBezTo>
                <a:cubicBezTo>
                  <a:pt x="3009" y="2659"/>
                  <a:pt x="3009" y="2659"/>
                  <a:pt x="3009" y="2659"/>
                </a:cubicBezTo>
                <a:cubicBezTo>
                  <a:pt x="3026" y="2659"/>
                  <a:pt x="3026" y="2659"/>
                  <a:pt x="3026" y="2659"/>
                </a:cubicBezTo>
                <a:cubicBezTo>
                  <a:pt x="3902" y="2240"/>
                  <a:pt x="3902" y="2240"/>
                  <a:pt x="3902" y="2240"/>
                </a:cubicBezTo>
                <a:lnTo>
                  <a:pt x="3904" y="2240"/>
                </a:lnTo>
                <a:close/>
                <a:moveTo>
                  <a:pt x="3902" y="2189"/>
                </a:moveTo>
                <a:cubicBezTo>
                  <a:pt x="3899" y="2182"/>
                  <a:pt x="3898" y="2173"/>
                  <a:pt x="3901" y="2166"/>
                </a:cubicBezTo>
                <a:cubicBezTo>
                  <a:pt x="3904" y="2158"/>
                  <a:pt x="3910" y="2152"/>
                  <a:pt x="3917" y="2148"/>
                </a:cubicBezTo>
                <a:cubicBezTo>
                  <a:pt x="3921" y="2146"/>
                  <a:pt x="3926" y="2145"/>
                  <a:pt x="3930" y="2145"/>
                </a:cubicBezTo>
                <a:cubicBezTo>
                  <a:pt x="3942" y="2145"/>
                  <a:pt x="3953" y="2152"/>
                  <a:pt x="3958" y="2163"/>
                </a:cubicBezTo>
                <a:cubicBezTo>
                  <a:pt x="3962" y="2170"/>
                  <a:pt x="3962" y="2179"/>
                  <a:pt x="3959" y="2186"/>
                </a:cubicBezTo>
                <a:cubicBezTo>
                  <a:pt x="3957" y="2194"/>
                  <a:pt x="3951" y="2200"/>
                  <a:pt x="3944" y="2204"/>
                </a:cubicBezTo>
                <a:cubicBezTo>
                  <a:pt x="3939" y="2206"/>
                  <a:pt x="3935" y="2207"/>
                  <a:pt x="3930" y="2207"/>
                </a:cubicBezTo>
                <a:cubicBezTo>
                  <a:pt x="3918" y="2207"/>
                  <a:pt x="3908" y="2200"/>
                  <a:pt x="3902" y="2189"/>
                </a:cubicBezTo>
                <a:close/>
                <a:moveTo>
                  <a:pt x="3978" y="2255"/>
                </a:moveTo>
                <a:cubicBezTo>
                  <a:pt x="4008" y="2166"/>
                  <a:pt x="4008" y="2166"/>
                  <a:pt x="4008" y="2166"/>
                </a:cubicBezTo>
                <a:cubicBezTo>
                  <a:pt x="3980" y="2107"/>
                  <a:pt x="3980" y="2107"/>
                  <a:pt x="3980" y="2107"/>
                </a:cubicBezTo>
                <a:cubicBezTo>
                  <a:pt x="3993" y="2098"/>
                  <a:pt x="3997" y="2080"/>
                  <a:pt x="3990" y="2065"/>
                </a:cubicBezTo>
                <a:cubicBezTo>
                  <a:pt x="3982" y="2048"/>
                  <a:pt x="3961" y="2041"/>
                  <a:pt x="3944" y="2049"/>
                </a:cubicBezTo>
                <a:cubicBezTo>
                  <a:pt x="3926" y="2057"/>
                  <a:pt x="3919" y="2078"/>
                  <a:pt x="3927" y="2095"/>
                </a:cubicBezTo>
                <a:cubicBezTo>
                  <a:pt x="3936" y="2112"/>
                  <a:pt x="3956" y="2120"/>
                  <a:pt x="3974" y="2111"/>
                </a:cubicBezTo>
                <a:cubicBezTo>
                  <a:pt x="3974" y="2111"/>
                  <a:pt x="3974" y="2111"/>
                  <a:pt x="3974" y="2111"/>
                </a:cubicBezTo>
                <a:cubicBezTo>
                  <a:pt x="4000" y="2167"/>
                  <a:pt x="4000" y="2167"/>
                  <a:pt x="4000" y="2167"/>
                </a:cubicBezTo>
                <a:cubicBezTo>
                  <a:pt x="3972" y="2249"/>
                  <a:pt x="3972" y="2249"/>
                  <a:pt x="3972" y="2249"/>
                </a:cubicBezTo>
                <a:cubicBezTo>
                  <a:pt x="3114" y="2659"/>
                  <a:pt x="3114" y="2659"/>
                  <a:pt x="3114" y="2659"/>
                </a:cubicBezTo>
                <a:cubicBezTo>
                  <a:pt x="3131" y="2659"/>
                  <a:pt x="3131" y="2659"/>
                  <a:pt x="3131" y="2659"/>
                </a:cubicBezTo>
                <a:cubicBezTo>
                  <a:pt x="3977" y="2256"/>
                  <a:pt x="3977" y="2256"/>
                  <a:pt x="3977" y="2256"/>
                </a:cubicBezTo>
                <a:lnTo>
                  <a:pt x="3978" y="2255"/>
                </a:lnTo>
                <a:close/>
                <a:moveTo>
                  <a:pt x="4299" y="2483"/>
                </a:moveTo>
                <a:cubicBezTo>
                  <a:pt x="4319" y="2434"/>
                  <a:pt x="4319" y="2434"/>
                  <a:pt x="4319" y="2434"/>
                </a:cubicBezTo>
                <a:cubicBezTo>
                  <a:pt x="4205" y="2194"/>
                  <a:pt x="4205" y="2194"/>
                  <a:pt x="4205" y="2194"/>
                </a:cubicBezTo>
                <a:cubicBezTo>
                  <a:pt x="4267" y="2021"/>
                  <a:pt x="4267" y="2021"/>
                  <a:pt x="4267" y="2021"/>
                </a:cubicBezTo>
                <a:cubicBezTo>
                  <a:pt x="4316" y="1999"/>
                  <a:pt x="4316" y="1999"/>
                  <a:pt x="4316" y="1999"/>
                </a:cubicBezTo>
                <a:cubicBezTo>
                  <a:pt x="4323" y="2010"/>
                  <a:pt x="4336" y="2017"/>
                  <a:pt x="4349" y="2017"/>
                </a:cubicBezTo>
                <a:cubicBezTo>
                  <a:pt x="4355" y="2017"/>
                  <a:pt x="4360" y="2016"/>
                  <a:pt x="4366" y="2014"/>
                </a:cubicBezTo>
                <a:cubicBezTo>
                  <a:pt x="4375" y="2009"/>
                  <a:pt x="4382" y="2002"/>
                  <a:pt x="4385" y="1992"/>
                </a:cubicBezTo>
                <a:cubicBezTo>
                  <a:pt x="4389" y="1982"/>
                  <a:pt x="4388" y="1972"/>
                  <a:pt x="4384" y="1963"/>
                </a:cubicBezTo>
                <a:cubicBezTo>
                  <a:pt x="4377" y="1949"/>
                  <a:pt x="4364" y="1941"/>
                  <a:pt x="4349" y="1941"/>
                </a:cubicBezTo>
                <a:cubicBezTo>
                  <a:pt x="4343" y="1941"/>
                  <a:pt x="4338" y="1942"/>
                  <a:pt x="4333" y="1944"/>
                </a:cubicBezTo>
                <a:cubicBezTo>
                  <a:pt x="4315" y="1953"/>
                  <a:pt x="4306" y="1974"/>
                  <a:pt x="4313" y="1992"/>
                </a:cubicBezTo>
                <a:cubicBezTo>
                  <a:pt x="4261" y="2016"/>
                  <a:pt x="4261" y="2016"/>
                  <a:pt x="4261" y="2016"/>
                </a:cubicBezTo>
                <a:cubicBezTo>
                  <a:pt x="4197" y="2194"/>
                  <a:pt x="4197" y="2194"/>
                  <a:pt x="4197" y="2194"/>
                </a:cubicBezTo>
                <a:cubicBezTo>
                  <a:pt x="4311" y="2434"/>
                  <a:pt x="4311" y="2434"/>
                  <a:pt x="4311" y="2434"/>
                </a:cubicBezTo>
                <a:cubicBezTo>
                  <a:pt x="4293" y="2478"/>
                  <a:pt x="4293" y="2478"/>
                  <a:pt x="4293" y="2478"/>
                </a:cubicBezTo>
                <a:cubicBezTo>
                  <a:pt x="4104" y="2568"/>
                  <a:pt x="4104" y="2568"/>
                  <a:pt x="4104" y="2568"/>
                </a:cubicBezTo>
                <a:cubicBezTo>
                  <a:pt x="3979" y="2529"/>
                  <a:pt x="3979" y="2529"/>
                  <a:pt x="3979" y="2529"/>
                </a:cubicBezTo>
                <a:cubicBezTo>
                  <a:pt x="3706" y="2659"/>
                  <a:pt x="3706" y="2659"/>
                  <a:pt x="3706" y="2659"/>
                </a:cubicBezTo>
                <a:cubicBezTo>
                  <a:pt x="3724" y="2659"/>
                  <a:pt x="3724" y="2659"/>
                  <a:pt x="3724" y="2659"/>
                </a:cubicBezTo>
                <a:cubicBezTo>
                  <a:pt x="3979" y="2537"/>
                  <a:pt x="3979" y="2537"/>
                  <a:pt x="3979" y="2537"/>
                </a:cubicBezTo>
                <a:cubicBezTo>
                  <a:pt x="4104" y="2576"/>
                  <a:pt x="4104" y="2576"/>
                  <a:pt x="4104" y="2576"/>
                </a:cubicBezTo>
                <a:lnTo>
                  <a:pt x="4299" y="2483"/>
                </a:lnTo>
                <a:close/>
                <a:moveTo>
                  <a:pt x="4336" y="1951"/>
                </a:moveTo>
                <a:cubicBezTo>
                  <a:pt x="4340" y="1949"/>
                  <a:pt x="4344" y="1948"/>
                  <a:pt x="4349" y="1948"/>
                </a:cubicBezTo>
                <a:cubicBezTo>
                  <a:pt x="4361" y="1948"/>
                  <a:pt x="4372" y="1955"/>
                  <a:pt x="4377" y="1966"/>
                </a:cubicBezTo>
                <a:cubicBezTo>
                  <a:pt x="4381" y="1973"/>
                  <a:pt x="4381" y="1982"/>
                  <a:pt x="4378" y="1989"/>
                </a:cubicBezTo>
                <a:cubicBezTo>
                  <a:pt x="4376" y="1997"/>
                  <a:pt x="4370" y="2003"/>
                  <a:pt x="4362" y="2007"/>
                </a:cubicBezTo>
                <a:cubicBezTo>
                  <a:pt x="4358" y="2009"/>
                  <a:pt x="4354" y="2010"/>
                  <a:pt x="4349" y="2010"/>
                </a:cubicBezTo>
                <a:cubicBezTo>
                  <a:pt x="4337" y="2010"/>
                  <a:pt x="4326" y="2003"/>
                  <a:pt x="4321" y="1992"/>
                </a:cubicBezTo>
                <a:cubicBezTo>
                  <a:pt x="4314" y="1977"/>
                  <a:pt x="4320" y="1958"/>
                  <a:pt x="4336" y="1951"/>
                </a:cubicBezTo>
                <a:close/>
                <a:moveTo>
                  <a:pt x="4678" y="2191"/>
                </a:moveTo>
                <a:cubicBezTo>
                  <a:pt x="4695" y="2182"/>
                  <a:pt x="4702" y="2162"/>
                  <a:pt x="4694" y="2144"/>
                </a:cubicBezTo>
                <a:cubicBezTo>
                  <a:pt x="4686" y="2127"/>
                  <a:pt x="4665" y="2120"/>
                  <a:pt x="4648" y="2128"/>
                </a:cubicBezTo>
                <a:cubicBezTo>
                  <a:pt x="4631" y="2136"/>
                  <a:pt x="4623" y="2157"/>
                  <a:pt x="4632" y="2174"/>
                </a:cubicBezTo>
                <a:cubicBezTo>
                  <a:pt x="4640" y="2191"/>
                  <a:pt x="4661" y="2199"/>
                  <a:pt x="4678" y="2191"/>
                </a:cubicBezTo>
                <a:close/>
                <a:moveTo>
                  <a:pt x="4062" y="2281"/>
                </a:moveTo>
                <a:cubicBezTo>
                  <a:pt x="4107" y="2150"/>
                  <a:pt x="4107" y="2150"/>
                  <a:pt x="4107" y="2150"/>
                </a:cubicBezTo>
                <a:cubicBezTo>
                  <a:pt x="4073" y="2078"/>
                  <a:pt x="4073" y="2078"/>
                  <a:pt x="4073" y="2078"/>
                </a:cubicBezTo>
                <a:cubicBezTo>
                  <a:pt x="4095" y="2013"/>
                  <a:pt x="4095" y="2013"/>
                  <a:pt x="4095" y="2013"/>
                </a:cubicBezTo>
                <a:cubicBezTo>
                  <a:pt x="4099" y="2014"/>
                  <a:pt x="4103" y="2015"/>
                  <a:pt x="4107" y="2015"/>
                </a:cubicBezTo>
                <a:cubicBezTo>
                  <a:pt x="4113" y="2015"/>
                  <a:pt x="4118" y="2014"/>
                  <a:pt x="4123" y="2011"/>
                </a:cubicBezTo>
                <a:cubicBezTo>
                  <a:pt x="4142" y="2002"/>
                  <a:pt x="4151" y="1979"/>
                  <a:pt x="4141" y="1960"/>
                </a:cubicBezTo>
                <a:cubicBezTo>
                  <a:pt x="4137" y="1951"/>
                  <a:pt x="4130" y="1944"/>
                  <a:pt x="4121" y="1941"/>
                </a:cubicBezTo>
                <a:cubicBezTo>
                  <a:pt x="4138" y="1891"/>
                  <a:pt x="4138" y="1891"/>
                  <a:pt x="4138" y="1891"/>
                </a:cubicBezTo>
                <a:cubicBezTo>
                  <a:pt x="4146" y="1893"/>
                  <a:pt x="4155" y="1893"/>
                  <a:pt x="4164" y="1889"/>
                </a:cubicBezTo>
                <a:cubicBezTo>
                  <a:pt x="4181" y="1881"/>
                  <a:pt x="4188" y="1860"/>
                  <a:pt x="4180" y="1843"/>
                </a:cubicBezTo>
                <a:cubicBezTo>
                  <a:pt x="4172" y="1825"/>
                  <a:pt x="4151" y="1818"/>
                  <a:pt x="4134" y="1826"/>
                </a:cubicBezTo>
                <a:cubicBezTo>
                  <a:pt x="4117" y="1835"/>
                  <a:pt x="4109" y="1855"/>
                  <a:pt x="4117" y="1873"/>
                </a:cubicBezTo>
                <a:cubicBezTo>
                  <a:pt x="4121" y="1879"/>
                  <a:pt x="4125" y="1884"/>
                  <a:pt x="4131" y="1888"/>
                </a:cubicBezTo>
                <a:cubicBezTo>
                  <a:pt x="4113" y="1939"/>
                  <a:pt x="4113" y="1939"/>
                  <a:pt x="4113" y="1939"/>
                </a:cubicBezTo>
                <a:cubicBezTo>
                  <a:pt x="4111" y="1938"/>
                  <a:pt x="4109" y="1938"/>
                  <a:pt x="4107" y="1938"/>
                </a:cubicBezTo>
                <a:cubicBezTo>
                  <a:pt x="4101" y="1938"/>
                  <a:pt x="4095" y="1939"/>
                  <a:pt x="4090" y="1942"/>
                </a:cubicBezTo>
                <a:cubicBezTo>
                  <a:pt x="4071" y="1951"/>
                  <a:pt x="4063" y="1974"/>
                  <a:pt x="4072" y="1993"/>
                </a:cubicBezTo>
                <a:cubicBezTo>
                  <a:pt x="4076" y="2001"/>
                  <a:pt x="4082" y="2006"/>
                  <a:pt x="4089" y="2010"/>
                </a:cubicBezTo>
                <a:cubicBezTo>
                  <a:pt x="4065" y="2078"/>
                  <a:pt x="4065" y="2078"/>
                  <a:pt x="4065" y="2078"/>
                </a:cubicBezTo>
                <a:cubicBezTo>
                  <a:pt x="4099" y="2150"/>
                  <a:pt x="4099" y="2150"/>
                  <a:pt x="4099" y="2150"/>
                </a:cubicBezTo>
                <a:cubicBezTo>
                  <a:pt x="4056" y="2275"/>
                  <a:pt x="4056" y="2275"/>
                  <a:pt x="4056" y="2275"/>
                </a:cubicBezTo>
                <a:cubicBezTo>
                  <a:pt x="3252" y="2659"/>
                  <a:pt x="3252" y="2659"/>
                  <a:pt x="3252" y="2659"/>
                </a:cubicBezTo>
                <a:cubicBezTo>
                  <a:pt x="3269" y="2659"/>
                  <a:pt x="3269" y="2659"/>
                  <a:pt x="3269" y="2659"/>
                </a:cubicBezTo>
                <a:cubicBezTo>
                  <a:pt x="4060" y="2281"/>
                  <a:pt x="4060" y="2281"/>
                  <a:pt x="4060" y="2281"/>
                </a:cubicBezTo>
                <a:lnTo>
                  <a:pt x="4062" y="2281"/>
                </a:lnTo>
                <a:close/>
                <a:moveTo>
                  <a:pt x="4079" y="1990"/>
                </a:moveTo>
                <a:cubicBezTo>
                  <a:pt x="4071" y="1974"/>
                  <a:pt x="4078" y="1956"/>
                  <a:pt x="4093" y="1949"/>
                </a:cubicBezTo>
                <a:cubicBezTo>
                  <a:pt x="4098" y="1947"/>
                  <a:pt x="4102" y="1946"/>
                  <a:pt x="4107" y="1946"/>
                </a:cubicBezTo>
                <a:cubicBezTo>
                  <a:pt x="4119" y="1946"/>
                  <a:pt x="4129" y="1952"/>
                  <a:pt x="4135" y="1963"/>
                </a:cubicBezTo>
                <a:cubicBezTo>
                  <a:pt x="4142" y="1979"/>
                  <a:pt x="4135" y="1997"/>
                  <a:pt x="4120" y="2004"/>
                </a:cubicBezTo>
                <a:cubicBezTo>
                  <a:pt x="4116" y="2006"/>
                  <a:pt x="4111" y="2008"/>
                  <a:pt x="4107" y="2008"/>
                </a:cubicBezTo>
                <a:cubicBezTo>
                  <a:pt x="4095" y="2008"/>
                  <a:pt x="4084" y="2001"/>
                  <a:pt x="4079" y="1990"/>
                </a:cubicBezTo>
                <a:close/>
                <a:moveTo>
                  <a:pt x="293" y="2013"/>
                </a:moveTo>
                <a:cubicBezTo>
                  <a:pt x="900" y="1724"/>
                  <a:pt x="900" y="1724"/>
                  <a:pt x="900" y="1724"/>
                </a:cubicBezTo>
                <a:cubicBezTo>
                  <a:pt x="1116" y="1802"/>
                  <a:pt x="1116" y="1802"/>
                  <a:pt x="1116" y="1802"/>
                </a:cubicBezTo>
                <a:cubicBezTo>
                  <a:pt x="1487" y="1624"/>
                  <a:pt x="1487" y="1624"/>
                  <a:pt x="1487" y="1624"/>
                </a:cubicBezTo>
                <a:cubicBezTo>
                  <a:pt x="1489" y="1624"/>
                  <a:pt x="1489" y="1624"/>
                  <a:pt x="1489" y="1624"/>
                </a:cubicBezTo>
                <a:cubicBezTo>
                  <a:pt x="1514" y="1555"/>
                  <a:pt x="1514" y="1555"/>
                  <a:pt x="1514" y="1555"/>
                </a:cubicBezTo>
                <a:cubicBezTo>
                  <a:pt x="1515" y="1555"/>
                  <a:pt x="1516" y="1555"/>
                  <a:pt x="1517" y="1555"/>
                </a:cubicBezTo>
                <a:cubicBezTo>
                  <a:pt x="1522" y="1555"/>
                  <a:pt x="1528" y="1554"/>
                  <a:pt x="1533" y="1552"/>
                </a:cubicBezTo>
                <a:cubicBezTo>
                  <a:pt x="1552" y="1543"/>
                  <a:pt x="1560" y="1520"/>
                  <a:pt x="1551" y="1500"/>
                </a:cubicBezTo>
                <a:cubicBezTo>
                  <a:pt x="1545" y="1487"/>
                  <a:pt x="1531" y="1479"/>
                  <a:pt x="1517" y="1479"/>
                </a:cubicBezTo>
                <a:cubicBezTo>
                  <a:pt x="1511" y="1479"/>
                  <a:pt x="1505" y="1480"/>
                  <a:pt x="1500" y="1482"/>
                </a:cubicBezTo>
                <a:cubicBezTo>
                  <a:pt x="1481" y="1491"/>
                  <a:pt x="1473" y="1514"/>
                  <a:pt x="1482" y="1534"/>
                </a:cubicBezTo>
                <a:cubicBezTo>
                  <a:pt x="1487" y="1544"/>
                  <a:pt x="1496" y="1551"/>
                  <a:pt x="1507" y="1554"/>
                </a:cubicBezTo>
                <a:cubicBezTo>
                  <a:pt x="1483" y="1618"/>
                  <a:pt x="1483" y="1618"/>
                  <a:pt x="1483" y="1618"/>
                </a:cubicBezTo>
                <a:cubicBezTo>
                  <a:pt x="1115" y="1794"/>
                  <a:pt x="1115" y="1794"/>
                  <a:pt x="1115" y="1794"/>
                </a:cubicBezTo>
                <a:cubicBezTo>
                  <a:pt x="901" y="1716"/>
                  <a:pt x="901" y="1716"/>
                  <a:pt x="901" y="1716"/>
                </a:cubicBezTo>
                <a:cubicBezTo>
                  <a:pt x="900" y="1715"/>
                  <a:pt x="900" y="1715"/>
                  <a:pt x="900" y="1715"/>
                </a:cubicBezTo>
                <a:cubicBezTo>
                  <a:pt x="292" y="2005"/>
                  <a:pt x="292" y="2005"/>
                  <a:pt x="292" y="2005"/>
                </a:cubicBezTo>
                <a:cubicBezTo>
                  <a:pt x="217" y="1983"/>
                  <a:pt x="217" y="1983"/>
                  <a:pt x="217" y="1983"/>
                </a:cubicBezTo>
                <a:cubicBezTo>
                  <a:pt x="0" y="2087"/>
                  <a:pt x="0" y="2087"/>
                  <a:pt x="0" y="2087"/>
                </a:cubicBezTo>
                <a:cubicBezTo>
                  <a:pt x="0" y="2096"/>
                  <a:pt x="0" y="2096"/>
                  <a:pt x="0" y="2096"/>
                </a:cubicBezTo>
                <a:cubicBezTo>
                  <a:pt x="218" y="1991"/>
                  <a:pt x="218" y="1991"/>
                  <a:pt x="218" y="1991"/>
                </a:cubicBezTo>
                <a:lnTo>
                  <a:pt x="293" y="2013"/>
                </a:lnTo>
                <a:close/>
                <a:moveTo>
                  <a:pt x="1489" y="1530"/>
                </a:moveTo>
                <a:cubicBezTo>
                  <a:pt x="1481" y="1515"/>
                  <a:pt x="1488" y="1496"/>
                  <a:pt x="1503" y="1489"/>
                </a:cubicBezTo>
                <a:cubicBezTo>
                  <a:pt x="1508" y="1487"/>
                  <a:pt x="1512" y="1486"/>
                  <a:pt x="1517" y="1486"/>
                </a:cubicBezTo>
                <a:cubicBezTo>
                  <a:pt x="1528" y="1486"/>
                  <a:pt x="1539" y="1493"/>
                  <a:pt x="1545" y="1504"/>
                </a:cubicBezTo>
                <a:cubicBezTo>
                  <a:pt x="1552" y="1519"/>
                  <a:pt x="1545" y="1538"/>
                  <a:pt x="1530" y="1545"/>
                </a:cubicBezTo>
                <a:cubicBezTo>
                  <a:pt x="1526" y="1547"/>
                  <a:pt x="1521" y="1548"/>
                  <a:pt x="1517" y="1548"/>
                </a:cubicBezTo>
                <a:cubicBezTo>
                  <a:pt x="1505" y="1548"/>
                  <a:pt x="1494" y="1541"/>
                  <a:pt x="1489" y="1530"/>
                </a:cubicBezTo>
                <a:close/>
                <a:moveTo>
                  <a:pt x="516" y="558"/>
                </a:moveTo>
                <a:cubicBezTo>
                  <a:pt x="549" y="575"/>
                  <a:pt x="549" y="575"/>
                  <a:pt x="549" y="575"/>
                </a:cubicBezTo>
                <a:cubicBezTo>
                  <a:pt x="806" y="453"/>
                  <a:pt x="806" y="453"/>
                  <a:pt x="806" y="453"/>
                </a:cubicBezTo>
                <a:cubicBezTo>
                  <a:pt x="823" y="405"/>
                  <a:pt x="823" y="405"/>
                  <a:pt x="823" y="405"/>
                </a:cubicBezTo>
                <a:cubicBezTo>
                  <a:pt x="830" y="407"/>
                  <a:pt x="838" y="406"/>
                  <a:pt x="845" y="403"/>
                </a:cubicBezTo>
                <a:cubicBezTo>
                  <a:pt x="862" y="394"/>
                  <a:pt x="869" y="374"/>
                  <a:pt x="861" y="356"/>
                </a:cubicBezTo>
                <a:cubicBezTo>
                  <a:pt x="853" y="339"/>
                  <a:pt x="832" y="332"/>
                  <a:pt x="815" y="340"/>
                </a:cubicBezTo>
                <a:cubicBezTo>
                  <a:pt x="798" y="348"/>
                  <a:pt x="790" y="369"/>
                  <a:pt x="799" y="386"/>
                </a:cubicBezTo>
                <a:cubicBezTo>
                  <a:pt x="802" y="394"/>
                  <a:pt x="808" y="400"/>
                  <a:pt x="815" y="403"/>
                </a:cubicBezTo>
                <a:cubicBezTo>
                  <a:pt x="800" y="447"/>
                  <a:pt x="800" y="447"/>
                  <a:pt x="800" y="447"/>
                </a:cubicBezTo>
                <a:cubicBezTo>
                  <a:pt x="549" y="566"/>
                  <a:pt x="549" y="566"/>
                  <a:pt x="549" y="566"/>
                </a:cubicBezTo>
                <a:cubicBezTo>
                  <a:pt x="522" y="553"/>
                  <a:pt x="522" y="553"/>
                  <a:pt x="522" y="553"/>
                </a:cubicBezTo>
                <a:cubicBezTo>
                  <a:pt x="404" y="307"/>
                  <a:pt x="404" y="307"/>
                  <a:pt x="404" y="307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71"/>
                  <a:pt x="0" y="171"/>
                  <a:pt x="0" y="171"/>
                </a:cubicBezTo>
                <a:cubicBezTo>
                  <a:pt x="399" y="313"/>
                  <a:pt x="399" y="313"/>
                  <a:pt x="399" y="313"/>
                </a:cubicBezTo>
                <a:lnTo>
                  <a:pt x="516" y="558"/>
                </a:lnTo>
                <a:close/>
                <a:moveTo>
                  <a:pt x="1706" y="1448"/>
                </a:moveTo>
                <a:cubicBezTo>
                  <a:pt x="1723" y="1440"/>
                  <a:pt x="1731" y="1420"/>
                  <a:pt x="1723" y="1402"/>
                </a:cubicBezTo>
                <a:cubicBezTo>
                  <a:pt x="1714" y="1385"/>
                  <a:pt x="1694" y="1378"/>
                  <a:pt x="1676" y="1386"/>
                </a:cubicBezTo>
                <a:cubicBezTo>
                  <a:pt x="1659" y="1394"/>
                  <a:pt x="1652" y="1415"/>
                  <a:pt x="1660" y="1432"/>
                </a:cubicBezTo>
                <a:cubicBezTo>
                  <a:pt x="1668" y="1449"/>
                  <a:pt x="1689" y="1457"/>
                  <a:pt x="1706" y="1448"/>
                </a:cubicBezTo>
                <a:close/>
                <a:moveTo>
                  <a:pt x="298" y="2052"/>
                </a:moveTo>
                <a:cubicBezTo>
                  <a:pt x="906" y="1762"/>
                  <a:pt x="906" y="1762"/>
                  <a:pt x="906" y="1762"/>
                </a:cubicBezTo>
                <a:cubicBezTo>
                  <a:pt x="1117" y="1833"/>
                  <a:pt x="1117" y="1833"/>
                  <a:pt x="1117" y="1833"/>
                </a:cubicBezTo>
                <a:cubicBezTo>
                  <a:pt x="1118" y="1833"/>
                  <a:pt x="1118" y="1833"/>
                  <a:pt x="1118" y="1833"/>
                </a:cubicBezTo>
                <a:cubicBezTo>
                  <a:pt x="1634" y="1587"/>
                  <a:pt x="1634" y="1587"/>
                  <a:pt x="1634" y="1587"/>
                </a:cubicBezTo>
                <a:cubicBezTo>
                  <a:pt x="1636" y="1587"/>
                  <a:pt x="1636" y="1587"/>
                  <a:pt x="1636" y="1587"/>
                </a:cubicBezTo>
                <a:cubicBezTo>
                  <a:pt x="1676" y="1475"/>
                  <a:pt x="1676" y="1475"/>
                  <a:pt x="1676" y="1475"/>
                </a:cubicBezTo>
                <a:cubicBezTo>
                  <a:pt x="1681" y="1477"/>
                  <a:pt x="1686" y="1477"/>
                  <a:pt x="1691" y="1477"/>
                </a:cubicBezTo>
                <a:cubicBezTo>
                  <a:pt x="1700" y="1477"/>
                  <a:pt x="1709" y="1475"/>
                  <a:pt x="1717" y="1471"/>
                </a:cubicBezTo>
                <a:cubicBezTo>
                  <a:pt x="1747" y="1457"/>
                  <a:pt x="1760" y="1421"/>
                  <a:pt x="1745" y="1391"/>
                </a:cubicBezTo>
                <a:cubicBezTo>
                  <a:pt x="1736" y="1371"/>
                  <a:pt x="1714" y="1357"/>
                  <a:pt x="1691" y="1357"/>
                </a:cubicBezTo>
                <a:cubicBezTo>
                  <a:pt x="1682" y="1357"/>
                  <a:pt x="1674" y="1359"/>
                  <a:pt x="1665" y="1363"/>
                </a:cubicBezTo>
                <a:cubicBezTo>
                  <a:pt x="1636" y="1377"/>
                  <a:pt x="1623" y="1413"/>
                  <a:pt x="1637" y="1443"/>
                </a:cubicBezTo>
                <a:cubicBezTo>
                  <a:pt x="1644" y="1457"/>
                  <a:pt x="1655" y="1467"/>
                  <a:pt x="1669" y="1473"/>
                </a:cubicBezTo>
                <a:cubicBezTo>
                  <a:pt x="1630" y="1581"/>
                  <a:pt x="1630" y="1581"/>
                  <a:pt x="1630" y="1581"/>
                </a:cubicBezTo>
                <a:cubicBezTo>
                  <a:pt x="1118" y="1825"/>
                  <a:pt x="1118" y="1825"/>
                  <a:pt x="1118" y="1825"/>
                </a:cubicBezTo>
                <a:cubicBezTo>
                  <a:pt x="907" y="1754"/>
                  <a:pt x="907" y="1754"/>
                  <a:pt x="907" y="1754"/>
                </a:cubicBezTo>
                <a:cubicBezTo>
                  <a:pt x="905" y="1754"/>
                  <a:pt x="905" y="1754"/>
                  <a:pt x="905" y="1754"/>
                </a:cubicBezTo>
                <a:cubicBezTo>
                  <a:pt x="298" y="2044"/>
                  <a:pt x="298" y="2044"/>
                  <a:pt x="298" y="2044"/>
                </a:cubicBezTo>
                <a:cubicBezTo>
                  <a:pt x="220" y="2015"/>
                  <a:pt x="220" y="2015"/>
                  <a:pt x="220" y="2015"/>
                </a:cubicBezTo>
                <a:cubicBezTo>
                  <a:pt x="0" y="2120"/>
                  <a:pt x="0" y="2120"/>
                  <a:pt x="0" y="2120"/>
                </a:cubicBezTo>
                <a:cubicBezTo>
                  <a:pt x="0" y="2128"/>
                  <a:pt x="0" y="2128"/>
                  <a:pt x="0" y="2128"/>
                </a:cubicBezTo>
                <a:cubicBezTo>
                  <a:pt x="220" y="2023"/>
                  <a:pt x="220" y="2023"/>
                  <a:pt x="220" y="2023"/>
                </a:cubicBezTo>
                <a:lnTo>
                  <a:pt x="298" y="2052"/>
                </a:lnTo>
                <a:close/>
                <a:moveTo>
                  <a:pt x="1644" y="1440"/>
                </a:moveTo>
                <a:cubicBezTo>
                  <a:pt x="1631" y="1414"/>
                  <a:pt x="1642" y="1382"/>
                  <a:pt x="1669" y="1370"/>
                </a:cubicBezTo>
                <a:cubicBezTo>
                  <a:pt x="1676" y="1366"/>
                  <a:pt x="1683" y="1365"/>
                  <a:pt x="1691" y="1365"/>
                </a:cubicBezTo>
                <a:cubicBezTo>
                  <a:pt x="1711" y="1365"/>
                  <a:pt x="1730" y="1376"/>
                  <a:pt x="1739" y="1394"/>
                </a:cubicBezTo>
                <a:cubicBezTo>
                  <a:pt x="1751" y="1421"/>
                  <a:pt x="1740" y="1452"/>
                  <a:pt x="1714" y="1465"/>
                </a:cubicBezTo>
                <a:cubicBezTo>
                  <a:pt x="1707" y="1468"/>
                  <a:pt x="1699" y="1470"/>
                  <a:pt x="1691" y="1470"/>
                </a:cubicBezTo>
                <a:cubicBezTo>
                  <a:pt x="1671" y="1470"/>
                  <a:pt x="1653" y="1458"/>
                  <a:pt x="1644" y="1440"/>
                </a:cubicBezTo>
                <a:close/>
                <a:moveTo>
                  <a:pt x="3110" y="1774"/>
                </a:moveTo>
                <a:cubicBezTo>
                  <a:pt x="3128" y="1766"/>
                  <a:pt x="3135" y="1745"/>
                  <a:pt x="3127" y="1728"/>
                </a:cubicBezTo>
                <a:cubicBezTo>
                  <a:pt x="3118" y="1710"/>
                  <a:pt x="3098" y="1703"/>
                  <a:pt x="3081" y="1711"/>
                </a:cubicBezTo>
                <a:cubicBezTo>
                  <a:pt x="3063" y="1719"/>
                  <a:pt x="3056" y="1740"/>
                  <a:pt x="3064" y="1757"/>
                </a:cubicBezTo>
                <a:cubicBezTo>
                  <a:pt x="3072" y="1775"/>
                  <a:pt x="3093" y="1782"/>
                  <a:pt x="3110" y="1774"/>
                </a:cubicBezTo>
                <a:close/>
                <a:moveTo>
                  <a:pt x="4621" y="2402"/>
                </a:moveTo>
                <a:cubicBezTo>
                  <a:pt x="4855" y="2291"/>
                  <a:pt x="4855" y="2291"/>
                  <a:pt x="4855" y="2291"/>
                </a:cubicBezTo>
                <a:cubicBezTo>
                  <a:pt x="4856" y="2290"/>
                  <a:pt x="4856" y="2290"/>
                  <a:pt x="4856" y="2290"/>
                </a:cubicBezTo>
                <a:cubicBezTo>
                  <a:pt x="4865" y="2264"/>
                  <a:pt x="4865" y="2264"/>
                  <a:pt x="4865" y="2264"/>
                </a:cubicBezTo>
                <a:cubicBezTo>
                  <a:pt x="4875" y="2269"/>
                  <a:pt x="4886" y="2270"/>
                  <a:pt x="4897" y="2265"/>
                </a:cubicBezTo>
                <a:cubicBezTo>
                  <a:pt x="4914" y="2257"/>
                  <a:pt x="4921" y="2236"/>
                  <a:pt x="4913" y="2219"/>
                </a:cubicBezTo>
                <a:cubicBezTo>
                  <a:pt x="4905" y="2201"/>
                  <a:pt x="4884" y="2194"/>
                  <a:pt x="4867" y="2202"/>
                </a:cubicBezTo>
                <a:cubicBezTo>
                  <a:pt x="4850" y="2211"/>
                  <a:pt x="4842" y="2231"/>
                  <a:pt x="4851" y="2248"/>
                </a:cubicBezTo>
                <a:cubicBezTo>
                  <a:pt x="4853" y="2253"/>
                  <a:pt x="4856" y="2257"/>
                  <a:pt x="4859" y="2260"/>
                </a:cubicBezTo>
                <a:cubicBezTo>
                  <a:pt x="4850" y="2285"/>
                  <a:pt x="4850" y="2285"/>
                  <a:pt x="4850" y="2285"/>
                </a:cubicBezTo>
                <a:cubicBezTo>
                  <a:pt x="4617" y="2396"/>
                  <a:pt x="4617" y="2396"/>
                  <a:pt x="4617" y="2396"/>
                </a:cubicBezTo>
                <a:cubicBezTo>
                  <a:pt x="4615" y="2397"/>
                  <a:pt x="4615" y="2397"/>
                  <a:pt x="4615" y="2397"/>
                </a:cubicBezTo>
                <a:cubicBezTo>
                  <a:pt x="4565" y="2536"/>
                  <a:pt x="4565" y="2536"/>
                  <a:pt x="4565" y="2536"/>
                </a:cubicBezTo>
                <a:cubicBezTo>
                  <a:pt x="4504" y="2565"/>
                  <a:pt x="4504" y="2565"/>
                  <a:pt x="4504" y="2565"/>
                </a:cubicBezTo>
                <a:cubicBezTo>
                  <a:pt x="4470" y="2659"/>
                  <a:pt x="4470" y="2659"/>
                  <a:pt x="4470" y="2659"/>
                </a:cubicBezTo>
                <a:cubicBezTo>
                  <a:pt x="4478" y="2659"/>
                  <a:pt x="4478" y="2659"/>
                  <a:pt x="4478" y="2659"/>
                </a:cubicBezTo>
                <a:cubicBezTo>
                  <a:pt x="4510" y="2570"/>
                  <a:pt x="4510" y="2570"/>
                  <a:pt x="4510" y="2570"/>
                </a:cubicBezTo>
                <a:cubicBezTo>
                  <a:pt x="4571" y="2541"/>
                  <a:pt x="4571" y="2541"/>
                  <a:pt x="4571" y="2541"/>
                </a:cubicBezTo>
                <a:lnTo>
                  <a:pt x="4621" y="2402"/>
                </a:lnTo>
                <a:close/>
                <a:moveTo>
                  <a:pt x="5574" y="1992"/>
                </a:moveTo>
                <a:cubicBezTo>
                  <a:pt x="5583" y="1992"/>
                  <a:pt x="5591" y="1990"/>
                  <a:pt x="5600" y="1986"/>
                </a:cubicBezTo>
                <a:cubicBezTo>
                  <a:pt x="5629" y="1971"/>
                  <a:pt x="5642" y="1935"/>
                  <a:pt x="5628" y="1906"/>
                </a:cubicBezTo>
                <a:cubicBezTo>
                  <a:pt x="5618" y="1885"/>
                  <a:pt x="5597" y="1871"/>
                  <a:pt x="5574" y="1871"/>
                </a:cubicBezTo>
                <a:cubicBezTo>
                  <a:pt x="5565" y="1871"/>
                  <a:pt x="5556" y="1873"/>
                  <a:pt x="5548" y="1877"/>
                </a:cubicBezTo>
                <a:cubicBezTo>
                  <a:pt x="5518" y="1892"/>
                  <a:pt x="5505" y="1927"/>
                  <a:pt x="5520" y="1957"/>
                </a:cubicBezTo>
                <a:cubicBezTo>
                  <a:pt x="5529" y="1978"/>
                  <a:pt x="5551" y="1992"/>
                  <a:pt x="5574" y="1992"/>
                </a:cubicBezTo>
                <a:close/>
                <a:moveTo>
                  <a:pt x="5551" y="1884"/>
                </a:moveTo>
                <a:cubicBezTo>
                  <a:pt x="5558" y="1881"/>
                  <a:pt x="5566" y="1879"/>
                  <a:pt x="5574" y="1879"/>
                </a:cubicBezTo>
                <a:cubicBezTo>
                  <a:pt x="5594" y="1879"/>
                  <a:pt x="5612" y="1891"/>
                  <a:pt x="5621" y="1909"/>
                </a:cubicBezTo>
                <a:cubicBezTo>
                  <a:pt x="5634" y="1935"/>
                  <a:pt x="5622" y="1966"/>
                  <a:pt x="5596" y="1979"/>
                </a:cubicBezTo>
                <a:cubicBezTo>
                  <a:pt x="5589" y="1982"/>
                  <a:pt x="5582" y="1984"/>
                  <a:pt x="5574" y="1984"/>
                </a:cubicBezTo>
                <a:cubicBezTo>
                  <a:pt x="5554" y="1984"/>
                  <a:pt x="5535" y="1972"/>
                  <a:pt x="5526" y="1954"/>
                </a:cubicBezTo>
                <a:cubicBezTo>
                  <a:pt x="5514" y="1928"/>
                  <a:pt x="5525" y="1897"/>
                  <a:pt x="5551" y="1884"/>
                </a:cubicBezTo>
                <a:close/>
                <a:moveTo>
                  <a:pt x="5299" y="2451"/>
                </a:moveTo>
                <a:cubicBezTo>
                  <a:pt x="4862" y="2659"/>
                  <a:pt x="4862" y="2659"/>
                  <a:pt x="4862" y="2659"/>
                </a:cubicBezTo>
                <a:cubicBezTo>
                  <a:pt x="4880" y="2659"/>
                  <a:pt x="4880" y="2659"/>
                  <a:pt x="4880" y="2659"/>
                </a:cubicBezTo>
                <a:cubicBezTo>
                  <a:pt x="5299" y="2459"/>
                  <a:pt x="5299" y="2459"/>
                  <a:pt x="5299" y="2459"/>
                </a:cubicBezTo>
                <a:cubicBezTo>
                  <a:pt x="5844" y="2659"/>
                  <a:pt x="5844" y="2659"/>
                  <a:pt x="5844" y="2659"/>
                </a:cubicBezTo>
                <a:cubicBezTo>
                  <a:pt x="5866" y="2659"/>
                  <a:pt x="5866" y="2659"/>
                  <a:pt x="5866" y="2659"/>
                </a:cubicBezTo>
                <a:cubicBezTo>
                  <a:pt x="5300" y="2451"/>
                  <a:pt x="5300" y="2451"/>
                  <a:pt x="5300" y="2451"/>
                </a:cubicBezTo>
                <a:lnTo>
                  <a:pt x="5299" y="2451"/>
                </a:lnTo>
                <a:close/>
                <a:moveTo>
                  <a:pt x="2251" y="2260"/>
                </a:moveTo>
                <a:cubicBezTo>
                  <a:pt x="2242" y="2260"/>
                  <a:pt x="2233" y="2262"/>
                  <a:pt x="2225" y="2265"/>
                </a:cubicBezTo>
                <a:cubicBezTo>
                  <a:pt x="2202" y="2277"/>
                  <a:pt x="2189" y="2301"/>
                  <a:pt x="2191" y="2326"/>
                </a:cubicBezTo>
                <a:cubicBezTo>
                  <a:pt x="2072" y="2382"/>
                  <a:pt x="2072" y="2382"/>
                  <a:pt x="2072" y="2382"/>
                </a:cubicBezTo>
                <a:cubicBezTo>
                  <a:pt x="2016" y="2549"/>
                  <a:pt x="2016" y="2549"/>
                  <a:pt x="2016" y="2549"/>
                </a:cubicBezTo>
                <a:cubicBezTo>
                  <a:pt x="1958" y="2577"/>
                  <a:pt x="1958" y="2577"/>
                  <a:pt x="1958" y="2577"/>
                </a:cubicBezTo>
                <a:cubicBezTo>
                  <a:pt x="1927" y="2659"/>
                  <a:pt x="1927" y="2659"/>
                  <a:pt x="1927" y="2659"/>
                </a:cubicBezTo>
                <a:cubicBezTo>
                  <a:pt x="1935" y="2659"/>
                  <a:pt x="1935" y="2659"/>
                  <a:pt x="1935" y="2659"/>
                </a:cubicBezTo>
                <a:cubicBezTo>
                  <a:pt x="1964" y="2582"/>
                  <a:pt x="1964" y="2582"/>
                  <a:pt x="1964" y="2582"/>
                </a:cubicBezTo>
                <a:cubicBezTo>
                  <a:pt x="2022" y="2555"/>
                  <a:pt x="2022" y="2555"/>
                  <a:pt x="2022" y="2555"/>
                </a:cubicBezTo>
                <a:cubicBezTo>
                  <a:pt x="2078" y="2388"/>
                  <a:pt x="2078" y="2388"/>
                  <a:pt x="2078" y="2388"/>
                </a:cubicBezTo>
                <a:cubicBezTo>
                  <a:pt x="2193" y="2333"/>
                  <a:pt x="2193" y="2333"/>
                  <a:pt x="2193" y="2333"/>
                </a:cubicBezTo>
                <a:cubicBezTo>
                  <a:pt x="2194" y="2337"/>
                  <a:pt x="2195" y="2342"/>
                  <a:pt x="2197" y="2346"/>
                </a:cubicBezTo>
                <a:cubicBezTo>
                  <a:pt x="2199" y="2351"/>
                  <a:pt x="2202" y="2355"/>
                  <a:pt x="2206" y="2360"/>
                </a:cubicBezTo>
                <a:cubicBezTo>
                  <a:pt x="2098" y="2411"/>
                  <a:pt x="2098" y="2411"/>
                  <a:pt x="2098" y="2411"/>
                </a:cubicBezTo>
                <a:cubicBezTo>
                  <a:pt x="2042" y="2578"/>
                  <a:pt x="2042" y="2578"/>
                  <a:pt x="2042" y="2578"/>
                </a:cubicBezTo>
                <a:cubicBezTo>
                  <a:pt x="1984" y="2605"/>
                  <a:pt x="1984" y="2605"/>
                  <a:pt x="1984" y="2605"/>
                </a:cubicBezTo>
                <a:cubicBezTo>
                  <a:pt x="1964" y="2659"/>
                  <a:pt x="1964" y="2659"/>
                  <a:pt x="1964" y="2659"/>
                </a:cubicBezTo>
                <a:cubicBezTo>
                  <a:pt x="1972" y="2659"/>
                  <a:pt x="1972" y="2659"/>
                  <a:pt x="1972" y="2659"/>
                </a:cubicBezTo>
                <a:cubicBezTo>
                  <a:pt x="1990" y="2611"/>
                  <a:pt x="1990" y="2611"/>
                  <a:pt x="1990" y="2611"/>
                </a:cubicBezTo>
                <a:cubicBezTo>
                  <a:pt x="2048" y="2583"/>
                  <a:pt x="2048" y="2583"/>
                  <a:pt x="2048" y="2583"/>
                </a:cubicBezTo>
                <a:cubicBezTo>
                  <a:pt x="2104" y="2416"/>
                  <a:pt x="2104" y="2416"/>
                  <a:pt x="2104" y="2416"/>
                </a:cubicBezTo>
                <a:cubicBezTo>
                  <a:pt x="2212" y="2365"/>
                  <a:pt x="2212" y="2365"/>
                  <a:pt x="2212" y="2365"/>
                </a:cubicBezTo>
                <a:cubicBezTo>
                  <a:pt x="2223" y="2374"/>
                  <a:pt x="2236" y="2380"/>
                  <a:pt x="2251" y="2380"/>
                </a:cubicBezTo>
                <a:cubicBezTo>
                  <a:pt x="2260" y="2380"/>
                  <a:pt x="2269" y="2378"/>
                  <a:pt x="2277" y="2374"/>
                </a:cubicBezTo>
                <a:cubicBezTo>
                  <a:pt x="2291" y="2367"/>
                  <a:pt x="2302" y="2355"/>
                  <a:pt x="2308" y="2340"/>
                </a:cubicBezTo>
                <a:cubicBezTo>
                  <a:pt x="2313" y="2324"/>
                  <a:pt x="2312" y="2308"/>
                  <a:pt x="2305" y="2294"/>
                </a:cubicBezTo>
                <a:cubicBezTo>
                  <a:pt x="2295" y="2273"/>
                  <a:pt x="2274" y="2260"/>
                  <a:pt x="2251" y="2260"/>
                </a:cubicBezTo>
                <a:close/>
                <a:moveTo>
                  <a:pt x="2301" y="2337"/>
                </a:moveTo>
                <a:cubicBezTo>
                  <a:pt x="2296" y="2350"/>
                  <a:pt x="2286" y="2361"/>
                  <a:pt x="2274" y="2367"/>
                </a:cubicBezTo>
                <a:cubicBezTo>
                  <a:pt x="2266" y="2370"/>
                  <a:pt x="2259" y="2372"/>
                  <a:pt x="2251" y="2372"/>
                </a:cubicBezTo>
                <a:cubicBezTo>
                  <a:pt x="2231" y="2372"/>
                  <a:pt x="2212" y="2360"/>
                  <a:pt x="2204" y="2342"/>
                </a:cubicBezTo>
                <a:cubicBezTo>
                  <a:pt x="2191" y="2316"/>
                  <a:pt x="2202" y="2285"/>
                  <a:pt x="2228" y="2272"/>
                </a:cubicBezTo>
                <a:cubicBezTo>
                  <a:pt x="2235" y="2269"/>
                  <a:pt x="2243" y="2267"/>
                  <a:pt x="2251" y="2267"/>
                </a:cubicBezTo>
                <a:cubicBezTo>
                  <a:pt x="2271" y="2267"/>
                  <a:pt x="2290" y="2279"/>
                  <a:pt x="2298" y="2297"/>
                </a:cubicBezTo>
                <a:cubicBezTo>
                  <a:pt x="2305" y="2310"/>
                  <a:pt x="2305" y="2324"/>
                  <a:pt x="2301" y="2337"/>
                </a:cubicBezTo>
                <a:close/>
                <a:moveTo>
                  <a:pt x="2236" y="2288"/>
                </a:moveTo>
                <a:cubicBezTo>
                  <a:pt x="2219" y="2297"/>
                  <a:pt x="2211" y="2317"/>
                  <a:pt x="2220" y="2335"/>
                </a:cubicBezTo>
                <a:cubicBezTo>
                  <a:pt x="2228" y="2352"/>
                  <a:pt x="2249" y="2359"/>
                  <a:pt x="2266" y="2351"/>
                </a:cubicBezTo>
                <a:cubicBezTo>
                  <a:pt x="2283" y="2343"/>
                  <a:pt x="2291" y="2322"/>
                  <a:pt x="2282" y="2305"/>
                </a:cubicBezTo>
                <a:cubicBezTo>
                  <a:pt x="2274" y="2287"/>
                  <a:pt x="2253" y="2280"/>
                  <a:pt x="2236" y="2288"/>
                </a:cubicBezTo>
                <a:close/>
                <a:moveTo>
                  <a:pt x="5589" y="1963"/>
                </a:moveTo>
                <a:cubicBezTo>
                  <a:pt x="5606" y="1955"/>
                  <a:pt x="5613" y="1934"/>
                  <a:pt x="5605" y="1917"/>
                </a:cubicBezTo>
                <a:cubicBezTo>
                  <a:pt x="5597" y="1899"/>
                  <a:pt x="5576" y="1892"/>
                  <a:pt x="5559" y="1900"/>
                </a:cubicBezTo>
                <a:cubicBezTo>
                  <a:pt x="5541" y="1908"/>
                  <a:pt x="5534" y="1929"/>
                  <a:pt x="5542" y="1946"/>
                </a:cubicBezTo>
                <a:cubicBezTo>
                  <a:pt x="5551" y="1964"/>
                  <a:pt x="5571" y="1971"/>
                  <a:pt x="5589" y="1963"/>
                </a:cubicBezTo>
                <a:close/>
                <a:moveTo>
                  <a:pt x="5539" y="2180"/>
                </a:moveTo>
                <a:cubicBezTo>
                  <a:pt x="5545" y="2193"/>
                  <a:pt x="5559" y="2202"/>
                  <a:pt x="5574" y="2202"/>
                </a:cubicBezTo>
                <a:cubicBezTo>
                  <a:pt x="5579" y="2202"/>
                  <a:pt x="5585" y="2200"/>
                  <a:pt x="5590" y="2198"/>
                </a:cubicBezTo>
                <a:cubicBezTo>
                  <a:pt x="5599" y="2193"/>
                  <a:pt x="5606" y="2186"/>
                  <a:pt x="5610" y="2176"/>
                </a:cubicBezTo>
                <a:cubicBezTo>
                  <a:pt x="5613" y="2166"/>
                  <a:pt x="5613" y="2156"/>
                  <a:pt x="5608" y="2147"/>
                </a:cubicBezTo>
                <a:cubicBezTo>
                  <a:pt x="5602" y="2133"/>
                  <a:pt x="5588" y="2125"/>
                  <a:pt x="5574" y="2125"/>
                </a:cubicBezTo>
                <a:cubicBezTo>
                  <a:pt x="5568" y="2125"/>
                  <a:pt x="5562" y="2126"/>
                  <a:pt x="5557" y="2129"/>
                </a:cubicBezTo>
                <a:cubicBezTo>
                  <a:pt x="5551" y="2132"/>
                  <a:pt x="5545" y="2136"/>
                  <a:pt x="5542" y="2142"/>
                </a:cubicBezTo>
                <a:cubicBezTo>
                  <a:pt x="5381" y="2082"/>
                  <a:pt x="5381" y="2082"/>
                  <a:pt x="5381" y="2082"/>
                </a:cubicBezTo>
                <a:cubicBezTo>
                  <a:pt x="5204" y="2165"/>
                  <a:pt x="5204" y="2165"/>
                  <a:pt x="5204" y="2165"/>
                </a:cubicBezTo>
                <a:cubicBezTo>
                  <a:pt x="5142" y="2146"/>
                  <a:pt x="5142" y="2146"/>
                  <a:pt x="5142" y="2146"/>
                </a:cubicBezTo>
                <a:cubicBezTo>
                  <a:pt x="5108" y="2162"/>
                  <a:pt x="5108" y="2162"/>
                  <a:pt x="5108" y="2162"/>
                </a:cubicBezTo>
                <a:cubicBezTo>
                  <a:pt x="5099" y="2147"/>
                  <a:pt x="5080" y="2142"/>
                  <a:pt x="5064" y="2149"/>
                </a:cubicBezTo>
                <a:cubicBezTo>
                  <a:pt x="5047" y="2158"/>
                  <a:pt x="5039" y="2178"/>
                  <a:pt x="5048" y="2196"/>
                </a:cubicBezTo>
                <a:cubicBezTo>
                  <a:pt x="5056" y="2213"/>
                  <a:pt x="5077" y="2220"/>
                  <a:pt x="5094" y="2212"/>
                </a:cubicBezTo>
                <a:cubicBezTo>
                  <a:pt x="5110" y="2204"/>
                  <a:pt x="5118" y="2185"/>
                  <a:pt x="5111" y="2169"/>
                </a:cubicBezTo>
                <a:cubicBezTo>
                  <a:pt x="5142" y="2154"/>
                  <a:pt x="5142" y="2154"/>
                  <a:pt x="5142" y="2154"/>
                </a:cubicBezTo>
                <a:cubicBezTo>
                  <a:pt x="5205" y="2173"/>
                  <a:pt x="5205" y="2173"/>
                  <a:pt x="5205" y="2173"/>
                </a:cubicBezTo>
                <a:cubicBezTo>
                  <a:pt x="5381" y="2090"/>
                  <a:pt x="5381" y="2090"/>
                  <a:pt x="5381" y="2090"/>
                </a:cubicBezTo>
                <a:cubicBezTo>
                  <a:pt x="5538" y="2149"/>
                  <a:pt x="5538" y="2149"/>
                  <a:pt x="5538" y="2149"/>
                </a:cubicBezTo>
                <a:cubicBezTo>
                  <a:pt x="5538" y="2149"/>
                  <a:pt x="5538" y="2150"/>
                  <a:pt x="5538" y="2150"/>
                </a:cubicBezTo>
                <a:cubicBezTo>
                  <a:pt x="5534" y="2160"/>
                  <a:pt x="5535" y="2170"/>
                  <a:pt x="5539" y="2180"/>
                </a:cubicBezTo>
                <a:close/>
                <a:moveTo>
                  <a:pt x="5545" y="2153"/>
                </a:moveTo>
                <a:cubicBezTo>
                  <a:pt x="5545" y="2152"/>
                  <a:pt x="5545" y="2152"/>
                  <a:pt x="5545" y="2151"/>
                </a:cubicBezTo>
                <a:cubicBezTo>
                  <a:pt x="5546" y="2152"/>
                  <a:pt x="5546" y="2152"/>
                  <a:pt x="5546" y="2152"/>
                </a:cubicBezTo>
                <a:cubicBezTo>
                  <a:pt x="5549" y="2145"/>
                  <a:pt x="5549" y="2145"/>
                  <a:pt x="5549" y="2145"/>
                </a:cubicBezTo>
                <a:cubicBezTo>
                  <a:pt x="5549" y="2145"/>
                  <a:pt x="5549" y="2145"/>
                  <a:pt x="5549" y="2145"/>
                </a:cubicBezTo>
                <a:cubicBezTo>
                  <a:pt x="5552" y="2141"/>
                  <a:pt x="5556" y="2138"/>
                  <a:pt x="5560" y="2135"/>
                </a:cubicBezTo>
                <a:cubicBezTo>
                  <a:pt x="5565" y="2133"/>
                  <a:pt x="5569" y="2132"/>
                  <a:pt x="5574" y="2132"/>
                </a:cubicBezTo>
                <a:cubicBezTo>
                  <a:pt x="5586" y="2132"/>
                  <a:pt x="5597" y="2139"/>
                  <a:pt x="5602" y="2150"/>
                </a:cubicBezTo>
                <a:cubicBezTo>
                  <a:pt x="5605" y="2157"/>
                  <a:pt x="5606" y="2166"/>
                  <a:pt x="5603" y="2174"/>
                </a:cubicBezTo>
                <a:cubicBezTo>
                  <a:pt x="5600" y="2181"/>
                  <a:pt x="5594" y="2188"/>
                  <a:pt x="5587" y="2191"/>
                </a:cubicBezTo>
                <a:cubicBezTo>
                  <a:pt x="5583" y="2193"/>
                  <a:pt x="5578" y="2194"/>
                  <a:pt x="5574" y="2194"/>
                </a:cubicBezTo>
                <a:cubicBezTo>
                  <a:pt x="5562" y="2194"/>
                  <a:pt x="5551" y="2187"/>
                  <a:pt x="5546" y="2177"/>
                </a:cubicBezTo>
                <a:cubicBezTo>
                  <a:pt x="5542" y="2169"/>
                  <a:pt x="5542" y="2161"/>
                  <a:pt x="5545" y="2153"/>
                </a:cubicBezTo>
                <a:close/>
                <a:moveTo>
                  <a:pt x="256" y="2269"/>
                </a:moveTo>
                <a:cubicBezTo>
                  <a:pt x="477" y="2164"/>
                  <a:pt x="477" y="2164"/>
                  <a:pt x="477" y="2164"/>
                </a:cubicBezTo>
                <a:cubicBezTo>
                  <a:pt x="583" y="2204"/>
                  <a:pt x="583" y="2204"/>
                  <a:pt x="583" y="2204"/>
                </a:cubicBezTo>
                <a:cubicBezTo>
                  <a:pt x="719" y="2139"/>
                  <a:pt x="719" y="2139"/>
                  <a:pt x="719" y="2139"/>
                </a:cubicBezTo>
                <a:cubicBezTo>
                  <a:pt x="799" y="2167"/>
                  <a:pt x="799" y="2167"/>
                  <a:pt x="799" y="2167"/>
                </a:cubicBezTo>
                <a:cubicBezTo>
                  <a:pt x="1126" y="2011"/>
                  <a:pt x="1126" y="2011"/>
                  <a:pt x="1126" y="2011"/>
                </a:cubicBezTo>
                <a:cubicBezTo>
                  <a:pt x="1212" y="2044"/>
                  <a:pt x="1212" y="2044"/>
                  <a:pt x="1212" y="2044"/>
                </a:cubicBezTo>
                <a:cubicBezTo>
                  <a:pt x="1296" y="2004"/>
                  <a:pt x="1296" y="2004"/>
                  <a:pt x="1296" y="2004"/>
                </a:cubicBezTo>
                <a:cubicBezTo>
                  <a:pt x="1304" y="2012"/>
                  <a:pt x="1314" y="2017"/>
                  <a:pt x="1325" y="2017"/>
                </a:cubicBezTo>
                <a:cubicBezTo>
                  <a:pt x="1331" y="2017"/>
                  <a:pt x="1337" y="2016"/>
                  <a:pt x="1342" y="2013"/>
                </a:cubicBezTo>
                <a:cubicBezTo>
                  <a:pt x="1358" y="2006"/>
                  <a:pt x="1366" y="1988"/>
                  <a:pt x="1363" y="1972"/>
                </a:cubicBezTo>
                <a:cubicBezTo>
                  <a:pt x="1456" y="1927"/>
                  <a:pt x="1456" y="1927"/>
                  <a:pt x="1456" y="1927"/>
                </a:cubicBezTo>
                <a:cubicBezTo>
                  <a:pt x="1491" y="1820"/>
                  <a:pt x="1491" y="1820"/>
                  <a:pt x="1491" y="1820"/>
                </a:cubicBezTo>
                <a:cubicBezTo>
                  <a:pt x="1569" y="1784"/>
                  <a:pt x="1569" y="1784"/>
                  <a:pt x="1569" y="1784"/>
                </a:cubicBezTo>
                <a:cubicBezTo>
                  <a:pt x="1576" y="1796"/>
                  <a:pt x="1588" y="1803"/>
                  <a:pt x="1602" y="1803"/>
                </a:cubicBezTo>
                <a:cubicBezTo>
                  <a:pt x="1608" y="1803"/>
                  <a:pt x="1613" y="1802"/>
                  <a:pt x="1618" y="1799"/>
                </a:cubicBezTo>
                <a:cubicBezTo>
                  <a:pt x="1637" y="1790"/>
                  <a:pt x="1646" y="1767"/>
                  <a:pt x="1636" y="1748"/>
                </a:cubicBezTo>
                <a:cubicBezTo>
                  <a:pt x="1630" y="1735"/>
                  <a:pt x="1617" y="1726"/>
                  <a:pt x="1602" y="1726"/>
                </a:cubicBezTo>
                <a:cubicBezTo>
                  <a:pt x="1596" y="1726"/>
                  <a:pt x="1591" y="1727"/>
                  <a:pt x="1585" y="1730"/>
                </a:cubicBezTo>
                <a:cubicBezTo>
                  <a:pt x="1576" y="1734"/>
                  <a:pt x="1569" y="1742"/>
                  <a:pt x="1566" y="1752"/>
                </a:cubicBezTo>
                <a:cubicBezTo>
                  <a:pt x="1563" y="1760"/>
                  <a:pt x="1563" y="1769"/>
                  <a:pt x="1566" y="1777"/>
                </a:cubicBezTo>
                <a:cubicBezTo>
                  <a:pt x="1485" y="1815"/>
                  <a:pt x="1485" y="1815"/>
                  <a:pt x="1485" y="1815"/>
                </a:cubicBezTo>
                <a:cubicBezTo>
                  <a:pt x="1450" y="1922"/>
                  <a:pt x="1450" y="1922"/>
                  <a:pt x="1450" y="1922"/>
                </a:cubicBezTo>
                <a:cubicBezTo>
                  <a:pt x="1361" y="1964"/>
                  <a:pt x="1361" y="1964"/>
                  <a:pt x="1361" y="1964"/>
                </a:cubicBezTo>
                <a:cubicBezTo>
                  <a:pt x="1361" y="1964"/>
                  <a:pt x="1360" y="1963"/>
                  <a:pt x="1360" y="1962"/>
                </a:cubicBezTo>
                <a:cubicBezTo>
                  <a:pt x="1354" y="1949"/>
                  <a:pt x="1340" y="1940"/>
                  <a:pt x="1325" y="1940"/>
                </a:cubicBezTo>
                <a:cubicBezTo>
                  <a:pt x="1320" y="1940"/>
                  <a:pt x="1314" y="1942"/>
                  <a:pt x="1309" y="1944"/>
                </a:cubicBezTo>
                <a:cubicBezTo>
                  <a:pt x="1290" y="1953"/>
                  <a:pt x="1282" y="1976"/>
                  <a:pt x="1291" y="1995"/>
                </a:cubicBezTo>
                <a:cubicBezTo>
                  <a:pt x="1291" y="1996"/>
                  <a:pt x="1292" y="1997"/>
                  <a:pt x="1292" y="1997"/>
                </a:cubicBezTo>
                <a:cubicBezTo>
                  <a:pt x="1212" y="2036"/>
                  <a:pt x="1212" y="2036"/>
                  <a:pt x="1212" y="2036"/>
                </a:cubicBezTo>
                <a:cubicBezTo>
                  <a:pt x="1125" y="2003"/>
                  <a:pt x="1125" y="2003"/>
                  <a:pt x="1125" y="2003"/>
                </a:cubicBezTo>
                <a:cubicBezTo>
                  <a:pt x="799" y="2159"/>
                  <a:pt x="799" y="2159"/>
                  <a:pt x="799" y="2159"/>
                </a:cubicBezTo>
                <a:cubicBezTo>
                  <a:pt x="718" y="2131"/>
                  <a:pt x="718" y="2131"/>
                  <a:pt x="718" y="2131"/>
                </a:cubicBezTo>
                <a:cubicBezTo>
                  <a:pt x="583" y="2196"/>
                  <a:pt x="583" y="2196"/>
                  <a:pt x="583" y="2196"/>
                </a:cubicBezTo>
                <a:cubicBezTo>
                  <a:pt x="477" y="2156"/>
                  <a:pt x="477" y="2156"/>
                  <a:pt x="477" y="2156"/>
                </a:cubicBezTo>
                <a:cubicBezTo>
                  <a:pt x="256" y="2261"/>
                  <a:pt x="256" y="2261"/>
                  <a:pt x="256" y="2261"/>
                </a:cubicBezTo>
                <a:cubicBezTo>
                  <a:pt x="186" y="2237"/>
                  <a:pt x="186" y="2237"/>
                  <a:pt x="186" y="2237"/>
                </a:cubicBezTo>
                <a:cubicBezTo>
                  <a:pt x="0" y="2331"/>
                  <a:pt x="0" y="2331"/>
                  <a:pt x="0" y="2331"/>
                </a:cubicBezTo>
                <a:cubicBezTo>
                  <a:pt x="0" y="2340"/>
                  <a:pt x="0" y="2340"/>
                  <a:pt x="0" y="2340"/>
                </a:cubicBezTo>
                <a:cubicBezTo>
                  <a:pt x="187" y="2245"/>
                  <a:pt x="187" y="2245"/>
                  <a:pt x="187" y="2245"/>
                </a:cubicBezTo>
                <a:lnTo>
                  <a:pt x="256" y="2269"/>
                </a:lnTo>
                <a:close/>
                <a:moveTo>
                  <a:pt x="1573" y="1754"/>
                </a:moveTo>
                <a:cubicBezTo>
                  <a:pt x="1575" y="1746"/>
                  <a:pt x="1581" y="1740"/>
                  <a:pt x="1588" y="1737"/>
                </a:cubicBezTo>
                <a:cubicBezTo>
                  <a:pt x="1593" y="1735"/>
                  <a:pt x="1597" y="1733"/>
                  <a:pt x="1602" y="1733"/>
                </a:cubicBezTo>
                <a:cubicBezTo>
                  <a:pt x="1614" y="1733"/>
                  <a:pt x="1625" y="1740"/>
                  <a:pt x="1630" y="1751"/>
                </a:cubicBezTo>
                <a:cubicBezTo>
                  <a:pt x="1637" y="1767"/>
                  <a:pt x="1631" y="1785"/>
                  <a:pt x="1615" y="1792"/>
                </a:cubicBezTo>
                <a:cubicBezTo>
                  <a:pt x="1611" y="1794"/>
                  <a:pt x="1606" y="1795"/>
                  <a:pt x="1602" y="1795"/>
                </a:cubicBezTo>
                <a:cubicBezTo>
                  <a:pt x="1590" y="1795"/>
                  <a:pt x="1579" y="1788"/>
                  <a:pt x="1574" y="1778"/>
                </a:cubicBezTo>
                <a:cubicBezTo>
                  <a:pt x="1570" y="1770"/>
                  <a:pt x="1570" y="1762"/>
                  <a:pt x="1573" y="1754"/>
                </a:cubicBezTo>
                <a:close/>
                <a:moveTo>
                  <a:pt x="1312" y="1951"/>
                </a:moveTo>
                <a:cubicBezTo>
                  <a:pt x="1316" y="1949"/>
                  <a:pt x="1321" y="1948"/>
                  <a:pt x="1325" y="1948"/>
                </a:cubicBezTo>
                <a:cubicBezTo>
                  <a:pt x="1337" y="1948"/>
                  <a:pt x="1348" y="1955"/>
                  <a:pt x="1353" y="1965"/>
                </a:cubicBezTo>
                <a:cubicBezTo>
                  <a:pt x="1361" y="1981"/>
                  <a:pt x="1354" y="1999"/>
                  <a:pt x="1339" y="2007"/>
                </a:cubicBezTo>
                <a:cubicBezTo>
                  <a:pt x="1335" y="2009"/>
                  <a:pt x="1330" y="2010"/>
                  <a:pt x="1325" y="2010"/>
                </a:cubicBezTo>
                <a:cubicBezTo>
                  <a:pt x="1314" y="2010"/>
                  <a:pt x="1303" y="2003"/>
                  <a:pt x="1297" y="1992"/>
                </a:cubicBezTo>
                <a:cubicBezTo>
                  <a:pt x="1290" y="1977"/>
                  <a:pt x="1297" y="1958"/>
                  <a:pt x="1312" y="1951"/>
                </a:cubicBezTo>
                <a:close/>
                <a:moveTo>
                  <a:pt x="4890" y="2340"/>
                </a:moveTo>
                <a:cubicBezTo>
                  <a:pt x="4995" y="2289"/>
                  <a:pt x="4995" y="2289"/>
                  <a:pt x="4995" y="2289"/>
                </a:cubicBezTo>
                <a:cubicBezTo>
                  <a:pt x="5012" y="2231"/>
                  <a:pt x="5012" y="2231"/>
                  <a:pt x="5012" y="2231"/>
                </a:cubicBezTo>
                <a:cubicBezTo>
                  <a:pt x="4981" y="2165"/>
                  <a:pt x="4981" y="2165"/>
                  <a:pt x="4981" y="2165"/>
                </a:cubicBezTo>
                <a:cubicBezTo>
                  <a:pt x="5126" y="2095"/>
                  <a:pt x="5126" y="2095"/>
                  <a:pt x="5126" y="2095"/>
                </a:cubicBezTo>
                <a:cubicBezTo>
                  <a:pt x="5203" y="2123"/>
                  <a:pt x="5203" y="2123"/>
                  <a:pt x="5203" y="2123"/>
                </a:cubicBezTo>
                <a:cubicBezTo>
                  <a:pt x="5519" y="1968"/>
                  <a:pt x="5519" y="1968"/>
                  <a:pt x="5519" y="1968"/>
                </a:cubicBezTo>
                <a:cubicBezTo>
                  <a:pt x="5516" y="1961"/>
                  <a:pt x="5516" y="1961"/>
                  <a:pt x="5516" y="1961"/>
                </a:cubicBezTo>
                <a:cubicBezTo>
                  <a:pt x="5203" y="2115"/>
                  <a:pt x="5203" y="2115"/>
                  <a:pt x="5203" y="2115"/>
                </a:cubicBezTo>
                <a:cubicBezTo>
                  <a:pt x="5126" y="2087"/>
                  <a:pt x="5126" y="2087"/>
                  <a:pt x="5126" y="2087"/>
                </a:cubicBezTo>
                <a:cubicBezTo>
                  <a:pt x="4971" y="2161"/>
                  <a:pt x="4971" y="2161"/>
                  <a:pt x="4971" y="2161"/>
                </a:cubicBezTo>
                <a:cubicBezTo>
                  <a:pt x="5004" y="2231"/>
                  <a:pt x="5004" y="2231"/>
                  <a:pt x="5004" y="2231"/>
                </a:cubicBezTo>
                <a:cubicBezTo>
                  <a:pt x="4989" y="2284"/>
                  <a:pt x="4989" y="2284"/>
                  <a:pt x="4989" y="2284"/>
                </a:cubicBezTo>
                <a:cubicBezTo>
                  <a:pt x="4889" y="2332"/>
                  <a:pt x="4889" y="2332"/>
                  <a:pt x="4889" y="2332"/>
                </a:cubicBezTo>
                <a:cubicBezTo>
                  <a:pt x="4842" y="2313"/>
                  <a:pt x="4842" y="2313"/>
                  <a:pt x="4842" y="2313"/>
                </a:cubicBezTo>
                <a:cubicBezTo>
                  <a:pt x="4649" y="2405"/>
                  <a:pt x="4649" y="2405"/>
                  <a:pt x="4649" y="2405"/>
                </a:cubicBezTo>
                <a:cubicBezTo>
                  <a:pt x="4598" y="2553"/>
                  <a:pt x="4598" y="2553"/>
                  <a:pt x="4598" y="2553"/>
                </a:cubicBezTo>
                <a:cubicBezTo>
                  <a:pt x="4537" y="2582"/>
                  <a:pt x="4537" y="2582"/>
                  <a:pt x="4537" y="2582"/>
                </a:cubicBezTo>
                <a:cubicBezTo>
                  <a:pt x="4511" y="2659"/>
                  <a:pt x="4511" y="2659"/>
                  <a:pt x="4511" y="2659"/>
                </a:cubicBezTo>
                <a:cubicBezTo>
                  <a:pt x="4519" y="2659"/>
                  <a:pt x="4519" y="2659"/>
                  <a:pt x="4519" y="2659"/>
                </a:cubicBezTo>
                <a:cubicBezTo>
                  <a:pt x="4543" y="2587"/>
                  <a:pt x="4543" y="2587"/>
                  <a:pt x="4543" y="2587"/>
                </a:cubicBezTo>
                <a:cubicBezTo>
                  <a:pt x="4604" y="2558"/>
                  <a:pt x="4604" y="2558"/>
                  <a:pt x="4604" y="2558"/>
                </a:cubicBezTo>
                <a:cubicBezTo>
                  <a:pt x="4655" y="2411"/>
                  <a:pt x="4655" y="2411"/>
                  <a:pt x="4655" y="2411"/>
                </a:cubicBezTo>
                <a:cubicBezTo>
                  <a:pt x="4842" y="2321"/>
                  <a:pt x="4842" y="2321"/>
                  <a:pt x="4842" y="2321"/>
                </a:cubicBezTo>
                <a:lnTo>
                  <a:pt x="4890" y="2340"/>
                </a:lnTo>
                <a:close/>
                <a:moveTo>
                  <a:pt x="4791" y="2455"/>
                </a:moveTo>
                <a:cubicBezTo>
                  <a:pt x="4778" y="2495"/>
                  <a:pt x="4778" y="2495"/>
                  <a:pt x="4778" y="2495"/>
                </a:cubicBezTo>
                <a:cubicBezTo>
                  <a:pt x="4771" y="2494"/>
                  <a:pt x="4764" y="2494"/>
                  <a:pt x="4757" y="2498"/>
                </a:cubicBezTo>
                <a:cubicBezTo>
                  <a:pt x="4740" y="2506"/>
                  <a:pt x="4732" y="2526"/>
                  <a:pt x="4741" y="2544"/>
                </a:cubicBezTo>
                <a:cubicBezTo>
                  <a:pt x="4749" y="2561"/>
                  <a:pt x="4769" y="2568"/>
                  <a:pt x="4787" y="2560"/>
                </a:cubicBezTo>
                <a:cubicBezTo>
                  <a:pt x="4804" y="2552"/>
                  <a:pt x="4811" y="2531"/>
                  <a:pt x="4803" y="2514"/>
                </a:cubicBezTo>
                <a:cubicBezTo>
                  <a:pt x="4799" y="2506"/>
                  <a:pt x="4793" y="2500"/>
                  <a:pt x="4785" y="2497"/>
                </a:cubicBezTo>
                <a:cubicBezTo>
                  <a:pt x="4797" y="2460"/>
                  <a:pt x="4797" y="2460"/>
                  <a:pt x="4797" y="2460"/>
                </a:cubicBezTo>
                <a:cubicBezTo>
                  <a:pt x="5368" y="2174"/>
                  <a:pt x="5368" y="2174"/>
                  <a:pt x="5368" y="2174"/>
                </a:cubicBezTo>
                <a:cubicBezTo>
                  <a:pt x="5699" y="2297"/>
                  <a:pt x="5699" y="2297"/>
                  <a:pt x="5699" y="2297"/>
                </a:cubicBezTo>
                <a:cubicBezTo>
                  <a:pt x="5702" y="2290"/>
                  <a:pt x="5702" y="2290"/>
                  <a:pt x="5702" y="2290"/>
                </a:cubicBezTo>
                <a:cubicBezTo>
                  <a:pt x="5367" y="2166"/>
                  <a:pt x="5367" y="2166"/>
                  <a:pt x="5367" y="2166"/>
                </a:cubicBezTo>
                <a:lnTo>
                  <a:pt x="4791" y="2455"/>
                </a:lnTo>
                <a:close/>
                <a:moveTo>
                  <a:pt x="4460" y="2423"/>
                </a:moveTo>
                <a:cubicBezTo>
                  <a:pt x="4516" y="2256"/>
                  <a:pt x="4516" y="2256"/>
                  <a:pt x="4516" y="2256"/>
                </a:cubicBezTo>
                <a:cubicBezTo>
                  <a:pt x="4624" y="2205"/>
                  <a:pt x="4624" y="2205"/>
                  <a:pt x="4624" y="2205"/>
                </a:cubicBezTo>
                <a:cubicBezTo>
                  <a:pt x="4635" y="2214"/>
                  <a:pt x="4648" y="2219"/>
                  <a:pt x="4663" y="2219"/>
                </a:cubicBezTo>
                <a:cubicBezTo>
                  <a:pt x="4672" y="2219"/>
                  <a:pt x="4681" y="2217"/>
                  <a:pt x="4689" y="2213"/>
                </a:cubicBezTo>
                <a:cubicBezTo>
                  <a:pt x="4703" y="2206"/>
                  <a:pt x="4714" y="2194"/>
                  <a:pt x="4720" y="2179"/>
                </a:cubicBezTo>
                <a:cubicBezTo>
                  <a:pt x="4725" y="2164"/>
                  <a:pt x="4724" y="2148"/>
                  <a:pt x="4717" y="2133"/>
                </a:cubicBezTo>
                <a:cubicBezTo>
                  <a:pt x="4707" y="2113"/>
                  <a:pt x="4686" y="2099"/>
                  <a:pt x="4663" y="2099"/>
                </a:cubicBezTo>
                <a:cubicBezTo>
                  <a:pt x="4654" y="2099"/>
                  <a:pt x="4645" y="2101"/>
                  <a:pt x="4637" y="2105"/>
                </a:cubicBezTo>
                <a:cubicBezTo>
                  <a:pt x="4614" y="2116"/>
                  <a:pt x="4601" y="2141"/>
                  <a:pt x="4603" y="2165"/>
                </a:cubicBezTo>
                <a:cubicBezTo>
                  <a:pt x="4484" y="2222"/>
                  <a:pt x="4484" y="2222"/>
                  <a:pt x="4484" y="2222"/>
                </a:cubicBezTo>
                <a:cubicBezTo>
                  <a:pt x="4428" y="2389"/>
                  <a:pt x="4428" y="2389"/>
                  <a:pt x="4428" y="2389"/>
                </a:cubicBezTo>
                <a:cubicBezTo>
                  <a:pt x="4370" y="2416"/>
                  <a:pt x="4370" y="2416"/>
                  <a:pt x="4370" y="2416"/>
                </a:cubicBezTo>
                <a:cubicBezTo>
                  <a:pt x="4329" y="2527"/>
                  <a:pt x="4329" y="2527"/>
                  <a:pt x="4329" y="2527"/>
                </a:cubicBezTo>
                <a:cubicBezTo>
                  <a:pt x="4051" y="2659"/>
                  <a:pt x="4051" y="2659"/>
                  <a:pt x="4051" y="2659"/>
                </a:cubicBezTo>
                <a:cubicBezTo>
                  <a:pt x="4069" y="2659"/>
                  <a:pt x="4069" y="2659"/>
                  <a:pt x="4069" y="2659"/>
                </a:cubicBezTo>
                <a:cubicBezTo>
                  <a:pt x="4333" y="2533"/>
                  <a:pt x="4333" y="2533"/>
                  <a:pt x="4333" y="2533"/>
                </a:cubicBezTo>
                <a:cubicBezTo>
                  <a:pt x="4335" y="2532"/>
                  <a:pt x="4335" y="2532"/>
                  <a:pt x="4335" y="2532"/>
                </a:cubicBezTo>
                <a:cubicBezTo>
                  <a:pt x="4376" y="2422"/>
                  <a:pt x="4376" y="2422"/>
                  <a:pt x="4376" y="2422"/>
                </a:cubicBezTo>
                <a:cubicBezTo>
                  <a:pt x="4434" y="2394"/>
                  <a:pt x="4434" y="2394"/>
                  <a:pt x="4434" y="2394"/>
                </a:cubicBezTo>
                <a:cubicBezTo>
                  <a:pt x="4490" y="2227"/>
                  <a:pt x="4490" y="2227"/>
                  <a:pt x="4490" y="2227"/>
                </a:cubicBezTo>
                <a:cubicBezTo>
                  <a:pt x="4605" y="2173"/>
                  <a:pt x="4605" y="2173"/>
                  <a:pt x="4605" y="2173"/>
                </a:cubicBezTo>
                <a:cubicBezTo>
                  <a:pt x="4605" y="2177"/>
                  <a:pt x="4607" y="2181"/>
                  <a:pt x="4609" y="2185"/>
                </a:cubicBezTo>
                <a:cubicBezTo>
                  <a:pt x="4611" y="2190"/>
                  <a:pt x="4614" y="2195"/>
                  <a:pt x="4618" y="2199"/>
                </a:cubicBezTo>
                <a:cubicBezTo>
                  <a:pt x="4510" y="2251"/>
                  <a:pt x="4510" y="2251"/>
                  <a:pt x="4510" y="2251"/>
                </a:cubicBezTo>
                <a:cubicBezTo>
                  <a:pt x="4454" y="2417"/>
                  <a:pt x="4454" y="2417"/>
                  <a:pt x="4454" y="2417"/>
                </a:cubicBezTo>
                <a:cubicBezTo>
                  <a:pt x="4396" y="2445"/>
                  <a:pt x="4396" y="2445"/>
                  <a:pt x="4396" y="2445"/>
                </a:cubicBezTo>
                <a:cubicBezTo>
                  <a:pt x="4355" y="2555"/>
                  <a:pt x="4355" y="2555"/>
                  <a:pt x="4355" y="2555"/>
                </a:cubicBezTo>
                <a:cubicBezTo>
                  <a:pt x="4138" y="2659"/>
                  <a:pt x="4138" y="2659"/>
                  <a:pt x="4138" y="2659"/>
                </a:cubicBezTo>
                <a:cubicBezTo>
                  <a:pt x="4155" y="2659"/>
                  <a:pt x="4155" y="2659"/>
                  <a:pt x="4155" y="2659"/>
                </a:cubicBezTo>
                <a:cubicBezTo>
                  <a:pt x="4360" y="2561"/>
                  <a:pt x="4360" y="2561"/>
                  <a:pt x="4360" y="2561"/>
                </a:cubicBezTo>
                <a:cubicBezTo>
                  <a:pt x="4361" y="2561"/>
                  <a:pt x="4361" y="2561"/>
                  <a:pt x="4361" y="2561"/>
                </a:cubicBezTo>
                <a:cubicBezTo>
                  <a:pt x="4402" y="2450"/>
                  <a:pt x="4402" y="2450"/>
                  <a:pt x="4402" y="2450"/>
                </a:cubicBezTo>
                <a:lnTo>
                  <a:pt x="4460" y="2423"/>
                </a:lnTo>
                <a:close/>
                <a:moveTo>
                  <a:pt x="4615" y="2182"/>
                </a:moveTo>
                <a:cubicBezTo>
                  <a:pt x="4603" y="2156"/>
                  <a:pt x="4614" y="2124"/>
                  <a:pt x="4640" y="2112"/>
                </a:cubicBezTo>
                <a:cubicBezTo>
                  <a:pt x="4647" y="2108"/>
                  <a:pt x="4655" y="2107"/>
                  <a:pt x="4663" y="2107"/>
                </a:cubicBezTo>
                <a:cubicBezTo>
                  <a:pt x="4683" y="2107"/>
                  <a:pt x="4702" y="2118"/>
                  <a:pt x="4710" y="2137"/>
                </a:cubicBezTo>
                <a:cubicBezTo>
                  <a:pt x="4716" y="2149"/>
                  <a:pt x="4717" y="2163"/>
                  <a:pt x="4713" y="2177"/>
                </a:cubicBezTo>
                <a:cubicBezTo>
                  <a:pt x="4708" y="2190"/>
                  <a:pt x="4698" y="2201"/>
                  <a:pt x="4686" y="2207"/>
                </a:cubicBezTo>
                <a:cubicBezTo>
                  <a:pt x="4678" y="2210"/>
                  <a:pt x="4671" y="2212"/>
                  <a:pt x="4663" y="2212"/>
                </a:cubicBezTo>
                <a:cubicBezTo>
                  <a:pt x="4643" y="2212"/>
                  <a:pt x="4624" y="2200"/>
                  <a:pt x="4615" y="2182"/>
                </a:cubicBezTo>
                <a:close/>
              </a:path>
            </a:pathLst>
          </a:custGeom>
          <a:gradFill>
            <a:gsLst>
              <a:gs pos="100000">
                <a:schemeClr val="tx1"/>
              </a:gs>
              <a:gs pos="0">
                <a:schemeClr val="tx2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01930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8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39" y="365640"/>
            <a:ext cx="13497722" cy="1227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6339" y="1593197"/>
            <a:ext cx="6626941" cy="593536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7120" y="1593197"/>
            <a:ext cx="6626941" cy="593536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0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39" y="365640"/>
            <a:ext cx="13497722" cy="1227558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6339" y="1593197"/>
            <a:ext cx="4334845" cy="59353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47779" y="1593197"/>
            <a:ext cx="4334845" cy="59353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729216" y="1593197"/>
            <a:ext cx="4334845" cy="59353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1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39" y="365640"/>
            <a:ext cx="13497722" cy="1227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6339" y="1593197"/>
            <a:ext cx="4334845" cy="59353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47779" y="1593197"/>
            <a:ext cx="4334845" cy="593536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729216" y="1593197"/>
            <a:ext cx="4334845" cy="593536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880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4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8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0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66343" y="3134565"/>
            <a:ext cx="13497720" cy="1078450"/>
          </a:xfrm>
        </p:spPr>
        <p:txBody>
          <a:bodyPr anchor="b" anchorCtr="0">
            <a:spAutoFit/>
          </a:bodyPr>
          <a:lstStyle>
            <a:lvl1pPr algn="l">
              <a:lnSpc>
                <a:spcPct val="70000"/>
              </a:lnSpc>
              <a:defRPr sz="8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6338" y="4175796"/>
            <a:ext cx="13497720" cy="2194446"/>
          </a:xfrm>
        </p:spPr>
        <p:txBody>
          <a:bodyPr>
            <a:spAutoFit/>
          </a:bodyPr>
          <a:lstStyle>
            <a:lvl1pPr>
              <a:buClrTx/>
              <a:defRPr sz="29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66343" y="3134565"/>
            <a:ext cx="13497720" cy="1078450"/>
          </a:xfrm>
        </p:spPr>
        <p:txBody>
          <a:bodyPr anchor="b" anchorCtr="0">
            <a:spAutoFit/>
          </a:bodyPr>
          <a:lstStyle>
            <a:lvl1pPr algn="l">
              <a:lnSpc>
                <a:spcPct val="70000"/>
              </a:lnSpc>
              <a:defRPr sz="8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6343" y="4213020"/>
            <a:ext cx="13497720" cy="2194446"/>
          </a:xfrm>
        </p:spPr>
        <p:txBody>
          <a:bodyPr>
            <a:spAutoFit/>
          </a:bodyPr>
          <a:lstStyle>
            <a:lvl1pPr>
              <a:buClrTx/>
              <a:defRPr sz="29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66343" y="4065029"/>
            <a:ext cx="13497720" cy="1078450"/>
          </a:xfrm>
        </p:spPr>
        <p:txBody>
          <a:bodyPr anchor="b" anchorCtr="0">
            <a:spAutoFit/>
          </a:bodyPr>
          <a:lstStyle>
            <a:lvl1pPr algn="l">
              <a:lnSpc>
                <a:spcPct val="70000"/>
              </a:lnSpc>
              <a:defRPr sz="86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6343" y="5143481"/>
            <a:ext cx="13497720" cy="2194446"/>
          </a:xfrm>
        </p:spPr>
        <p:txBody>
          <a:bodyPr>
            <a:spAutoFit/>
          </a:bodyPr>
          <a:lstStyle>
            <a:lvl1pPr>
              <a:buClrTx/>
              <a:defRPr sz="29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ClrTx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4630400" cy="384440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6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59312"/>
            <a:ext cx="14630400" cy="828891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prstClr val="white"/>
                </a:solidFill>
              </a:rPr>
              <a:t>Network Platforms Group</a:t>
            </a:r>
            <a:endParaRPr lang="en-US" sz="1300" u="sng" dirty="0" smtClean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157351" y="7862283"/>
            <a:ext cx="208390" cy="200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66343" y="4091317"/>
            <a:ext cx="13497720" cy="1078450"/>
          </a:xfrm>
        </p:spPr>
        <p:txBody>
          <a:bodyPr anchor="b" anchorCtr="0">
            <a:spAutoFit/>
          </a:bodyPr>
          <a:lstStyle>
            <a:lvl1pPr algn="l">
              <a:lnSpc>
                <a:spcPct val="70000"/>
              </a:lnSpc>
              <a:defRPr sz="8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66343" y="5169772"/>
            <a:ext cx="13497720" cy="2194446"/>
          </a:xfrm>
        </p:spPr>
        <p:txBody>
          <a:bodyPr>
            <a:spAutoFit/>
          </a:bodyPr>
          <a:lstStyle>
            <a:lvl1pPr>
              <a:buClrTx/>
              <a:defRPr sz="29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buClrTx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4630400" cy="3844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ocuments\Intel\BlueGradient_radial_rgb_digital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520795" y="2271069"/>
            <a:ext cx="5588813" cy="3687462"/>
            <a:chOff x="1392238" y="817563"/>
            <a:chExt cx="461963" cy="304800"/>
          </a:xfrm>
        </p:grpSpPr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1392238" y="817563"/>
              <a:ext cx="461963" cy="304800"/>
            </a:xfrm>
            <a:custGeom>
              <a:avLst/>
              <a:gdLst>
                <a:gd name="T0" fmla="*/ 1600 w 2620"/>
                <a:gd name="T1" fmla="*/ 767 h 1728"/>
                <a:gd name="T2" fmla="*/ 1783 w 2620"/>
                <a:gd name="T3" fmla="*/ 821 h 1728"/>
                <a:gd name="T4" fmla="*/ 1727 w 2620"/>
                <a:gd name="T5" fmla="*/ 734 h 1728"/>
                <a:gd name="T6" fmla="*/ 971 w 2620"/>
                <a:gd name="T7" fmla="*/ 633 h 1728"/>
                <a:gd name="T8" fmla="*/ 1064 w 2620"/>
                <a:gd name="T9" fmla="*/ 722 h 1728"/>
                <a:gd name="T10" fmla="*/ 939 w 2620"/>
                <a:gd name="T11" fmla="*/ 784 h 1728"/>
                <a:gd name="T12" fmla="*/ 883 w 2620"/>
                <a:gd name="T13" fmla="*/ 733 h 1728"/>
                <a:gd name="T14" fmla="*/ 518 w 2620"/>
                <a:gd name="T15" fmla="*/ 625 h 1728"/>
                <a:gd name="T16" fmla="*/ 411 w 2620"/>
                <a:gd name="T17" fmla="*/ 1114 h 1728"/>
                <a:gd name="T18" fmla="*/ 381 w 2620"/>
                <a:gd name="T19" fmla="*/ 625 h 1728"/>
                <a:gd name="T20" fmla="*/ 1840 w 2620"/>
                <a:gd name="T21" fmla="*/ 670 h 1728"/>
                <a:gd name="T22" fmla="*/ 1918 w 2620"/>
                <a:gd name="T23" fmla="*/ 846 h 1728"/>
                <a:gd name="T24" fmla="*/ 1596 w 2620"/>
                <a:gd name="T25" fmla="*/ 1000 h 1728"/>
                <a:gd name="T26" fmla="*/ 1725 w 2620"/>
                <a:gd name="T27" fmla="*/ 1050 h 1728"/>
                <a:gd name="T28" fmla="*/ 1904 w 2620"/>
                <a:gd name="T29" fmla="*/ 1080 h 1728"/>
                <a:gd name="T30" fmla="*/ 1763 w 2620"/>
                <a:gd name="T31" fmla="*/ 1159 h 1728"/>
                <a:gd name="T32" fmla="*/ 1590 w 2620"/>
                <a:gd name="T33" fmla="*/ 1146 h 1728"/>
                <a:gd name="T34" fmla="*/ 1471 w 2620"/>
                <a:gd name="T35" fmla="*/ 1034 h 1728"/>
                <a:gd name="T36" fmla="*/ 1452 w 2620"/>
                <a:gd name="T37" fmla="*/ 808 h 1728"/>
                <a:gd name="T38" fmla="*/ 1566 w 2620"/>
                <a:gd name="T39" fmla="*/ 648 h 1728"/>
                <a:gd name="T40" fmla="*/ 286 w 2620"/>
                <a:gd name="T41" fmla="*/ 566 h 1728"/>
                <a:gd name="T42" fmla="*/ 130 w 2620"/>
                <a:gd name="T43" fmla="*/ 837 h 1728"/>
                <a:gd name="T44" fmla="*/ 122 w 2620"/>
                <a:gd name="T45" fmla="*/ 1156 h 1728"/>
                <a:gd name="T46" fmla="*/ 273 w 2620"/>
                <a:gd name="T47" fmla="*/ 1376 h 1728"/>
                <a:gd name="T48" fmla="*/ 537 w 2620"/>
                <a:gd name="T49" fmla="*/ 1502 h 1728"/>
                <a:gd name="T50" fmla="*/ 874 w 2620"/>
                <a:gd name="T51" fmla="*/ 1551 h 1728"/>
                <a:gd name="T52" fmla="*/ 1244 w 2620"/>
                <a:gd name="T53" fmla="*/ 1540 h 1728"/>
                <a:gd name="T54" fmla="*/ 1743 w 2620"/>
                <a:gd name="T55" fmla="*/ 1441 h 1728"/>
                <a:gd name="T56" fmla="*/ 2176 w 2620"/>
                <a:gd name="T57" fmla="*/ 1260 h 1728"/>
                <a:gd name="T58" fmla="*/ 1778 w 2620"/>
                <a:gd name="T59" fmla="*/ 1617 h 1728"/>
                <a:gd name="T60" fmla="*/ 1275 w 2620"/>
                <a:gd name="T61" fmla="*/ 1715 h 1728"/>
                <a:gd name="T62" fmla="*/ 708 w 2620"/>
                <a:gd name="T63" fmla="*/ 1706 h 1728"/>
                <a:gd name="T64" fmla="*/ 295 w 2620"/>
                <a:gd name="T65" fmla="*/ 1566 h 1728"/>
                <a:gd name="T66" fmla="*/ 56 w 2620"/>
                <a:gd name="T67" fmla="*/ 1316 h 1728"/>
                <a:gd name="T68" fmla="*/ 4 w 2620"/>
                <a:gd name="T69" fmla="*/ 979 h 1728"/>
                <a:gd name="T70" fmla="*/ 126 w 2620"/>
                <a:gd name="T71" fmla="*/ 671 h 1728"/>
                <a:gd name="T72" fmla="*/ 1309 w 2620"/>
                <a:gd name="T73" fmla="*/ 479 h 1728"/>
                <a:gd name="T74" fmla="*/ 1310 w 2620"/>
                <a:gd name="T75" fmla="*/ 1010 h 1728"/>
                <a:gd name="T76" fmla="*/ 1410 w 2620"/>
                <a:gd name="T77" fmla="*/ 1043 h 1728"/>
                <a:gd name="T78" fmla="*/ 1235 w 2620"/>
                <a:gd name="T79" fmla="*/ 1129 h 1728"/>
                <a:gd name="T80" fmla="*/ 1175 w 2620"/>
                <a:gd name="T81" fmla="*/ 1024 h 1728"/>
                <a:gd name="T82" fmla="*/ 381 w 2620"/>
                <a:gd name="T83" fmla="*/ 550 h 1728"/>
                <a:gd name="T84" fmla="*/ 2080 w 2620"/>
                <a:gd name="T85" fmla="*/ 1139 h 1728"/>
                <a:gd name="T86" fmla="*/ 2002 w 2620"/>
                <a:gd name="T87" fmla="*/ 1049 h 1728"/>
                <a:gd name="T88" fmla="*/ 1859 w 2620"/>
                <a:gd name="T89" fmla="*/ 7 h 1728"/>
                <a:gd name="T90" fmla="*/ 2229 w 2620"/>
                <a:gd name="T91" fmla="*/ 89 h 1728"/>
                <a:gd name="T92" fmla="*/ 2496 w 2620"/>
                <a:gd name="T93" fmla="*/ 268 h 1728"/>
                <a:gd name="T94" fmla="*/ 2617 w 2620"/>
                <a:gd name="T95" fmla="*/ 547 h 1728"/>
                <a:gd name="T96" fmla="*/ 2562 w 2620"/>
                <a:gd name="T97" fmla="*/ 849 h 1728"/>
                <a:gd name="T98" fmla="*/ 2379 w 2620"/>
                <a:gd name="T99" fmla="*/ 1070 h 1728"/>
                <a:gd name="T100" fmla="*/ 2274 w 2620"/>
                <a:gd name="T101" fmla="*/ 981 h 1728"/>
                <a:gd name="T102" fmla="*/ 2465 w 2620"/>
                <a:gd name="T103" fmla="*/ 728 h 1728"/>
                <a:gd name="T104" fmla="*/ 2454 w 2620"/>
                <a:gd name="T105" fmla="*/ 438 h 1728"/>
                <a:gd name="T106" fmla="*/ 2268 w 2620"/>
                <a:gd name="T107" fmla="*/ 229 h 1728"/>
                <a:gd name="T108" fmla="*/ 1959 w 2620"/>
                <a:gd name="T109" fmla="*/ 116 h 1728"/>
                <a:gd name="T110" fmla="*/ 1567 w 2620"/>
                <a:gd name="T111" fmla="*/ 92 h 1728"/>
                <a:gd name="T112" fmla="*/ 1135 w 2620"/>
                <a:gd name="T113" fmla="*/ 155 h 1728"/>
                <a:gd name="T114" fmla="*/ 706 w 2620"/>
                <a:gd name="T115" fmla="*/ 296 h 1728"/>
                <a:gd name="T116" fmla="*/ 772 w 2620"/>
                <a:gd name="T117" fmla="*/ 204 h 1728"/>
                <a:gd name="T118" fmla="*/ 1207 w 2620"/>
                <a:gd name="T119" fmla="*/ 56 h 1728"/>
                <a:gd name="T120" fmla="*/ 1649 w 2620"/>
                <a:gd name="T121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20" h="1728">
                  <a:moveTo>
                    <a:pt x="1688" y="727"/>
                  </a:moveTo>
                  <a:lnTo>
                    <a:pt x="1666" y="729"/>
                  </a:lnTo>
                  <a:lnTo>
                    <a:pt x="1646" y="734"/>
                  </a:lnTo>
                  <a:lnTo>
                    <a:pt x="1628" y="742"/>
                  </a:lnTo>
                  <a:lnTo>
                    <a:pt x="1613" y="754"/>
                  </a:lnTo>
                  <a:lnTo>
                    <a:pt x="1600" y="767"/>
                  </a:lnTo>
                  <a:lnTo>
                    <a:pt x="1591" y="782"/>
                  </a:lnTo>
                  <a:lnTo>
                    <a:pt x="1584" y="800"/>
                  </a:lnTo>
                  <a:lnTo>
                    <a:pt x="1580" y="819"/>
                  </a:lnTo>
                  <a:lnTo>
                    <a:pt x="1579" y="840"/>
                  </a:lnTo>
                  <a:lnTo>
                    <a:pt x="1785" y="840"/>
                  </a:lnTo>
                  <a:lnTo>
                    <a:pt x="1783" y="821"/>
                  </a:lnTo>
                  <a:lnTo>
                    <a:pt x="1780" y="802"/>
                  </a:lnTo>
                  <a:lnTo>
                    <a:pt x="1774" y="785"/>
                  </a:lnTo>
                  <a:lnTo>
                    <a:pt x="1766" y="769"/>
                  </a:lnTo>
                  <a:lnTo>
                    <a:pt x="1756" y="755"/>
                  </a:lnTo>
                  <a:lnTo>
                    <a:pt x="1743" y="743"/>
                  </a:lnTo>
                  <a:lnTo>
                    <a:pt x="1727" y="734"/>
                  </a:lnTo>
                  <a:lnTo>
                    <a:pt x="1709" y="729"/>
                  </a:lnTo>
                  <a:lnTo>
                    <a:pt x="1688" y="727"/>
                  </a:lnTo>
                  <a:close/>
                  <a:moveTo>
                    <a:pt x="637" y="625"/>
                  </a:moveTo>
                  <a:lnTo>
                    <a:pt x="915" y="625"/>
                  </a:lnTo>
                  <a:lnTo>
                    <a:pt x="945" y="627"/>
                  </a:lnTo>
                  <a:lnTo>
                    <a:pt x="971" y="633"/>
                  </a:lnTo>
                  <a:lnTo>
                    <a:pt x="994" y="642"/>
                  </a:lnTo>
                  <a:lnTo>
                    <a:pt x="1015" y="654"/>
                  </a:lnTo>
                  <a:lnTo>
                    <a:pt x="1032" y="668"/>
                  </a:lnTo>
                  <a:lnTo>
                    <a:pt x="1045" y="684"/>
                  </a:lnTo>
                  <a:lnTo>
                    <a:pt x="1056" y="702"/>
                  </a:lnTo>
                  <a:lnTo>
                    <a:pt x="1064" y="722"/>
                  </a:lnTo>
                  <a:lnTo>
                    <a:pt x="1069" y="742"/>
                  </a:lnTo>
                  <a:lnTo>
                    <a:pt x="1073" y="763"/>
                  </a:lnTo>
                  <a:lnTo>
                    <a:pt x="1074" y="783"/>
                  </a:lnTo>
                  <a:lnTo>
                    <a:pt x="1074" y="1157"/>
                  </a:lnTo>
                  <a:lnTo>
                    <a:pt x="939" y="1157"/>
                  </a:lnTo>
                  <a:lnTo>
                    <a:pt x="939" y="784"/>
                  </a:lnTo>
                  <a:lnTo>
                    <a:pt x="937" y="769"/>
                  </a:lnTo>
                  <a:lnTo>
                    <a:pt x="933" y="757"/>
                  </a:lnTo>
                  <a:lnTo>
                    <a:pt x="925" y="747"/>
                  </a:lnTo>
                  <a:lnTo>
                    <a:pt x="915" y="739"/>
                  </a:lnTo>
                  <a:lnTo>
                    <a:pt x="901" y="735"/>
                  </a:lnTo>
                  <a:lnTo>
                    <a:pt x="883" y="733"/>
                  </a:lnTo>
                  <a:lnTo>
                    <a:pt x="772" y="733"/>
                  </a:lnTo>
                  <a:lnTo>
                    <a:pt x="772" y="1157"/>
                  </a:lnTo>
                  <a:lnTo>
                    <a:pt x="637" y="1157"/>
                  </a:lnTo>
                  <a:lnTo>
                    <a:pt x="637" y="625"/>
                  </a:lnTo>
                  <a:close/>
                  <a:moveTo>
                    <a:pt x="381" y="625"/>
                  </a:moveTo>
                  <a:lnTo>
                    <a:pt x="518" y="625"/>
                  </a:lnTo>
                  <a:lnTo>
                    <a:pt x="518" y="1162"/>
                  </a:lnTo>
                  <a:lnTo>
                    <a:pt x="489" y="1158"/>
                  </a:lnTo>
                  <a:lnTo>
                    <a:pt x="465" y="1151"/>
                  </a:lnTo>
                  <a:lnTo>
                    <a:pt x="443" y="1141"/>
                  </a:lnTo>
                  <a:lnTo>
                    <a:pt x="425" y="1128"/>
                  </a:lnTo>
                  <a:lnTo>
                    <a:pt x="411" y="1114"/>
                  </a:lnTo>
                  <a:lnTo>
                    <a:pt x="400" y="1097"/>
                  </a:lnTo>
                  <a:lnTo>
                    <a:pt x="391" y="1079"/>
                  </a:lnTo>
                  <a:lnTo>
                    <a:pt x="385" y="1060"/>
                  </a:lnTo>
                  <a:lnTo>
                    <a:pt x="382" y="1040"/>
                  </a:lnTo>
                  <a:lnTo>
                    <a:pt x="381" y="1019"/>
                  </a:lnTo>
                  <a:lnTo>
                    <a:pt x="381" y="625"/>
                  </a:lnTo>
                  <a:close/>
                  <a:moveTo>
                    <a:pt x="1693" y="616"/>
                  </a:moveTo>
                  <a:lnTo>
                    <a:pt x="1728" y="618"/>
                  </a:lnTo>
                  <a:lnTo>
                    <a:pt x="1760" y="625"/>
                  </a:lnTo>
                  <a:lnTo>
                    <a:pt x="1789" y="636"/>
                  </a:lnTo>
                  <a:lnTo>
                    <a:pt x="1815" y="651"/>
                  </a:lnTo>
                  <a:lnTo>
                    <a:pt x="1840" y="670"/>
                  </a:lnTo>
                  <a:lnTo>
                    <a:pt x="1861" y="692"/>
                  </a:lnTo>
                  <a:lnTo>
                    <a:pt x="1879" y="718"/>
                  </a:lnTo>
                  <a:lnTo>
                    <a:pt x="1893" y="746"/>
                  </a:lnTo>
                  <a:lnTo>
                    <a:pt x="1905" y="777"/>
                  </a:lnTo>
                  <a:lnTo>
                    <a:pt x="1913" y="810"/>
                  </a:lnTo>
                  <a:lnTo>
                    <a:pt x="1918" y="846"/>
                  </a:lnTo>
                  <a:lnTo>
                    <a:pt x="1920" y="884"/>
                  </a:lnTo>
                  <a:lnTo>
                    <a:pt x="1920" y="932"/>
                  </a:lnTo>
                  <a:lnTo>
                    <a:pt x="1579" y="932"/>
                  </a:lnTo>
                  <a:lnTo>
                    <a:pt x="1581" y="957"/>
                  </a:lnTo>
                  <a:lnTo>
                    <a:pt x="1586" y="980"/>
                  </a:lnTo>
                  <a:lnTo>
                    <a:pt x="1596" y="1000"/>
                  </a:lnTo>
                  <a:lnTo>
                    <a:pt x="1609" y="1017"/>
                  </a:lnTo>
                  <a:lnTo>
                    <a:pt x="1626" y="1032"/>
                  </a:lnTo>
                  <a:lnTo>
                    <a:pt x="1647" y="1042"/>
                  </a:lnTo>
                  <a:lnTo>
                    <a:pt x="1670" y="1049"/>
                  </a:lnTo>
                  <a:lnTo>
                    <a:pt x="1697" y="1051"/>
                  </a:lnTo>
                  <a:lnTo>
                    <a:pt x="1725" y="1050"/>
                  </a:lnTo>
                  <a:lnTo>
                    <a:pt x="1748" y="1046"/>
                  </a:lnTo>
                  <a:lnTo>
                    <a:pt x="1768" y="1039"/>
                  </a:lnTo>
                  <a:lnTo>
                    <a:pt x="1786" y="1029"/>
                  </a:lnTo>
                  <a:lnTo>
                    <a:pt x="1804" y="1016"/>
                  </a:lnTo>
                  <a:lnTo>
                    <a:pt x="1820" y="1001"/>
                  </a:lnTo>
                  <a:lnTo>
                    <a:pt x="1904" y="1080"/>
                  </a:lnTo>
                  <a:lnTo>
                    <a:pt x="1884" y="1098"/>
                  </a:lnTo>
                  <a:lnTo>
                    <a:pt x="1863" y="1116"/>
                  </a:lnTo>
                  <a:lnTo>
                    <a:pt x="1841" y="1131"/>
                  </a:lnTo>
                  <a:lnTo>
                    <a:pt x="1817" y="1143"/>
                  </a:lnTo>
                  <a:lnTo>
                    <a:pt x="1791" y="1152"/>
                  </a:lnTo>
                  <a:lnTo>
                    <a:pt x="1763" y="1159"/>
                  </a:lnTo>
                  <a:lnTo>
                    <a:pt x="1731" y="1164"/>
                  </a:lnTo>
                  <a:lnTo>
                    <a:pt x="1696" y="1165"/>
                  </a:lnTo>
                  <a:lnTo>
                    <a:pt x="1669" y="1164"/>
                  </a:lnTo>
                  <a:lnTo>
                    <a:pt x="1642" y="1161"/>
                  </a:lnTo>
                  <a:lnTo>
                    <a:pt x="1616" y="1155"/>
                  </a:lnTo>
                  <a:lnTo>
                    <a:pt x="1590" y="1146"/>
                  </a:lnTo>
                  <a:lnTo>
                    <a:pt x="1566" y="1135"/>
                  </a:lnTo>
                  <a:lnTo>
                    <a:pt x="1542" y="1121"/>
                  </a:lnTo>
                  <a:lnTo>
                    <a:pt x="1521" y="1104"/>
                  </a:lnTo>
                  <a:lnTo>
                    <a:pt x="1502" y="1084"/>
                  </a:lnTo>
                  <a:lnTo>
                    <a:pt x="1486" y="1060"/>
                  </a:lnTo>
                  <a:lnTo>
                    <a:pt x="1471" y="1034"/>
                  </a:lnTo>
                  <a:lnTo>
                    <a:pt x="1460" y="1003"/>
                  </a:lnTo>
                  <a:lnTo>
                    <a:pt x="1451" y="969"/>
                  </a:lnTo>
                  <a:lnTo>
                    <a:pt x="1446" y="932"/>
                  </a:lnTo>
                  <a:lnTo>
                    <a:pt x="1444" y="890"/>
                  </a:lnTo>
                  <a:lnTo>
                    <a:pt x="1446" y="847"/>
                  </a:lnTo>
                  <a:lnTo>
                    <a:pt x="1452" y="808"/>
                  </a:lnTo>
                  <a:lnTo>
                    <a:pt x="1463" y="773"/>
                  </a:lnTo>
                  <a:lnTo>
                    <a:pt x="1477" y="741"/>
                  </a:lnTo>
                  <a:lnTo>
                    <a:pt x="1495" y="712"/>
                  </a:lnTo>
                  <a:lnTo>
                    <a:pt x="1515" y="687"/>
                  </a:lnTo>
                  <a:lnTo>
                    <a:pt x="1539" y="665"/>
                  </a:lnTo>
                  <a:lnTo>
                    <a:pt x="1566" y="648"/>
                  </a:lnTo>
                  <a:lnTo>
                    <a:pt x="1595" y="634"/>
                  </a:lnTo>
                  <a:lnTo>
                    <a:pt x="1626" y="624"/>
                  </a:lnTo>
                  <a:lnTo>
                    <a:pt x="1659" y="618"/>
                  </a:lnTo>
                  <a:lnTo>
                    <a:pt x="1693" y="616"/>
                  </a:lnTo>
                  <a:close/>
                  <a:moveTo>
                    <a:pt x="286" y="496"/>
                  </a:moveTo>
                  <a:lnTo>
                    <a:pt x="286" y="566"/>
                  </a:lnTo>
                  <a:lnTo>
                    <a:pt x="254" y="603"/>
                  </a:lnTo>
                  <a:lnTo>
                    <a:pt x="224" y="645"/>
                  </a:lnTo>
                  <a:lnTo>
                    <a:pt x="196" y="690"/>
                  </a:lnTo>
                  <a:lnTo>
                    <a:pt x="170" y="737"/>
                  </a:lnTo>
                  <a:lnTo>
                    <a:pt x="148" y="786"/>
                  </a:lnTo>
                  <a:lnTo>
                    <a:pt x="130" y="837"/>
                  </a:lnTo>
                  <a:lnTo>
                    <a:pt x="117" y="891"/>
                  </a:lnTo>
                  <a:lnTo>
                    <a:pt x="107" y="945"/>
                  </a:lnTo>
                  <a:lnTo>
                    <a:pt x="103" y="999"/>
                  </a:lnTo>
                  <a:lnTo>
                    <a:pt x="104" y="1054"/>
                  </a:lnTo>
                  <a:lnTo>
                    <a:pt x="111" y="1109"/>
                  </a:lnTo>
                  <a:lnTo>
                    <a:pt x="122" y="1156"/>
                  </a:lnTo>
                  <a:lnTo>
                    <a:pt x="138" y="1200"/>
                  </a:lnTo>
                  <a:lnTo>
                    <a:pt x="157" y="1240"/>
                  </a:lnTo>
                  <a:lnTo>
                    <a:pt x="182" y="1278"/>
                  </a:lnTo>
                  <a:lnTo>
                    <a:pt x="209" y="1313"/>
                  </a:lnTo>
                  <a:lnTo>
                    <a:pt x="239" y="1345"/>
                  </a:lnTo>
                  <a:lnTo>
                    <a:pt x="273" y="1376"/>
                  </a:lnTo>
                  <a:lnTo>
                    <a:pt x="310" y="1403"/>
                  </a:lnTo>
                  <a:lnTo>
                    <a:pt x="350" y="1427"/>
                  </a:lnTo>
                  <a:lnTo>
                    <a:pt x="393" y="1449"/>
                  </a:lnTo>
                  <a:lnTo>
                    <a:pt x="439" y="1469"/>
                  </a:lnTo>
                  <a:lnTo>
                    <a:pt x="487" y="1486"/>
                  </a:lnTo>
                  <a:lnTo>
                    <a:pt x="537" y="1502"/>
                  </a:lnTo>
                  <a:lnTo>
                    <a:pt x="589" y="1515"/>
                  </a:lnTo>
                  <a:lnTo>
                    <a:pt x="643" y="1526"/>
                  </a:lnTo>
                  <a:lnTo>
                    <a:pt x="699" y="1535"/>
                  </a:lnTo>
                  <a:lnTo>
                    <a:pt x="757" y="1542"/>
                  </a:lnTo>
                  <a:lnTo>
                    <a:pt x="815" y="1547"/>
                  </a:lnTo>
                  <a:lnTo>
                    <a:pt x="874" y="1551"/>
                  </a:lnTo>
                  <a:lnTo>
                    <a:pt x="935" y="1553"/>
                  </a:lnTo>
                  <a:lnTo>
                    <a:pt x="996" y="1553"/>
                  </a:lnTo>
                  <a:lnTo>
                    <a:pt x="1058" y="1552"/>
                  </a:lnTo>
                  <a:lnTo>
                    <a:pt x="1120" y="1549"/>
                  </a:lnTo>
                  <a:lnTo>
                    <a:pt x="1182" y="1546"/>
                  </a:lnTo>
                  <a:lnTo>
                    <a:pt x="1244" y="1540"/>
                  </a:lnTo>
                  <a:lnTo>
                    <a:pt x="1325" y="1531"/>
                  </a:lnTo>
                  <a:lnTo>
                    <a:pt x="1408" y="1519"/>
                  </a:lnTo>
                  <a:lnTo>
                    <a:pt x="1491" y="1504"/>
                  </a:lnTo>
                  <a:lnTo>
                    <a:pt x="1576" y="1485"/>
                  </a:lnTo>
                  <a:lnTo>
                    <a:pt x="1660" y="1464"/>
                  </a:lnTo>
                  <a:lnTo>
                    <a:pt x="1743" y="1441"/>
                  </a:lnTo>
                  <a:lnTo>
                    <a:pt x="1823" y="1415"/>
                  </a:lnTo>
                  <a:lnTo>
                    <a:pt x="1903" y="1388"/>
                  </a:lnTo>
                  <a:lnTo>
                    <a:pt x="1978" y="1357"/>
                  </a:lnTo>
                  <a:lnTo>
                    <a:pt x="2048" y="1326"/>
                  </a:lnTo>
                  <a:lnTo>
                    <a:pt x="2115" y="1293"/>
                  </a:lnTo>
                  <a:lnTo>
                    <a:pt x="2176" y="1260"/>
                  </a:lnTo>
                  <a:lnTo>
                    <a:pt x="2176" y="1458"/>
                  </a:lnTo>
                  <a:lnTo>
                    <a:pt x="2103" y="1495"/>
                  </a:lnTo>
                  <a:lnTo>
                    <a:pt x="2027" y="1529"/>
                  </a:lnTo>
                  <a:lnTo>
                    <a:pt x="1947" y="1561"/>
                  </a:lnTo>
                  <a:lnTo>
                    <a:pt x="1864" y="1590"/>
                  </a:lnTo>
                  <a:lnTo>
                    <a:pt x="1778" y="1617"/>
                  </a:lnTo>
                  <a:lnTo>
                    <a:pt x="1692" y="1641"/>
                  </a:lnTo>
                  <a:lnTo>
                    <a:pt x="1606" y="1662"/>
                  </a:lnTo>
                  <a:lnTo>
                    <a:pt x="1519" y="1680"/>
                  </a:lnTo>
                  <a:lnTo>
                    <a:pt x="1435" y="1695"/>
                  </a:lnTo>
                  <a:lnTo>
                    <a:pt x="1354" y="1706"/>
                  </a:lnTo>
                  <a:lnTo>
                    <a:pt x="1275" y="1715"/>
                  </a:lnTo>
                  <a:lnTo>
                    <a:pt x="1171" y="1724"/>
                  </a:lnTo>
                  <a:lnTo>
                    <a:pt x="1071" y="1728"/>
                  </a:lnTo>
                  <a:lnTo>
                    <a:pt x="974" y="1728"/>
                  </a:lnTo>
                  <a:lnTo>
                    <a:pt x="881" y="1724"/>
                  </a:lnTo>
                  <a:lnTo>
                    <a:pt x="793" y="1717"/>
                  </a:lnTo>
                  <a:lnTo>
                    <a:pt x="708" y="1706"/>
                  </a:lnTo>
                  <a:lnTo>
                    <a:pt x="628" y="1691"/>
                  </a:lnTo>
                  <a:lnTo>
                    <a:pt x="553" y="1673"/>
                  </a:lnTo>
                  <a:lnTo>
                    <a:pt x="482" y="1652"/>
                  </a:lnTo>
                  <a:lnTo>
                    <a:pt x="414" y="1627"/>
                  </a:lnTo>
                  <a:lnTo>
                    <a:pt x="352" y="1598"/>
                  </a:lnTo>
                  <a:lnTo>
                    <a:pt x="295" y="1566"/>
                  </a:lnTo>
                  <a:lnTo>
                    <a:pt x="242" y="1532"/>
                  </a:lnTo>
                  <a:lnTo>
                    <a:pt x="195" y="1495"/>
                  </a:lnTo>
                  <a:lnTo>
                    <a:pt x="152" y="1454"/>
                  </a:lnTo>
                  <a:lnTo>
                    <a:pt x="114" y="1411"/>
                  </a:lnTo>
                  <a:lnTo>
                    <a:pt x="82" y="1366"/>
                  </a:lnTo>
                  <a:lnTo>
                    <a:pt x="56" y="1316"/>
                  </a:lnTo>
                  <a:lnTo>
                    <a:pt x="34" y="1265"/>
                  </a:lnTo>
                  <a:lnTo>
                    <a:pt x="19" y="1212"/>
                  </a:lnTo>
                  <a:lnTo>
                    <a:pt x="7" y="1152"/>
                  </a:lnTo>
                  <a:lnTo>
                    <a:pt x="1" y="1092"/>
                  </a:lnTo>
                  <a:lnTo>
                    <a:pt x="0" y="1035"/>
                  </a:lnTo>
                  <a:lnTo>
                    <a:pt x="4" y="979"/>
                  </a:lnTo>
                  <a:lnTo>
                    <a:pt x="13" y="924"/>
                  </a:lnTo>
                  <a:lnTo>
                    <a:pt x="27" y="871"/>
                  </a:lnTo>
                  <a:lnTo>
                    <a:pt x="45" y="818"/>
                  </a:lnTo>
                  <a:lnTo>
                    <a:pt x="68" y="768"/>
                  </a:lnTo>
                  <a:lnTo>
                    <a:pt x="95" y="719"/>
                  </a:lnTo>
                  <a:lnTo>
                    <a:pt x="126" y="671"/>
                  </a:lnTo>
                  <a:lnTo>
                    <a:pt x="160" y="625"/>
                  </a:lnTo>
                  <a:lnTo>
                    <a:pt x="199" y="580"/>
                  </a:lnTo>
                  <a:lnTo>
                    <a:pt x="241" y="537"/>
                  </a:lnTo>
                  <a:lnTo>
                    <a:pt x="286" y="496"/>
                  </a:lnTo>
                  <a:close/>
                  <a:moveTo>
                    <a:pt x="1174" y="479"/>
                  </a:moveTo>
                  <a:lnTo>
                    <a:pt x="1309" y="479"/>
                  </a:lnTo>
                  <a:lnTo>
                    <a:pt x="1309" y="625"/>
                  </a:lnTo>
                  <a:lnTo>
                    <a:pt x="1410" y="625"/>
                  </a:lnTo>
                  <a:lnTo>
                    <a:pt x="1410" y="733"/>
                  </a:lnTo>
                  <a:lnTo>
                    <a:pt x="1309" y="733"/>
                  </a:lnTo>
                  <a:lnTo>
                    <a:pt x="1309" y="995"/>
                  </a:lnTo>
                  <a:lnTo>
                    <a:pt x="1310" y="1010"/>
                  </a:lnTo>
                  <a:lnTo>
                    <a:pt x="1314" y="1021"/>
                  </a:lnTo>
                  <a:lnTo>
                    <a:pt x="1320" y="1031"/>
                  </a:lnTo>
                  <a:lnTo>
                    <a:pt x="1329" y="1038"/>
                  </a:lnTo>
                  <a:lnTo>
                    <a:pt x="1341" y="1042"/>
                  </a:lnTo>
                  <a:lnTo>
                    <a:pt x="1355" y="1043"/>
                  </a:lnTo>
                  <a:lnTo>
                    <a:pt x="1410" y="1043"/>
                  </a:lnTo>
                  <a:lnTo>
                    <a:pt x="1410" y="1156"/>
                  </a:lnTo>
                  <a:lnTo>
                    <a:pt x="1331" y="1156"/>
                  </a:lnTo>
                  <a:lnTo>
                    <a:pt x="1302" y="1154"/>
                  </a:lnTo>
                  <a:lnTo>
                    <a:pt x="1276" y="1149"/>
                  </a:lnTo>
                  <a:lnTo>
                    <a:pt x="1254" y="1140"/>
                  </a:lnTo>
                  <a:lnTo>
                    <a:pt x="1235" y="1129"/>
                  </a:lnTo>
                  <a:lnTo>
                    <a:pt x="1218" y="1116"/>
                  </a:lnTo>
                  <a:lnTo>
                    <a:pt x="1204" y="1099"/>
                  </a:lnTo>
                  <a:lnTo>
                    <a:pt x="1193" y="1082"/>
                  </a:lnTo>
                  <a:lnTo>
                    <a:pt x="1185" y="1064"/>
                  </a:lnTo>
                  <a:lnTo>
                    <a:pt x="1179" y="1044"/>
                  </a:lnTo>
                  <a:lnTo>
                    <a:pt x="1175" y="1024"/>
                  </a:lnTo>
                  <a:lnTo>
                    <a:pt x="1174" y="1004"/>
                  </a:lnTo>
                  <a:lnTo>
                    <a:pt x="1174" y="479"/>
                  </a:lnTo>
                  <a:close/>
                  <a:moveTo>
                    <a:pt x="381" y="422"/>
                  </a:moveTo>
                  <a:lnTo>
                    <a:pt x="517" y="422"/>
                  </a:lnTo>
                  <a:lnTo>
                    <a:pt x="517" y="550"/>
                  </a:lnTo>
                  <a:lnTo>
                    <a:pt x="381" y="550"/>
                  </a:lnTo>
                  <a:lnTo>
                    <a:pt x="381" y="422"/>
                  </a:lnTo>
                  <a:close/>
                  <a:moveTo>
                    <a:pt x="1998" y="404"/>
                  </a:moveTo>
                  <a:lnTo>
                    <a:pt x="2134" y="404"/>
                  </a:lnTo>
                  <a:lnTo>
                    <a:pt x="2134" y="1151"/>
                  </a:lnTo>
                  <a:lnTo>
                    <a:pt x="2105" y="1146"/>
                  </a:lnTo>
                  <a:lnTo>
                    <a:pt x="2080" y="1139"/>
                  </a:lnTo>
                  <a:lnTo>
                    <a:pt x="2060" y="1129"/>
                  </a:lnTo>
                  <a:lnTo>
                    <a:pt x="2042" y="1117"/>
                  </a:lnTo>
                  <a:lnTo>
                    <a:pt x="2028" y="1102"/>
                  </a:lnTo>
                  <a:lnTo>
                    <a:pt x="2016" y="1086"/>
                  </a:lnTo>
                  <a:lnTo>
                    <a:pt x="2008" y="1068"/>
                  </a:lnTo>
                  <a:lnTo>
                    <a:pt x="2002" y="1049"/>
                  </a:lnTo>
                  <a:lnTo>
                    <a:pt x="1999" y="1029"/>
                  </a:lnTo>
                  <a:lnTo>
                    <a:pt x="1998" y="1008"/>
                  </a:lnTo>
                  <a:lnTo>
                    <a:pt x="1998" y="404"/>
                  </a:lnTo>
                  <a:close/>
                  <a:moveTo>
                    <a:pt x="1720" y="0"/>
                  </a:moveTo>
                  <a:lnTo>
                    <a:pt x="1790" y="2"/>
                  </a:lnTo>
                  <a:lnTo>
                    <a:pt x="1859" y="7"/>
                  </a:lnTo>
                  <a:lnTo>
                    <a:pt x="1926" y="14"/>
                  </a:lnTo>
                  <a:lnTo>
                    <a:pt x="1991" y="24"/>
                  </a:lnTo>
                  <a:lnTo>
                    <a:pt x="2054" y="36"/>
                  </a:lnTo>
                  <a:lnTo>
                    <a:pt x="2115" y="51"/>
                  </a:lnTo>
                  <a:lnTo>
                    <a:pt x="2174" y="69"/>
                  </a:lnTo>
                  <a:lnTo>
                    <a:pt x="2229" y="89"/>
                  </a:lnTo>
                  <a:lnTo>
                    <a:pt x="2282" y="113"/>
                  </a:lnTo>
                  <a:lnTo>
                    <a:pt x="2331" y="139"/>
                  </a:lnTo>
                  <a:lnTo>
                    <a:pt x="2378" y="167"/>
                  </a:lnTo>
                  <a:lnTo>
                    <a:pt x="2422" y="198"/>
                  </a:lnTo>
                  <a:lnTo>
                    <a:pt x="2461" y="231"/>
                  </a:lnTo>
                  <a:lnTo>
                    <a:pt x="2496" y="268"/>
                  </a:lnTo>
                  <a:lnTo>
                    <a:pt x="2528" y="307"/>
                  </a:lnTo>
                  <a:lnTo>
                    <a:pt x="2555" y="348"/>
                  </a:lnTo>
                  <a:lnTo>
                    <a:pt x="2577" y="394"/>
                  </a:lnTo>
                  <a:lnTo>
                    <a:pt x="2595" y="441"/>
                  </a:lnTo>
                  <a:lnTo>
                    <a:pt x="2608" y="491"/>
                  </a:lnTo>
                  <a:lnTo>
                    <a:pt x="2617" y="547"/>
                  </a:lnTo>
                  <a:lnTo>
                    <a:pt x="2620" y="601"/>
                  </a:lnTo>
                  <a:lnTo>
                    <a:pt x="2617" y="655"/>
                  </a:lnTo>
                  <a:lnTo>
                    <a:pt x="2610" y="706"/>
                  </a:lnTo>
                  <a:lnTo>
                    <a:pt x="2598" y="756"/>
                  </a:lnTo>
                  <a:lnTo>
                    <a:pt x="2582" y="803"/>
                  </a:lnTo>
                  <a:lnTo>
                    <a:pt x="2562" y="849"/>
                  </a:lnTo>
                  <a:lnTo>
                    <a:pt x="2538" y="893"/>
                  </a:lnTo>
                  <a:lnTo>
                    <a:pt x="2511" y="934"/>
                  </a:lnTo>
                  <a:lnTo>
                    <a:pt x="2482" y="972"/>
                  </a:lnTo>
                  <a:lnTo>
                    <a:pt x="2450" y="1007"/>
                  </a:lnTo>
                  <a:lnTo>
                    <a:pt x="2416" y="1040"/>
                  </a:lnTo>
                  <a:lnTo>
                    <a:pt x="2379" y="1070"/>
                  </a:lnTo>
                  <a:lnTo>
                    <a:pt x="2342" y="1096"/>
                  </a:lnTo>
                  <a:lnTo>
                    <a:pt x="2304" y="1120"/>
                  </a:lnTo>
                  <a:lnTo>
                    <a:pt x="2265" y="1140"/>
                  </a:lnTo>
                  <a:lnTo>
                    <a:pt x="2226" y="1156"/>
                  </a:lnTo>
                  <a:lnTo>
                    <a:pt x="2226" y="1012"/>
                  </a:lnTo>
                  <a:lnTo>
                    <a:pt x="2274" y="981"/>
                  </a:lnTo>
                  <a:lnTo>
                    <a:pt x="2318" y="945"/>
                  </a:lnTo>
                  <a:lnTo>
                    <a:pt x="2357" y="907"/>
                  </a:lnTo>
                  <a:lnTo>
                    <a:pt x="2392" y="866"/>
                  </a:lnTo>
                  <a:lnTo>
                    <a:pt x="2422" y="821"/>
                  </a:lnTo>
                  <a:lnTo>
                    <a:pt x="2446" y="775"/>
                  </a:lnTo>
                  <a:lnTo>
                    <a:pt x="2465" y="728"/>
                  </a:lnTo>
                  <a:lnTo>
                    <a:pt x="2478" y="679"/>
                  </a:lnTo>
                  <a:lnTo>
                    <a:pt x="2485" y="630"/>
                  </a:lnTo>
                  <a:lnTo>
                    <a:pt x="2486" y="579"/>
                  </a:lnTo>
                  <a:lnTo>
                    <a:pt x="2481" y="530"/>
                  </a:lnTo>
                  <a:lnTo>
                    <a:pt x="2470" y="483"/>
                  </a:lnTo>
                  <a:lnTo>
                    <a:pt x="2454" y="438"/>
                  </a:lnTo>
                  <a:lnTo>
                    <a:pt x="2433" y="397"/>
                  </a:lnTo>
                  <a:lnTo>
                    <a:pt x="2409" y="358"/>
                  </a:lnTo>
                  <a:lnTo>
                    <a:pt x="2379" y="321"/>
                  </a:lnTo>
                  <a:lnTo>
                    <a:pt x="2346" y="288"/>
                  </a:lnTo>
                  <a:lnTo>
                    <a:pt x="2309" y="257"/>
                  </a:lnTo>
                  <a:lnTo>
                    <a:pt x="2268" y="229"/>
                  </a:lnTo>
                  <a:lnTo>
                    <a:pt x="2224" y="204"/>
                  </a:lnTo>
                  <a:lnTo>
                    <a:pt x="2177" y="181"/>
                  </a:lnTo>
                  <a:lnTo>
                    <a:pt x="2127" y="161"/>
                  </a:lnTo>
                  <a:lnTo>
                    <a:pt x="2073" y="144"/>
                  </a:lnTo>
                  <a:lnTo>
                    <a:pt x="2017" y="129"/>
                  </a:lnTo>
                  <a:lnTo>
                    <a:pt x="1959" y="116"/>
                  </a:lnTo>
                  <a:lnTo>
                    <a:pt x="1898" y="106"/>
                  </a:lnTo>
                  <a:lnTo>
                    <a:pt x="1836" y="98"/>
                  </a:lnTo>
                  <a:lnTo>
                    <a:pt x="1770" y="93"/>
                  </a:lnTo>
                  <a:lnTo>
                    <a:pt x="1704" y="90"/>
                  </a:lnTo>
                  <a:lnTo>
                    <a:pt x="1636" y="90"/>
                  </a:lnTo>
                  <a:lnTo>
                    <a:pt x="1567" y="92"/>
                  </a:lnTo>
                  <a:lnTo>
                    <a:pt x="1496" y="97"/>
                  </a:lnTo>
                  <a:lnTo>
                    <a:pt x="1425" y="105"/>
                  </a:lnTo>
                  <a:lnTo>
                    <a:pt x="1354" y="114"/>
                  </a:lnTo>
                  <a:lnTo>
                    <a:pt x="1281" y="125"/>
                  </a:lnTo>
                  <a:lnTo>
                    <a:pt x="1208" y="139"/>
                  </a:lnTo>
                  <a:lnTo>
                    <a:pt x="1135" y="155"/>
                  </a:lnTo>
                  <a:lnTo>
                    <a:pt x="1063" y="173"/>
                  </a:lnTo>
                  <a:lnTo>
                    <a:pt x="989" y="194"/>
                  </a:lnTo>
                  <a:lnTo>
                    <a:pt x="918" y="216"/>
                  </a:lnTo>
                  <a:lnTo>
                    <a:pt x="846" y="241"/>
                  </a:lnTo>
                  <a:lnTo>
                    <a:pt x="776" y="267"/>
                  </a:lnTo>
                  <a:lnTo>
                    <a:pt x="706" y="296"/>
                  </a:lnTo>
                  <a:lnTo>
                    <a:pt x="637" y="327"/>
                  </a:lnTo>
                  <a:lnTo>
                    <a:pt x="571" y="361"/>
                  </a:lnTo>
                  <a:lnTo>
                    <a:pt x="571" y="310"/>
                  </a:lnTo>
                  <a:lnTo>
                    <a:pt x="636" y="272"/>
                  </a:lnTo>
                  <a:lnTo>
                    <a:pt x="703" y="236"/>
                  </a:lnTo>
                  <a:lnTo>
                    <a:pt x="772" y="204"/>
                  </a:lnTo>
                  <a:lnTo>
                    <a:pt x="842" y="173"/>
                  </a:lnTo>
                  <a:lnTo>
                    <a:pt x="913" y="145"/>
                  </a:lnTo>
                  <a:lnTo>
                    <a:pt x="985" y="119"/>
                  </a:lnTo>
                  <a:lnTo>
                    <a:pt x="1059" y="95"/>
                  </a:lnTo>
                  <a:lnTo>
                    <a:pt x="1133" y="75"/>
                  </a:lnTo>
                  <a:lnTo>
                    <a:pt x="1207" y="56"/>
                  </a:lnTo>
                  <a:lnTo>
                    <a:pt x="1282" y="41"/>
                  </a:lnTo>
                  <a:lnTo>
                    <a:pt x="1356" y="28"/>
                  </a:lnTo>
                  <a:lnTo>
                    <a:pt x="1430" y="17"/>
                  </a:lnTo>
                  <a:lnTo>
                    <a:pt x="1503" y="9"/>
                  </a:lnTo>
                  <a:lnTo>
                    <a:pt x="1577" y="3"/>
                  </a:lnTo>
                  <a:lnTo>
                    <a:pt x="1649" y="0"/>
                  </a:lnTo>
                  <a:lnTo>
                    <a:pt x="17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/>
              <a:endParaRPr lang="en-US" sz="2900">
                <a:solidFill>
                  <a:prstClr val="white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1784350" y="889000"/>
              <a:ext cx="19050" cy="19050"/>
            </a:xfrm>
            <a:custGeom>
              <a:avLst/>
              <a:gdLst>
                <a:gd name="T0" fmla="*/ 44 w 108"/>
                <a:gd name="T1" fmla="*/ 50 h 107"/>
                <a:gd name="T2" fmla="*/ 48 w 108"/>
                <a:gd name="T3" fmla="*/ 50 h 107"/>
                <a:gd name="T4" fmla="*/ 52 w 108"/>
                <a:gd name="T5" fmla="*/ 50 h 107"/>
                <a:gd name="T6" fmla="*/ 60 w 108"/>
                <a:gd name="T7" fmla="*/ 48 h 107"/>
                <a:gd name="T8" fmla="*/ 64 w 108"/>
                <a:gd name="T9" fmla="*/ 44 h 107"/>
                <a:gd name="T10" fmla="*/ 65 w 108"/>
                <a:gd name="T11" fmla="*/ 40 h 107"/>
                <a:gd name="T12" fmla="*/ 63 w 108"/>
                <a:gd name="T13" fmla="*/ 35 h 107"/>
                <a:gd name="T14" fmla="*/ 59 w 108"/>
                <a:gd name="T15" fmla="*/ 32 h 107"/>
                <a:gd name="T16" fmla="*/ 52 w 108"/>
                <a:gd name="T17" fmla="*/ 31 h 107"/>
                <a:gd name="T18" fmla="*/ 48 w 108"/>
                <a:gd name="T19" fmla="*/ 31 h 107"/>
                <a:gd name="T20" fmla="*/ 51 w 108"/>
                <a:gd name="T21" fmla="*/ 19 h 107"/>
                <a:gd name="T22" fmla="*/ 70 w 108"/>
                <a:gd name="T23" fmla="*/ 24 h 107"/>
                <a:gd name="T24" fmla="*/ 78 w 108"/>
                <a:gd name="T25" fmla="*/ 40 h 107"/>
                <a:gd name="T26" fmla="*/ 76 w 108"/>
                <a:gd name="T27" fmla="*/ 49 h 107"/>
                <a:gd name="T28" fmla="*/ 65 w 108"/>
                <a:gd name="T29" fmla="*/ 58 h 107"/>
                <a:gd name="T30" fmla="*/ 80 w 108"/>
                <a:gd name="T31" fmla="*/ 83 h 107"/>
                <a:gd name="T32" fmla="*/ 80 w 108"/>
                <a:gd name="T33" fmla="*/ 85 h 107"/>
                <a:gd name="T34" fmla="*/ 78 w 108"/>
                <a:gd name="T35" fmla="*/ 86 h 107"/>
                <a:gd name="T36" fmla="*/ 66 w 108"/>
                <a:gd name="T37" fmla="*/ 85 h 107"/>
                <a:gd name="T38" fmla="*/ 52 w 108"/>
                <a:gd name="T39" fmla="*/ 61 h 107"/>
                <a:gd name="T40" fmla="*/ 50 w 108"/>
                <a:gd name="T41" fmla="*/ 60 h 107"/>
                <a:gd name="T42" fmla="*/ 44 w 108"/>
                <a:gd name="T43" fmla="*/ 83 h 107"/>
                <a:gd name="T44" fmla="*/ 43 w 108"/>
                <a:gd name="T45" fmla="*/ 85 h 107"/>
                <a:gd name="T46" fmla="*/ 33 w 108"/>
                <a:gd name="T47" fmla="*/ 86 h 107"/>
                <a:gd name="T48" fmla="*/ 31 w 108"/>
                <a:gd name="T49" fmla="*/ 84 h 107"/>
                <a:gd name="T50" fmla="*/ 30 w 108"/>
                <a:gd name="T51" fmla="*/ 25 h 107"/>
                <a:gd name="T52" fmla="*/ 31 w 108"/>
                <a:gd name="T53" fmla="*/ 21 h 107"/>
                <a:gd name="T54" fmla="*/ 34 w 108"/>
                <a:gd name="T55" fmla="*/ 20 h 107"/>
                <a:gd name="T56" fmla="*/ 45 w 108"/>
                <a:gd name="T57" fmla="*/ 19 h 107"/>
                <a:gd name="T58" fmla="*/ 54 w 108"/>
                <a:gd name="T59" fmla="*/ 9 h 107"/>
                <a:gd name="T60" fmla="*/ 28 w 108"/>
                <a:gd name="T61" fmla="*/ 17 h 107"/>
                <a:gd name="T62" fmla="*/ 12 w 108"/>
                <a:gd name="T63" fmla="*/ 40 h 107"/>
                <a:gd name="T64" fmla="*/ 12 w 108"/>
                <a:gd name="T65" fmla="*/ 68 h 107"/>
                <a:gd name="T66" fmla="*/ 28 w 108"/>
                <a:gd name="T67" fmla="*/ 90 h 107"/>
                <a:gd name="T68" fmla="*/ 54 w 108"/>
                <a:gd name="T69" fmla="*/ 98 h 107"/>
                <a:gd name="T70" fmla="*/ 80 w 108"/>
                <a:gd name="T71" fmla="*/ 90 h 107"/>
                <a:gd name="T72" fmla="*/ 96 w 108"/>
                <a:gd name="T73" fmla="*/ 68 h 107"/>
                <a:gd name="T74" fmla="*/ 96 w 108"/>
                <a:gd name="T75" fmla="*/ 40 h 107"/>
                <a:gd name="T76" fmla="*/ 80 w 108"/>
                <a:gd name="T77" fmla="*/ 17 h 107"/>
                <a:gd name="T78" fmla="*/ 54 w 108"/>
                <a:gd name="T79" fmla="*/ 9 h 107"/>
                <a:gd name="T80" fmla="*/ 71 w 108"/>
                <a:gd name="T81" fmla="*/ 3 h 107"/>
                <a:gd name="T82" fmla="*/ 97 w 108"/>
                <a:gd name="T83" fmla="*/ 22 h 107"/>
                <a:gd name="T84" fmla="*/ 108 w 108"/>
                <a:gd name="T85" fmla="*/ 54 h 107"/>
                <a:gd name="T86" fmla="*/ 97 w 108"/>
                <a:gd name="T87" fmla="*/ 85 h 107"/>
                <a:gd name="T88" fmla="*/ 71 w 108"/>
                <a:gd name="T89" fmla="*/ 105 h 107"/>
                <a:gd name="T90" fmla="*/ 37 w 108"/>
                <a:gd name="T91" fmla="*/ 105 h 107"/>
                <a:gd name="T92" fmla="*/ 11 w 108"/>
                <a:gd name="T93" fmla="*/ 85 h 107"/>
                <a:gd name="T94" fmla="*/ 0 w 108"/>
                <a:gd name="T95" fmla="*/ 54 h 107"/>
                <a:gd name="T96" fmla="*/ 11 w 108"/>
                <a:gd name="T97" fmla="*/ 22 h 107"/>
                <a:gd name="T98" fmla="*/ 37 w 108"/>
                <a:gd name="T99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107">
                  <a:moveTo>
                    <a:pt x="44" y="31"/>
                  </a:moveTo>
                  <a:lnTo>
                    <a:pt x="44" y="50"/>
                  </a:lnTo>
                  <a:lnTo>
                    <a:pt x="45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7" y="50"/>
                  </a:lnTo>
                  <a:lnTo>
                    <a:pt x="60" y="48"/>
                  </a:lnTo>
                  <a:lnTo>
                    <a:pt x="63" y="47"/>
                  </a:lnTo>
                  <a:lnTo>
                    <a:pt x="64" y="44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62" y="33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4" y="31"/>
                  </a:lnTo>
                  <a:close/>
                  <a:moveTo>
                    <a:pt x="51" y="19"/>
                  </a:moveTo>
                  <a:lnTo>
                    <a:pt x="62" y="20"/>
                  </a:lnTo>
                  <a:lnTo>
                    <a:pt x="70" y="24"/>
                  </a:lnTo>
                  <a:lnTo>
                    <a:pt x="76" y="30"/>
                  </a:lnTo>
                  <a:lnTo>
                    <a:pt x="78" y="40"/>
                  </a:lnTo>
                  <a:lnTo>
                    <a:pt x="78" y="41"/>
                  </a:lnTo>
                  <a:lnTo>
                    <a:pt x="76" y="49"/>
                  </a:lnTo>
                  <a:lnTo>
                    <a:pt x="72" y="55"/>
                  </a:lnTo>
                  <a:lnTo>
                    <a:pt x="65" y="58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5"/>
                  </a:lnTo>
                  <a:lnTo>
                    <a:pt x="79" y="86"/>
                  </a:lnTo>
                  <a:lnTo>
                    <a:pt x="78" y="86"/>
                  </a:lnTo>
                  <a:lnTo>
                    <a:pt x="68" y="86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4" y="60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3" y="85"/>
                  </a:lnTo>
                  <a:lnTo>
                    <a:pt x="42" y="86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3"/>
                  </a:lnTo>
                  <a:lnTo>
                    <a:pt x="30" y="25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5" y="19"/>
                  </a:lnTo>
                  <a:lnTo>
                    <a:pt x="51" y="19"/>
                  </a:lnTo>
                  <a:close/>
                  <a:moveTo>
                    <a:pt x="54" y="9"/>
                  </a:moveTo>
                  <a:lnTo>
                    <a:pt x="40" y="11"/>
                  </a:lnTo>
                  <a:lnTo>
                    <a:pt x="28" y="17"/>
                  </a:lnTo>
                  <a:lnTo>
                    <a:pt x="18" y="27"/>
                  </a:lnTo>
                  <a:lnTo>
                    <a:pt x="12" y="40"/>
                  </a:lnTo>
                  <a:lnTo>
                    <a:pt x="9" y="54"/>
                  </a:lnTo>
                  <a:lnTo>
                    <a:pt x="12" y="68"/>
                  </a:lnTo>
                  <a:lnTo>
                    <a:pt x="18" y="80"/>
                  </a:lnTo>
                  <a:lnTo>
                    <a:pt x="28" y="90"/>
                  </a:lnTo>
                  <a:lnTo>
                    <a:pt x="40" y="96"/>
                  </a:lnTo>
                  <a:lnTo>
                    <a:pt x="54" y="98"/>
                  </a:lnTo>
                  <a:lnTo>
                    <a:pt x="68" y="96"/>
                  </a:lnTo>
                  <a:lnTo>
                    <a:pt x="80" y="90"/>
                  </a:lnTo>
                  <a:lnTo>
                    <a:pt x="90" y="80"/>
                  </a:lnTo>
                  <a:lnTo>
                    <a:pt x="96" y="68"/>
                  </a:lnTo>
                  <a:lnTo>
                    <a:pt x="99" y="54"/>
                  </a:lnTo>
                  <a:lnTo>
                    <a:pt x="96" y="40"/>
                  </a:lnTo>
                  <a:lnTo>
                    <a:pt x="90" y="27"/>
                  </a:lnTo>
                  <a:lnTo>
                    <a:pt x="80" y="17"/>
                  </a:lnTo>
                  <a:lnTo>
                    <a:pt x="68" y="11"/>
                  </a:lnTo>
                  <a:lnTo>
                    <a:pt x="54" y="9"/>
                  </a:lnTo>
                  <a:close/>
                  <a:moveTo>
                    <a:pt x="54" y="0"/>
                  </a:moveTo>
                  <a:lnTo>
                    <a:pt x="71" y="3"/>
                  </a:lnTo>
                  <a:lnTo>
                    <a:pt x="86" y="10"/>
                  </a:lnTo>
                  <a:lnTo>
                    <a:pt x="97" y="22"/>
                  </a:lnTo>
                  <a:lnTo>
                    <a:pt x="105" y="37"/>
                  </a:lnTo>
                  <a:lnTo>
                    <a:pt x="108" y="54"/>
                  </a:lnTo>
                  <a:lnTo>
                    <a:pt x="105" y="71"/>
                  </a:lnTo>
                  <a:lnTo>
                    <a:pt x="97" y="85"/>
                  </a:lnTo>
                  <a:lnTo>
                    <a:pt x="86" y="97"/>
                  </a:lnTo>
                  <a:lnTo>
                    <a:pt x="71" y="105"/>
                  </a:lnTo>
                  <a:lnTo>
                    <a:pt x="54" y="107"/>
                  </a:lnTo>
                  <a:lnTo>
                    <a:pt x="37" y="105"/>
                  </a:lnTo>
                  <a:lnTo>
                    <a:pt x="22" y="97"/>
                  </a:lnTo>
                  <a:lnTo>
                    <a:pt x="11" y="85"/>
                  </a:lnTo>
                  <a:lnTo>
                    <a:pt x="3" y="71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/>
              <a:endParaRPr lang="en-US" sz="29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46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cs typeface="Arial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9576" y="2699583"/>
            <a:ext cx="10520854" cy="151010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9576" y="4444530"/>
            <a:ext cx="8240266" cy="141360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2930" y="2"/>
            <a:ext cx="1917474" cy="1597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5" y="271489"/>
            <a:ext cx="4162293" cy="11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7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5"/>
            <a:ext cx="13167360" cy="5431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3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533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054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8461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84" y="2925432"/>
            <a:ext cx="5260214" cy="346823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077842" y="1096306"/>
            <a:ext cx="6568117" cy="10292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r>
              <a:rPr lang="en-US" sz="7000" dirty="0" smtClean="0">
                <a:solidFill>
                  <a:prstClr val="white"/>
                </a:solidFill>
                <a:cs typeface="Arial" charset="0"/>
              </a:rPr>
              <a:t>Thank you!</a:t>
            </a:r>
            <a:endParaRPr lang="en-US" sz="70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72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algn="r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cs typeface="Arial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9576" y="2699577"/>
            <a:ext cx="10520854" cy="151010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9576" y="4444529"/>
            <a:ext cx="8240266" cy="141360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2929" y="2"/>
            <a:ext cx="1917474" cy="1597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8" y="271489"/>
            <a:ext cx="4162293" cy="11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5"/>
            <a:ext cx="13167360" cy="5431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8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9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9"/>
            <a:ext cx="6461760" cy="543115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1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8090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5"/>
            <a:ext cx="64617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5"/>
            <a:ext cx="64617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586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022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5188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84" y="2925432"/>
            <a:ext cx="5260214" cy="3468234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077836" y="1096300"/>
            <a:ext cx="6568117" cy="10292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None/>
            </a:pPr>
            <a:r>
              <a:rPr lang="en-US" sz="7000" dirty="0" smtClean="0">
                <a:solidFill>
                  <a:prstClr val="white"/>
                </a:solidFill>
                <a:cs typeface="Arial" charset="0"/>
              </a:rPr>
              <a:t>Thank you!</a:t>
            </a:r>
            <a:endParaRPr lang="en-US" sz="70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43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24" r="16960"/>
          <a:stretch/>
        </p:blipFill>
        <p:spPr>
          <a:xfrm>
            <a:off x="0" y="2010723"/>
            <a:ext cx="14630400" cy="1957747"/>
          </a:xfrm>
          <a:prstGeom prst="rect">
            <a:avLst/>
          </a:prstGeom>
        </p:spPr>
      </p:pic>
      <p:pic>
        <p:nvPicPr>
          <p:cNvPr id="5" name="Picture 5" descr="LogoLar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021" y="664845"/>
            <a:ext cx="866648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Text Placeholder 2"/>
          <p:cNvSpPr>
            <a:spLocks noGrp="1"/>
          </p:cNvSpPr>
          <p:nvPr>
            <p:ph type="subTitle" idx="1"/>
          </p:nvPr>
        </p:nvSpPr>
        <p:spPr>
          <a:xfrm>
            <a:off x="518160" y="5410964"/>
            <a:ext cx="13109760" cy="214807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269320" name="Title Placeholder 1"/>
          <p:cNvSpPr>
            <a:spLocks noGrp="1"/>
          </p:cNvSpPr>
          <p:nvPr>
            <p:ph type="ctrTitle"/>
          </p:nvPr>
        </p:nvSpPr>
        <p:spPr>
          <a:xfrm>
            <a:off x="518160" y="4022167"/>
            <a:ext cx="13109760" cy="1375064"/>
          </a:xfrm>
          <a:prstGeom prst="rect">
            <a:avLst/>
          </a:prstGeom>
        </p:spPr>
        <p:txBody>
          <a:bodyPr anchor="t"/>
          <a:lstStyle>
            <a:lvl1pPr algn="r">
              <a:defRPr sz="5800" b="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0588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18160" y="1089661"/>
            <a:ext cx="6336000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7741920" y="1089661"/>
            <a:ext cx="6370320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75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ulle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741920" y="1089661"/>
            <a:ext cx="6336000" cy="6480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18160" y="1089661"/>
            <a:ext cx="6336000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5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741920" y="1089661"/>
            <a:ext cx="6336000" cy="648081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18160" y="1089661"/>
            <a:ext cx="6336000" cy="64808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92099" indent="0">
              <a:buFontTx/>
              <a:buNone/>
              <a:defRPr/>
            </a:lvl2pPr>
            <a:lvl3pPr marL="574040" indent="0">
              <a:buFontTx/>
              <a:buNone/>
              <a:defRPr/>
            </a:lvl3pPr>
            <a:lvl4pPr marL="866139" indent="0">
              <a:buFontTx/>
              <a:buNone/>
              <a:defRPr/>
            </a:lvl4pPr>
            <a:lvl5pPr marL="866139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7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ullet Tex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518158" y="1089661"/>
            <a:ext cx="6336000" cy="570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741918" y="1089661"/>
            <a:ext cx="6336000" cy="5702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18158" y="6967196"/>
            <a:ext cx="6336000" cy="344805"/>
          </a:xfrm>
        </p:spPr>
        <p:txBody>
          <a:bodyPr/>
          <a:lstStyle>
            <a:lvl1pPr>
              <a:buNone/>
              <a:defRPr sz="26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741920" y="6967196"/>
            <a:ext cx="6336000" cy="344805"/>
          </a:xfrm>
        </p:spPr>
        <p:txBody>
          <a:bodyPr/>
          <a:lstStyle>
            <a:lvl1pPr>
              <a:buNone/>
              <a:defRPr sz="26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1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 - Imag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18158" y="6967196"/>
            <a:ext cx="6370560" cy="344805"/>
          </a:xfrm>
        </p:spPr>
        <p:txBody>
          <a:bodyPr/>
          <a:lstStyle>
            <a:lvl1pPr>
              <a:buNone/>
              <a:defRPr sz="26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741920" y="6967196"/>
            <a:ext cx="6370560" cy="344805"/>
          </a:xfrm>
        </p:spPr>
        <p:txBody>
          <a:bodyPr/>
          <a:lstStyle>
            <a:lvl1pPr>
              <a:buNone/>
              <a:defRPr sz="26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518160" y="1089661"/>
            <a:ext cx="6372861" cy="5702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/>
          </p:nvPr>
        </p:nvSpPr>
        <p:spPr>
          <a:xfrm>
            <a:off x="7739382" y="1089661"/>
            <a:ext cx="6372861" cy="5702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88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8"/>
            <a:ext cx="6464301" cy="767714"/>
          </a:xfrm>
        </p:spPr>
        <p:txBody>
          <a:bodyPr anchor="b"/>
          <a:lstStyle>
            <a:lvl1pPr marL="0" indent="0">
              <a:buNone/>
              <a:defRPr sz="2900" b="0"/>
            </a:lvl1pPr>
            <a:lvl2pPr marL="400925" indent="0">
              <a:buNone/>
              <a:defRPr sz="1800" b="1"/>
            </a:lvl2pPr>
            <a:lvl3pPr marL="801848" indent="0">
              <a:buNone/>
              <a:defRPr sz="1600" b="1"/>
            </a:lvl3pPr>
            <a:lvl4pPr marL="1202773" indent="0">
              <a:buNone/>
              <a:defRPr sz="1400" b="1"/>
            </a:lvl4pPr>
            <a:lvl5pPr marL="1603698" indent="0">
              <a:buNone/>
              <a:defRPr sz="1400" b="1"/>
            </a:lvl5pPr>
            <a:lvl6pPr marL="2004622" indent="0">
              <a:buNone/>
              <a:defRPr sz="1400" b="1"/>
            </a:lvl6pPr>
            <a:lvl7pPr marL="2405546" indent="0">
              <a:buNone/>
              <a:defRPr sz="1400" b="1"/>
            </a:lvl7pPr>
            <a:lvl8pPr marL="2806470" indent="0">
              <a:buNone/>
              <a:defRPr sz="1400" b="1"/>
            </a:lvl8pPr>
            <a:lvl9pPr marL="3207394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2900"/>
            </a:lvl1pPr>
            <a:lvl2pPr>
              <a:defRPr sz="2100"/>
            </a:lvl2pPr>
            <a:lvl3pPr>
              <a:defRPr sz="21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8"/>
            <a:ext cx="6466842" cy="767714"/>
          </a:xfrm>
        </p:spPr>
        <p:txBody>
          <a:bodyPr anchor="b"/>
          <a:lstStyle>
            <a:lvl1pPr marL="0" indent="0">
              <a:buNone/>
              <a:defRPr sz="2900" b="0"/>
            </a:lvl1pPr>
            <a:lvl2pPr marL="400925" indent="0">
              <a:buNone/>
              <a:defRPr sz="1800" b="1"/>
            </a:lvl2pPr>
            <a:lvl3pPr marL="801848" indent="0">
              <a:buNone/>
              <a:defRPr sz="1600" b="1"/>
            </a:lvl3pPr>
            <a:lvl4pPr marL="1202773" indent="0">
              <a:buNone/>
              <a:defRPr sz="1400" b="1"/>
            </a:lvl4pPr>
            <a:lvl5pPr marL="1603698" indent="0">
              <a:buNone/>
              <a:defRPr sz="1400" b="1"/>
            </a:lvl5pPr>
            <a:lvl6pPr marL="2004622" indent="0">
              <a:buNone/>
              <a:defRPr sz="1400" b="1"/>
            </a:lvl6pPr>
            <a:lvl7pPr marL="2405546" indent="0">
              <a:buNone/>
              <a:defRPr sz="1400" b="1"/>
            </a:lvl7pPr>
            <a:lvl8pPr marL="2806470" indent="0">
              <a:buNone/>
              <a:defRPr sz="1400" b="1"/>
            </a:lvl8pPr>
            <a:lvl9pPr marL="320739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49"/>
            <a:ext cx="6466842" cy="4741546"/>
          </a:xfrm>
        </p:spPr>
        <p:txBody>
          <a:bodyPr/>
          <a:lstStyle>
            <a:lvl1pPr>
              <a:defRPr sz="2900"/>
            </a:lvl1pPr>
            <a:lvl2pPr>
              <a:defRPr sz="2100"/>
            </a:lvl2pPr>
            <a:lvl3pPr>
              <a:defRPr sz="21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0111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 Selling Points 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9"/>
          </p:nvPr>
        </p:nvSpPr>
        <p:spPr>
          <a:xfrm>
            <a:off x="8162026" y="1089661"/>
            <a:ext cx="5950214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8159" y="1868811"/>
            <a:ext cx="7223762" cy="949851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8159" y="3359057"/>
            <a:ext cx="7223762" cy="949851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18159" y="4849303"/>
            <a:ext cx="7223762" cy="949851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18162" y="6339550"/>
            <a:ext cx="7223762" cy="949851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18160" y="1089661"/>
            <a:ext cx="7223760" cy="43243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292099" indent="0">
              <a:buFontTx/>
              <a:buNone/>
              <a:defRPr/>
            </a:lvl2pPr>
            <a:lvl3pPr marL="574040" indent="0">
              <a:buFontTx/>
              <a:buNone/>
              <a:defRPr/>
            </a:lvl3pPr>
            <a:lvl4pPr marL="866139" indent="0">
              <a:buFontTx/>
              <a:buNone/>
              <a:defRPr/>
            </a:lvl4pPr>
            <a:lvl5pPr marL="866139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 Selling Points Broadband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8159" y="1868811"/>
            <a:ext cx="7223762" cy="949851"/>
          </a:xfr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8159" y="3359057"/>
            <a:ext cx="7223762" cy="949851"/>
          </a:xfr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18159" y="4849303"/>
            <a:ext cx="7223762" cy="949851"/>
          </a:xfr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18162" y="6339550"/>
            <a:ext cx="7223762" cy="949851"/>
          </a:xfr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18160" y="1089661"/>
            <a:ext cx="7223760" cy="43243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292099" indent="0">
              <a:buFontTx/>
              <a:buNone/>
              <a:defRPr/>
            </a:lvl2pPr>
            <a:lvl3pPr marL="574040" indent="0">
              <a:buFontTx/>
              <a:buNone/>
              <a:defRPr/>
            </a:lvl3pPr>
            <a:lvl4pPr marL="866139" indent="0">
              <a:buFontTx/>
              <a:buNone/>
              <a:defRPr/>
            </a:lvl4pPr>
            <a:lvl5pPr marL="866139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9"/>
          </p:nvPr>
        </p:nvSpPr>
        <p:spPr>
          <a:xfrm>
            <a:off x="8162026" y="1089661"/>
            <a:ext cx="5950214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0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que Selling Points Home Netwo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18159" y="1868811"/>
            <a:ext cx="7223762" cy="949851"/>
          </a:xfr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18159" y="3359057"/>
            <a:ext cx="7223762" cy="949851"/>
          </a:xfr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18159" y="4849303"/>
            <a:ext cx="7223762" cy="949851"/>
          </a:xfr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18162" y="6339550"/>
            <a:ext cx="7223762" cy="949851"/>
          </a:xfr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lIns="74880" rIns="74880" anchor="ctr">
            <a:normAutofit/>
          </a:bodyPr>
          <a:lstStyle>
            <a:lvl1pPr marL="0" indent="0">
              <a:buFont typeface="Courier New" pitchFamily="49" charset="0"/>
              <a:buNone/>
              <a:defRPr sz="29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518160" y="1089661"/>
            <a:ext cx="7223760" cy="432435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292099" indent="0">
              <a:buFontTx/>
              <a:buNone/>
              <a:defRPr/>
            </a:lvl2pPr>
            <a:lvl3pPr marL="574040" indent="0">
              <a:buFontTx/>
              <a:buNone/>
              <a:defRPr/>
            </a:lvl3pPr>
            <a:lvl4pPr marL="866139" indent="0">
              <a:buFontTx/>
              <a:buNone/>
              <a:defRPr/>
            </a:lvl4pPr>
            <a:lvl5pPr marL="866139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9"/>
          </p:nvPr>
        </p:nvSpPr>
        <p:spPr>
          <a:xfrm>
            <a:off x="8162026" y="1089661"/>
            <a:ext cx="5950214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58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>
          <a:xfrm>
            <a:off x="518160" y="1089661"/>
            <a:ext cx="4250880" cy="64808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5182398" y="1089661"/>
            <a:ext cx="4250880" cy="64808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2"/>
          </p:nvPr>
        </p:nvSpPr>
        <p:spPr>
          <a:xfrm>
            <a:off x="9846635" y="1089661"/>
            <a:ext cx="4250880" cy="648081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9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>
          <a:xfrm>
            <a:off x="518160" y="1089661"/>
            <a:ext cx="4250880" cy="648081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 marL="292099" indent="0">
              <a:buFontTx/>
              <a:buNone/>
              <a:defRPr sz="2600"/>
            </a:lvl2pPr>
            <a:lvl3pPr marL="574040" indent="0">
              <a:buFontTx/>
              <a:buNone/>
              <a:defRPr sz="2200"/>
            </a:lvl3pPr>
            <a:lvl4pPr marL="866139" indent="0">
              <a:buFontTx/>
              <a:buNone/>
              <a:defRPr sz="1900"/>
            </a:lvl4pPr>
            <a:lvl5pPr marL="866139" indent="0">
              <a:buFontTx/>
              <a:buNone/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5190018" y="1089661"/>
            <a:ext cx="4250880" cy="648081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 marL="292099" indent="0">
              <a:buFontTx/>
              <a:buNone/>
              <a:defRPr sz="2600"/>
            </a:lvl2pPr>
            <a:lvl3pPr marL="574040" indent="0">
              <a:buFontTx/>
              <a:buNone/>
              <a:defRPr sz="2200"/>
            </a:lvl3pPr>
            <a:lvl4pPr marL="866139" indent="0">
              <a:buFontTx/>
              <a:buNone/>
              <a:defRPr sz="1900"/>
            </a:lvl4pPr>
            <a:lvl5pPr marL="866139" indent="0">
              <a:buFontTx/>
              <a:buNone/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2"/>
          </p:nvPr>
        </p:nvSpPr>
        <p:spPr>
          <a:xfrm>
            <a:off x="9846635" y="1089661"/>
            <a:ext cx="4250880" cy="648081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 marL="292099" indent="0">
              <a:buFontTx/>
              <a:buNone/>
              <a:defRPr sz="2600"/>
            </a:lvl2pPr>
            <a:lvl3pPr marL="574040" indent="0">
              <a:buFontTx/>
              <a:buNone/>
              <a:defRPr sz="2200"/>
            </a:lvl3pPr>
            <a:lvl4pPr marL="866139" indent="0">
              <a:buFontTx/>
              <a:buNone/>
              <a:defRPr sz="1900"/>
            </a:lvl4pPr>
            <a:lvl5pPr marL="866139" indent="0">
              <a:buFontTx/>
              <a:buNone/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-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>
          <a:xfrm>
            <a:off x="518160" y="1089661"/>
            <a:ext cx="13593600" cy="181440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518160" y="3413051"/>
            <a:ext cx="13593600" cy="181440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2"/>
          </p:nvPr>
        </p:nvSpPr>
        <p:spPr>
          <a:xfrm>
            <a:off x="518160" y="5736440"/>
            <a:ext cx="13593600" cy="181440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4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18160" y="4"/>
            <a:ext cx="13594080" cy="8305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>
          <a:xfrm>
            <a:off x="518160" y="1089661"/>
            <a:ext cx="13593600" cy="181440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 marL="292099" indent="0">
              <a:buFontTx/>
              <a:buNone/>
              <a:defRPr sz="2600"/>
            </a:lvl2pPr>
            <a:lvl3pPr marL="574040" indent="0">
              <a:buFontTx/>
              <a:buNone/>
              <a:defRPr sz="2200"/>
            </a:lvl3pPr>
            <a:lvl4pPr marL="866139" indent="0">
              <a:buFontTx/>
              <a:buNone/>
              <a:defRPr sz="1900"/>
            </a:lvl4pPr>
            <a:lvl5pPr marL="866139" indent="0">
              <a:buFontTx/>
              <a:buNone/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518160" y="3417507"/>
            <a:ext cx="13593600" cy="181440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 marL="292099" indent="0">
              <a:buFontTx/>
              <a:buNone/>
              <a:defRPr sz="2600"/>
            </a:lvl2pPr>
            <a:lvl3pPr marL="574040" indent="0">
              <a:buFontTx/>
              <a:buNone/>
              <a:defRPr sz="2200"/>
            </a:lvl3pPr>
            <a:lvl4pPr marL="866139" indent="0">
              <a:buFontTx/>
              <a:buNone/>
              <a:defRPr sz="1900"/>
            </a:lvl4pPr>
            <a:lvl5pPr marL="866139" indent="0">
              <a:buFontTx/>
              <a:buNone/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2"/>
          </p:nvPr>
        </p:nvSpPr>
        <p:spPr>
          <a:xfrm>
            <a:off x="518160" y="5745354"/>
            <a:ext cx="13593600" cy="1814400"/>
          </a:xfrm>
        </p:spPr>
        <p:txBody>
          <a:bodyPr/>
          <a:lstStyle>
            <a:lvl1pPr marL="0" indent="0">
              <a:buFontTx/>
              <a:buNone/>
              <a:defRPr sz="2900"/>
            </a:lvl1pPr>
            <a:lvl2pPr marL="292099" indent="0">
              <a:buFontTx/>
              <a:buNone/>
              <a:defRPr sz="2600"/>
            </a:lvl2pPr>
            <a:lvl3pPr marL="574040" indent="0">
              <a:buFontTx/>
              <a:buNone/>
              <a:defRPr sz="2200"/>
            </a:lvl3pPr>
            <a:lvl4pPr marL="866139" indent="0">
              <a:buFontTx/>
              <a:buNone/>
              <a:defRPr sz="1900"/>
            </a:lvl4pPr>
            <a:lvl5pPr marL="866139" indent="0">
              <a:buFontTx/>
              <a:buNone/>
              <a:defRPr sz="1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7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-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518160" y="1089661"/>
            <a:ext cx="6370320" cy="31104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4"/>
          </p:nvPr>
        </p:nvSpPr>
        <p:spPr>
          <a:xfrm>
            <a:off x="7741922" y="1089661"/>
            <a:ext cx="6370320" cy="31104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Inhaltsplatzhalter 12"/>
          <p:cNvSpPr>
            <a:spLocks noGrp="1"/>
          </p:cNvSpPr>
          <p:nvPr>
            <p:ph sz="quarter" idx="15"/>
          </p:nvPr>
        </p:nvSpPr>
        <p:spPr>
          <a:xfrm>
            <a:off x="517646" y="4633603"/>
            <a:ext cx="6370560" cy="31104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6" name="Inhaltsplatzhalter 12"/>
          <p:cNvSpPr>
            <a:spLocks noGrp="1"/>
          </p:cNvSpPr>
          <p:nvPr>
            <p:ph sz="quarter" idx="16"/>
          </p:nvPr>
        </p:nvSpPr>
        <p:spPr>
          <a:xfrm>
            <a:off x="7741917" y="4633603"/>
            <a:ext cx="6370560" cy="31104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3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518160" y="1089661"/>
            <a:ext cx="6370320" cy="3110400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 marL="292099" indent="0">
              <a:buFontTx/>
              <a:buNone/>
              <a:defRPr sz="2200"/>
            </a:lvl2pPr>
            <a:lvl3pPr marL="574040" indent="0">
              <a:buFontTx/>
              <a:buNone/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4" name="Inhaltsplatzhalter 12"/>
          <p:cNvSpPr>
            <a:spLocks noGrp="1"/>
          </p:cNvSpPr>
          <p:nvPr>
            <p:ph sz="quarter" idx="14"/>
          </p:nvPr>
        </p:nvSpPr>
        <p:spPr>
          <a:xfrm>
            <a:off x="7741922" y="1089661"/>
            <a:ext cx="6370320" cy="3110400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Inhaltsplatzhalter 12"/>
          <p:cNvSpPr>
            <a:spLocks noGrp="1"/>
          </p:cNvSpPr>
          <p:nvPr>
            <p:ph sz="quarter" idx="15"/>
          </p:nvPr>
        </p:nvSpPr>
        <p:spPr>
          <a:xfrm>
            <a:off x="517646" y="4633603"/>
            <a:ext cx="6370560" cy="3110400"/>
          </a:xfrm>
        </p:spPr>
        <p:txBody>
          <a:bodyPr/>
          <a:lstStyle>
            <a:lvl1pPr marL="0" indent="0">
              <a:buNone/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6" name="Inhaltsplatzhalter 12"/>
          <p:cNvSpPr>
            <a:spLocks noGrp="1"/>
          </p:cNvSpPr>
          <p:nvPr>
            <p:ph sz="quarter" idx="16"/>
          </p:nvPr>
        </p:nvSpPr>
        <p:spPr>
          <a:xfrm>
            <a:off x="7741917" y="4633603"/>
            <a:ext cx="6370560" cy="3110400"/>
          </a:xfrm>
        </p:spPr>
        <p:txBody>
          <a:bodyPr/>
          <a:lstStyle>
            <a:lvl1pPr marL="0" indent="0">
              <a:buFontTx/>
              <a:buNone/>
              <a:defRPr sz="2600"/>
            </a:lvl1pPr>
            <a:lvl2pPr>
              <a:defRPr sz="2200"/>
            </a:lvl2pPr>
            <a:lvl3pPr>
              <a:defRPr sz="2200" b="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3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517645" y="3795080"/>
            <a:ext cx="6370560" cy="259200"/>
          </a:xfrm>
        </p:spPr>
        <p:txBody>
          <a:bodyPr tIns="0" bIns="0"/>
          <a:lstStyle>
            <a:lvl1pPr algn="l">
              <a:buNone/>
              <a:defRPr sz="22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2"/>
          </p:nvPr>
        </p:nvSpPr>
        <p:spPr>
          <a:xfrm>
            <a:off x="7741920" y="3795080"/>
            <a:ext cx="6370560" cy="259200"/>
          </a:xfrm>
        </p:spPr>
        <p:txBody>
          <a:bodyPr tIns="0" bIns="0"/>
          <a:lstStyle>
            <a:lvl1pPr algn="l">
              <a:buNone/>
              <a:defRPr sz="22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26"/>
          </p:nvPr>
        </p:nvSpPr>
        <p:spPr>
          <a:xfrm>
            <a:off x="517645" y="1084883"/>
            <a:ext cx="6370560" cy="259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7"/>
          </p:nvPr>
        </p:nvSpPr>
        <p:spPr>
          <a:xfrm>
            <a:off x="7741920" y="1089661"/>
            <a:ext cx="6370320" cy="259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3" name="Textplatzhalter 11"/>
          <p:cNvSpPr>
            <a:spLocks noGrp="1"/>
          </p:cNvSpPr>
          <p:nvPr>
            <p:ph type="body" sz="quarter" idx="28"/>
          </p:nvPr>
        </p:nvSpPr>
        <p:spPr>
          <a:xfrm>
            <a:off x="518160" y="7084078"/>
            <a:ext cx="6370560" cy="259200"/>
          </a:xfrm>
        </p:spPr>
        <p:txBody>
          <a:bodyPr tIns="0" bIns="0"/>
          <a:lstStyle>
            <a:lvl1pPr algn="l">
              <a:buNone/>
              <a:defRPr sz="22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9"/>
          </p:nvPr>
        </p:nvSpPr>
        <p:spPr>
          <a:xfrm>
            <a:off x="7742435" y="7084078"/>
            <a:ext cx="6370560" cy="259200"/>
          </a:xfrm>
        </p:spPr>
        <p:txBody>
          <a:bodyPr tIns="0" bIns="0"/>
          <a:lstStyle>
            <a:lvl1pPr algn="l">
              <a:buNone/>
              <a:defRPr sz="22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Bildplatzhalter 5"/>
          <p:cNvSpPr>
            <a:spLocks noGrp="1"/>
          </p:cNvSpPr>
          <p:nvPr>
            <p:ph type="pic" sz="quarter" idx="30"/>
          </p:nvPr>
        </p:nvSpPr>
        <p:spPr>
          <a:xfrm>
            <a:off x="518160" y="4373880"/>
            <a:ext cx="6370560" cy="259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Bildplatzhalter 5"/>
          <p:cNvSpPr>
            <a:spLocks noGrp="1"/>
          </p:cNvSpPr>
          <p:nvPr>
            <p:ph type="pic" sz="quarter" idx="31"/>
          </p:nvPr>
        </p:nvSpPr>
        <p:spPr>
          <a:xfrm>
            <a:off x="7742435" y="4378658"/>
            <a:ext cx="6370320" cy="259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80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6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2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18160" y="1089661"/>
            <a:ext cx="13594080" cy="64808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92099" indent="0">
              <a:buFontTx/>
              <a:buNone/>
              <a:defRPr/>
            </a:lvl2pPr>
            <a:lvl3pPr marL="574040" indent="0">
              <a:buFontTx/>
              <a:buNone/>
              <a:defRPr/>
            </a:lvl3pPr>
            <a:lvl4pPr marL="866139" indent="0">
              <a:buFontTx/>
              <a:buNone/>
              <a:defRPr/>
            </a:lvl4pPr>
            <a:lvl5pPr marL="866139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18160" y="1089661"/>
            <a:ext cx="13594080" cy="648081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421" y="0"/>
            <a:ext cx="13428979" cy="95440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261" y="1022986"/>
            <a:ext cx="13469619" cy="652843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3434067" y="7770496"/>
            <a:ext cx="1028699" cy="438150"/>
          </a:xfrm>
          <a:prstGeom prst="rect">
            <a:avLst/>
          </a:prstGeom>
        </p:spPr>
        <p:txBody>
          <a:bodyPr lIns="146304" tIns="73152" rIns="146304" bIns="73152"/>
          <a:lstStyle>
            <a:lvl1pPr>
              <a:defRPr/>
            </a:lvl1pPr>
          </a:lstStyle>
          <a:p>
            <a:pPr defTabSz="731520" fontAlgn="base">
              <a:spcBef>
                <a:spcPct val="0"/>
              </a:spcBef>
              <a:spcAft>
                <a:spcPct val="0"/>
              </a:spcAft>
              <a:defRPr/>
            </a:pPr>
            <a:fld id="{58F7956A-5803-4433-88BA-987D8B7BDB4B}" type="slidenum">
              <a:rPr lang="en-US" altLang="zh-CN" sz="3500">
                <a:solidFill>
                  <a:srgbClr val="162934"/>
                </a:solidFill>
                <a:cs typeface="Arial" charset="0"/>
              </a:rPr>
              <a:pPr defTabSz="73152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3500">
              <a:solidFill>
                <a:srgbClr val="16293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1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34067" y="7923680"/>
            <a:ext cx="1028699" cy="219456"/>
          </a:xfrm>
          <a:prstGeom prst="rect">
            <a:avLst/>
          </a:prstGeom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latin typeface="Trebuchet MS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731520" fontAlgn="base">
              <a:spcBef>
                <a:spcPct val="0"/>
              </a:spcBef>
              <a:spcAft>
                <a:spcPct val="0"/>
              </a:spcAft>
              <a:defRPr/>
            </a:pPr>
            <a:fld id="{342BE23C-7CB1-49B7-87E2-3CFF189B7015}" type="slidenum">
              <a:rPr lang="en-US" smtClean="0">
                <a:solidFill>
                  <a:srgbClr val="162934"/>
                </a:solidFill>
              </a:rPr>
              <a:pPr defTabSz="73152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62934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39422" y="2"/>
            <a:ext cx="12414429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319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78464" y="1118244"/>
            <a:ext cx="13886179" cy="6485723"/>
          </a:xfrm>
          <a:prstGeom prst="rect">
            <a:avLst/>
          </a:prstGeom>
        </p:spPr>
        <p:txBody>
          <a:bodyPr lIns="0" tIns="0" rIns="0" bIns="0" spcCol="585216">
            <a:normAutofit/>
          </a:bodyPr>
          <a:lstStyle>
            <a:lvl5pPr>
              <a:defRPr/>
            </a:lvl5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err="1" smtClean="0"/>
              <a:t>asdfa</a:t>
            </a:r>
            <a:endParaRPr lang="en-US" dirty="0" smtClean="0"/>
          </a:p>
          <a:p>
            <a:pPr lvl="6"/>
            <a:r>
              <a:rPr lang="en-US" dirty="0" err="1" smtClean="0"/>
              <a:t>asdfasdf</a:t>
            </a:r>
            <a:endParaRPr lang="en-US" dirty="0" smtClean="0"/>
          </a:p>
          <a:p>
            <a:pPr lvl="7"/>
            <a:r>
              <a:rPr lang="en-US" dirty="0" err="1" smtClean="0"/>
              <a:t>asdfa</a:t>
            </a:r>
            <a:endParaRPr lang="en-US" dirty="0" smtClean="0"/>
          </a:p>
          <a:p>
            <a:pPr lvl="8"/>
            <a:r>
              <a:rPr lang="en-US" dirty="0" err="1" smtClean="0"/>
              <a:t>sdf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1301" y="7751446"/>
            <a:ext cx="1463040" cy="219456"/>
          </a:xfrm>
          <a:prstGeom prst="rect">
            <a:avLst/>
          </a:prstGeom>
        </p:spPr>
        <p:txBody>
          <a:bodyPr lIns="146304" tIns="73152" rIns="146304" bIns="73152"/>
          <a:lstStyle/>
          <a:p>
            <a:pPr algn="ctr" defTabSz="731520" fontAlgn="base">
              <a:spcBef>
                <a:spcPct val="0"/>
              </a:spcBef>
              <a:spcAft>
                <a:spcPct val="0"/>
              </a:spcAft>
            </a:pPr>
            <a:r>
              <a:rPr lang="en-US" sz="3500" dirty="0" smtClean="0">
                <a:solidFill>
                  <a:srgbClr val="FFFCF3"/>
                </a:solidFill>
                <a:cs typeface="Arial" charset="0"/>
              </a:rPr>
              <a:t>– </a:t>
            </a:r>
            <a:fld id="{FDE60C60-5EED-4C61-AB17-B09224B49489}" type="slidenum">
              <a:rPr lang="en-US" sz="3500" smtClean="0">
                <a:solidFill>
                  <a:srgbClr val="FFFCF3"/>
                </a:solidFill>
                <a:cs typeface="Arial" charset="0"/>
              </a:rPr>
              <a:pPr algn="ctr" defTabSz="7315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3500" dirty="0" smtClean="0">
                <a:solidFill>
                  <a:srgbClr val="FFFCF3"/>
                </a:solidFill>
                <a:cs typeface="Arial" charset="0"/>
              </a:rPr>
              <a:t> –</a:t>
            </a:r>
            <a:endParaRPr lang="en-US" sz="3500" dirty="0">
              <a:solidFill>
                <a:srgbClr val="FFFCF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499" y="3967076"/>
            <a:ext cx="13140618" cy="1764030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104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981" y="5588813"/>
            <a:ext cx="10128339" cy="148057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Radial Gradi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11499" y="3967076"/>
            <a:ext cx="13140618" cy="1764030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104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radial gradient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981" y="5588813"/>
            <a:ext cx="10128339" cy="148057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10" name="Picture 9" descr="int_experience_hrz_wht_rgb_1500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09" y="622765"/>
            <a:ext cx="3394826" cy="14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4630400" cy="763016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11499" y="3967076"/>
            <a:ext cx="13140618" cy="1764030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10400" b="0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8981" y="5588813"/>
            <a:ext cx="10128339" cy="148057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505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728981" y="1925321"/>
            <a:ext cx="13164819" cy="5481320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900"/>
            </a:lvl2pPr>
            <a:lvl3pPr>
              <a:defRPr sz="2900"/>
            </a:lvl3pPr>
            <a:lvl4pPr>
              <a:defRPr sz="2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8981" y="1925319"/>
            <a:ext cx="6410962" cy="54813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sz="1900" dirty="0" smtClean="0"/>
            </a:lvl4pPr>
            <a:lvl5pPr>
              <a:defRPr lang="en-US" sz="19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729221" y="1509488"/>
            <a:ext cx="5089797" cy="267352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900">
                <a:latin typeface="Intel Clear"/>
              </a:defRPr>
            </a:lvl1pPr>
          </a:lstStyle>
          <a:p>
            <a:endParaRPr lang="en-US" sz="18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729221" y="4550235"/>
            <a:ext cx="5089797" cy="267352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2900">
                <a:latin typeface="Intel Clear"/>
              </a:defRPr>
            </a:lvl1pPr>
          </a:lstStyle>
          <a:p>
            <a:endParaRPr lang="en-US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1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8981" y="1925319"/>
            <a:ext cx="6410962" cy="54813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sz="1900" dirty="0" smtClean="0"/>
            </a:lvl4pPr>
            <a:lvl5pPr>
              <a:defRPr lang="en-US" sz="19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485381" y="1925319"/>
            <a:ext cx="6408422" cy="54813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sz="1900" dirty="0" smtClean="0"/>
            </a:lvl4pPr>
            <a:lvl5pPr>
              <a:defRPr lang="en-US" sz="19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8981" y="1925321"/>
            <a:ext cx="13164821" cy="5481320"/>
          </a:xfrm>
        </p:spPr>
        <p:txBody>
          <a:bodyPr anchor="ctr" anchorCtr="0"/>
          <a:lstStyle>
            <a:lvl1pPr marL="304800" indent="-304800">
              <a:defRPr sz="5800" b="1" baseline="0">
                <a:solidFill>
                  <a:schemeClr val="accent2"/>
                </a:solidFill>
                <a:latin typeface="+mn-lt"/>
                <a:cs typeface="Intel Clear"/>
              </a:defRPr>
            </a:lvl1pPr>
            <a:lvl2pPr marL="668021" indent="-360680">
              <a:buFont typeface="Intel Clear" pitchFamily="34" charset="0"/>
              <a:buChar char="–"/>
              <a:defRPr sz="1900" baseline="0">
                <a:latin typeface="+mn-lt"/>
                <a:cs typeface="Intel Clear" panose="020B0604020203020204" pitchFamily="34" charset="0"/>
              </a:defRPr>
            </a:lvl2pPr>
            <a:lvl3pPr marL="1097280" indent="-365760">
              <a:buFont typeface="Intel Clear" pitchFamily="34" charset="0"/>
              <a:buChar char="–"/>
              <a:defRPr sz="1900">
                <a:latin typeface="+mn-lt"/>
              </a:defRPr>
            </a:lvl3pPr>
            <a:lvl4pPr>
              <a:buFont typeface="Intel Clear" pitchFamily="34" charset="0"/>
              <a:buChar char="–"/>
              <a:defRPr sz="1800">
                <a:latin typeface="+mn-lt"/>
              </a:defRPr>
            </a:lvl4pPr>
            <a:lvl5pPr>
              <a:buFont typeface="Intel Clear" pitchFamily="34" charset="0"/>
              <a:buChar char="–"/>
              <a:defRPr sz="170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8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4630400" cy="763016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19019"/>
            <a:ext cx="3413760" cy="438150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719019"/>
            <a:ext cx="4632960" cy="43815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18611"/>
            <a:ext cx="14630400" cy="35115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719019"/>
            <a:ext cx="4632960" cy="43815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19019"/>
            <a:ext cx="3413760" cy="438150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8981" y="1925320"/>
            <a:ext cx="6410962" cy="20948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sz="1900" dirty="0" smtClean="0"/>
            </a:lvl4pPr>
            <a:lvl5pPr>
              <a:defRPr lang="en-US" sz="19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7485381" y="1925320"/>
            <a:ext cx="6408422" cy="209486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sz="1900" dirty="0" smtClean="0"/>
            </a:lvl4pPr>
            <a:lvl5pPr>
              <a:defRPr lang="en-US" sz="19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15179" y="7961273"/>
            <a:ext cx="295466" cy="393954"/>
          </a:xfrm>
          <a:prstGeom prst="rect">
            <a:avLst/>
          </a:prstGeom>
          <a:noFill/>
        </p:spPr>
        <p:txBody>
          <a:bodyPr wrap="none" lIns="146304" tIns="73152" rIns="146304" bIns="73152" rtlCol="0">
            <a:spAutoFit/>
          </a:bodyPr>
          <a:lstStyle/>
          <a:p>
            <a:pPr defTabSz="731520"/>
            <a:endParaRPr lang="en-US" sz="1600" dirty="0" smtClean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485382" y="3"/>
            <a:ext cx="7145019" cy="763015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6410960" cy="1389888"/>
          </a:xfrm>
        </p:spPr>
        <p:txBody>
          <a:bodyPr>
            <a:noAutofit/>
          </a:bodyPr>
          <a:lstStyle>
            <a:lvl1pPr>
              <a:defRPr sz="4500" b="0" i="0" baseline="0"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719019"/>
            <a:ext cx="4632960" cy="43815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5763" y="7719019"/>
            <a:ext cx="3413760" cy="438150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8982" y="2120391"/>
            <a:ext cx="6410960" cy="54813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2200" dirty="0" smtClean="0"/>
            </a:lvl3pPr>
            <a:lvl4pPr>
              <a:defRPr lang="en-US" sz="1900" dirty="0" smtClean="0"/>
            </a:lvl4pPr>
            <a:lvl5pPr>
              <a:defRPr lang="en-US" sz="19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337289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00" b="0" cap="none" spc="0" baseline="0">
                <a:solidFill>
                  <a:srgbClr val="003C7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518584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28981" y="3372899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728981" y="5185840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3575811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64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1762870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6400" b="0" cap="none" spc="0" baseline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 noEditPoints="1"/>
          </p:cNvSpPr>
          <p:nvPr userDrawn="1"/>
        </p:nvSpPr>
        <p:spPr bwMode="auto">
          <a:xfrm>
            <a:off x="5292736" y="3495272"/>
            <a:ext cx="4044928" cy="1239059"/>
          </a:xfrm>
          <a:custGeom>
            <a:avLst/>
            <a:gdLst>
              <a:gd name="T0" fmla="*/ 27 w 425"/>
              <a:gd name="T1" fmla="*/ 126 h 128"/>
              <a:gd name="T2" fmla="*/ 0 w 425"/>
              <a:gd name="T3" fmla="*/ 0 h 128"/>
              <a:gd name="T4" fmla="*/ 170 w 425"/>
              <a:gd name="T5" fmla="*/ 126 h 128"/>
              <a:gd name="T6" fmla="*/ 197 w 425"/>
              <a:gd name="T7" fmla="*/ 76 h 128"/>
              <a:gd name="T8" fmla="*/ 244 w 425"/>
              <a:gd name="T9" fmla="*/ 55 h 128"/>
              <a:gd name="T10" fmla="*/ 197 w 425"/>
              <a:gd name="T11" fmla="*/ 21 h 128"/>
              <a:gd name="T12" fmla="*/ 252 w 425"/>
              <a:gd name="T13" fmla="*/ 0 h 128"/>
              <a:gd name="T14" fmla="*/ 170 w 425"/>
              <a:gd name="T15" fmla="*/ 126 h 128"/>
              <a:gd name="T16" fmla="*/ 119 w 425"/>
              <a:gd name="T17" fmla="*/ 5 h 128"/>
              <a:gd name="T18" fmla="*/ 49 w 425"/>
              <a:gd name="T19" fmla="*/ 0 h 128"/>
              <a:gd name="T20" fmla="*/ 92 w 425"/>
              <a:gd name="T21" fmla="*/ 126 h 128"/>
              <a:gd name="T22" fmla="*/ 138 w 425"/>
              <a:gd name="T23" fmla="*/ 109 h 128"/>
              <a:gd name="T24" fmla="*/ 154 w 425"/>
              <a:gd name="T25" fmla="*/ 63 h 128"/>
              <a:gd name="T26" fmla="*/ 138 w 425"/>
              <a:gd name="T27" fmla="*/ 17 h 128"/>
              <a:gd name="T28" fmla="*/ 91 w 425"/>
              <a:gd name="T29" fmla="*/ 105 h 128"/>
              <a:gd name="T30" fmla="*/ 75 w 425"/>
              <a:gd name="T31" fmla="*/ 22 h 128"/>
              <a:gd name="T32" fmla="*/ 118 w 425"/>
              <a:gd name="T33" fmla="*/ 32 h 128"/>
              <a:gd name="T34" fmla="*/ 118 w 425"/>
              <a:gd name="T35" fmla="*/ 95 h 128"/>
              <a:gd name="T36" fmla="*/ 271 w 425"/>
              <a:gd name="T37" fmla="*/ 33 h 128"/>
              <a:gd name="T38" fmla="*/ 308 w 425"/>
              <a:gd name="T39" fmla="*/ 126 h 128"/>
              <a:gd name="T40" fmla="*/ 319 w 425"/>
              <a:gd name="T41" fmla="*/ 3 h 128"/>
              <a:gd name="T42" fmla="*/ 266 w 425"/>
              <a:gd name="T43" fmla="*/ 24 h 128"/>
              <a:gd name="T44" fmla="*/ 387 w 425"/>
              <a:gd name="T45" fmla="*/ 49 h 128"/>
              <a:gd name="T46" fmla="*/ 362 w 425"/>
              <a:gd name="T47" fmla="*/ 56 h 128"/>
              <a:gd name="T48" fmla="*/ 418 w 425"/>
              <a:gd name="T49" fmla="*/ 13 h 128"/>
              <a:gd name="T50" fmla="*/ 357 w 425"/>
              <a:gd name="T51" fmla="*/ 3 h 128"/>
              <a:gd name="T52" fmla="*/ 359 w 425"/>
              <a:gd name="T53" fmla="*/ 68 h 128"/>
              <a:gd name="T54" fmla="*/ 385 w 425"/>
              <a:gd name="T55" fmla="*/ 59 h 128"/>
              <a:gd name="T56" fmla="*/ 414 w 425"/>
              <a:gd name="T57" fmla="*/ 87 h 128"/>
              <a:gd name="T58" fmla="*/ 381 w 425"/>
              <a:gd name="T59" fmla="*/ 118 h 128"/>
              <a:gd name="T60" fmla="*/ 351 w 425"/>
              <a:gd name="T61" fmla="*/ 106 h 128"/>
              <a:gd name="T62" fmla="*/ 361 w 425"/>
              <a:gd name="T63" fmla="*/ 125 h 128"/>
              <a:gd name="T64" fmla="*/ 400 w 425"/>
              <a:gd name="T65" fmla="*/ 125 h 128"/>
              <a:gd name="T66" fmla="*/ 422 w 425"/>
              <a:gd name="T67" fmla="*/ 104 h 128"/>
              <a:gd name="T68" fmla="*/ 415 w 425"/>
              <a:gd name="T69" fmla="*/ 5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5" h="128">
                <a:moveTo>
                  <a:pt x="0" y="126"/>
                </a:moveTo>
                <a:cubicBezTo>
                  <a:pt x="27" y="126"/>
                  <a:pt x="27" y="126"/>
                  <a:pt x="27" y="126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0"/>
                  <a:pt x="0" y="0"/>
                  <a:pt x="0" y="0"/>
                </a:cubicBezTo>
                <a:lnTo>
                  <a:pt x="0" y="126"/>
                </a:lnTo>
                <a:close/>
                <a:moveTo>
                  <a:pt x="170" y="126"/>
                </a:moveTo>
                <a:cubicBezTo>
                  <a:pt x="197" y="126"/>
                  <a:pt x="197" y="126"/>
                  <a:pt x="197" y="126"/>
                </a:cubicBezTo>
                <a:cubicBezTo>
                  <a:pt x="197" y="76"/>
                  <a:pt x="197" y="76"/>
                  <a:pt x="197" y="76"/>
                </a:cubicBezTo>
                <a:cubicBezTo>
                  <a:pt x="244" y="76"/>
                  <a:pt x="244" y="76"/>
                  <a:pt x="244" y="76"/>
                </a:cubicBezTo>
                <a:cubicBezTo>
                  <a:pt x="244" y="55"/>
                  <a:pt x="244" y="55"/>
                  <a:pt x="244" y="55"/>
                </a:cubicBezTo>
                <a:cubicBezTo>
                  <a:pt x="197" y="55"/>
                  <a:pt x="197" y="55"/>
                  <a:pt x="197" y="55"/>
                </a:cubicBezTo>
                <a:cubicBezTo>
                  <a:pt x="197" y="21"/>
                  <a:pt x="197" y="21"/>
                  <a:pt x="197" y="21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52" y="0"/>
                  <a:pt x="252" y="0"/>
                  <a:pt x="252" y="0"/>
                </a:cubicBezTo>
                <a:cubicBezTo>
                  <a:pt x="170" y="0"/>
                  <a:pt x="170" y="0"/>
                  <a:pt x="170" y="0"/>
                </a:cubicBezTo>
                <a:lnTo>
                  <a:pt x="170" y="126"/>
                </a:lnTo>
                <a:close/>
                <a:moveTo>
                  <a:pt x="138" y="17"/>
                </a:moveTo>
                <a:cubicBezTo>
                  <a:pt x="133" y="12"/>
                  <a:pt x="126" y="8"/>
                  <a:pt x="119" y="5"/>
                </a:cubicBezTo>
                <a:cubicBezTo>
                  <a:pt x="111" y="2"/>
                  <a:pt x="102" y="0"/>
                  <a:pt x="9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102" y="126"/>
                  <a:pt x="111" y="124"/>
                  <a:pt x="119" y="122"/>
                </a:cubicBezTo>
                <a:cubicBezTo>
                  <a:pt x="126" y="119"/>
                  <a:pt x="133" y="115"/>
                  <a:pt x="138" y="109"/>
                </a:cubicBezTo>
                <a:cubicBezTo>
                  <a:pt x="143" y="104"/>
                  <a:pt x="147" y="97"/>
                  <a:pt x="150" y="89"/>
                </a:cubicBezTo>
                <a:cubicBezTo>
                  <a:pt x="153" y="82"/>
                  <a:pt x="154" y="73"/>
                  <a:pt x="154" y="63"/>
                </a:cubicBezTo>
                <a:cubicBezTo>
                  <a:pt x="154" y="53"/>
                  <a:pt x="153" y="45"/>
                  <a:pt x="150" y="37"/>
                </a:cubicBezTo>
                <a:cubicBezTo>
                  <a:pt x="147" y="29"/>
                  <a:pt x="143" y="22"/>
                  <a:pt x="138" y="17"/>
                </a:cubicBezTo>
                <a:close/>
                <a:moveTo>
                  <a:pt x="118" y="95"/>
                </a:moveTo>
                <a:cubicBezTo>
                  <a:pt x="113" y="101"/>
                  <a:pt x="104" y="105"/>
                  <a:pt x="91" y="105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22"/>
                  <a:pt x="75" y="22"/>
                  <a:pt x="75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104" y="22"/>
                  <a:pt x="113" y="25"/>
                  <a:pt x="118" y="32"/>
                </a:cubicBezTo>
                <a:cubicBezTo>
                  <a:pt x="124" y="38"/>
                  <a:pt x="127" y="49"/>
                  <a:pt x="127" y="63"/>
                </a:cubicBezTo>
                <a:cubicBezTo>
                  <a:pt x="127" y="78"/>
                  <a:pt x="124" y="88"/>
                  <a:pt x="118" y="95"/>
                </a:cubicBezTo>
                <a:close/>
                <a:moveTo>
                  <a:pt x="266" y="24"/>
                </a:moveTo>
                <a:cubicBezTo>
                  <a:pt x="271" y="33"/>
                  <a:pt x="271" y="33"/>
                  <a:pt x="271" y="33"/>
                </a:cubicBezTo>
                <a:cubicBezTo>
                  <a:pt x="308" y="15"/>
                  <a:pt x="308" y="15"/>
                  <a:pt x="308" y="15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319" y="126"/>
                  <a:pt x="319" y="126"/>
                  <a:pt x="319" y="126"/>
                </a:cubicBezTo>
                <a:cubicBezTo>
                  <a:pt x="319" y="3"/>
                  <a:pt x="319" y="3"/>
                  <a:pt x="319" y="3"/>
                </a:cubicBezTo>
                <a:cubicBezTo>
                  <a:pt x="310" y="3"/>
                  <a:pt x="310" y="3"/>
                  <a:pt x="310" y="3"/>
                </a:cubicBezTo>
                <a:lnTo>
                  <a:pt x="266" y="24"/>
                </a:lnTo>
                <a:close/>
                <a:moveTo>
                  <a:pt x="415" y="59"/>
                </a:moveTo>
                <a:cubicBezTo>
                  <a:pt x="408" y="52"/>
                  <a:pt x="399" y="49"/>
                  <a:pt x="387" y="49"/>
                </a:cubicBezTo>
                <a:cubicBezTo>
                  <a:pt x="382" y="49"/>
                  <a:pt x="377" y="49"/>
                  <a:pt x="373" y="51"/>
                </a:cubicBezTo>
                <a:cubicBezTo>
                  <a:pt x="369" y="52"/>
                  <a:pt x="365" y="54"/>
                  <a:pt x="362" y="56"/>
                </a:cubicBezTo>
                <a:cubicBezTo>
                  <a:pt x="366" y="13"/>
                  <a:pt x="366" y="13"/>
                  <a:pt x="366" y="13"/>
                </a:cubicBezTo>
                <a:cubicBezTo>
                  <a:pt x="418" y="13"/>
                  <a:pt x="418" y="13"/>
                  <a:pt x="418" y="13"/>
                </a:cubicBezTo>
                <a:cubicBezTo>
                  <a:pt x="418" y="3"/>
                  <a:pt x="418" y="3"/>
                  <a:pt x="418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1" y="64"/>
                  <a:pt x="351" y="64"/>
                  <a:pt x="351" y="64"/>
                </a:cubicBezTo>
                <a:cubicBezTo>
                  <a:pt x="359" y="68"/>
                  <a:pt x="359" y="68"/>
                  <a:pt x="359" y="68"/>
                </a:cubicBezTo>
                <a:cubicBezTo>
                  <a:pt x="363" y="65"/>
                  <a:pt x="367" y="63"/>
                  <a:pt x="371" y="61"/>
                </a:cubicBezTo>
                <a:cubicBezTo>
                  <a:pt x="375" y="60"/>
                  <a:pt x="380" y="59"/>
                  <a:pt x="385" y="59"/>
                </a:cubicBezTo>
                <a:cubicBezTo>
                  <a:pt x="394" y="59"/>
                  <a:pt x="401" y="61"/>
                  <a:pt x="406" y="66"/>
                </a:cubicBezTo>
                <a:cubicBezTo>
                  <a:pt x="412" y="71"/>
                  <a:pt x="414" y="78"/>
                  <a:pt x="414" y="87"/>
                </a:cubicBezTo>
                <a:cubicBezTo>
                  <a:pt x="414" y="97"/>
                  <a:pt x="411" y="104"/>
                  <a:pt x="405" y="110"/>
                </a:cubicBezTo>
                <a:cubicBezTo>
                  <a:pt x="399" y="115"/>
                  <a:pt x="392" y="118"/>
                  <a:pt x="381" y="118"/>
                </a:cubicBezTo>
                <a:cubicBezTo>
                  <a:pt x="375" y="118"/>
                  <a:pt x="370" y="117"/>
                  <a:pt x="365" y="115"/>
                </a:cubicBezTo>
                <a:cubicBezTo>
                  <a:pt x="360" y="113"/>
                  <a:pt x="355" y="110"/>
                  <a:pt x="351" y="106"/>
                </a:cubicBezTo>
                <a:cubicBezTo>
                  <a:pt x="345" y="114"/>
                  <a:pt x="345" y="114"/>
                  <a:pt x="345" y="114"/>
                </a:cubicBezTo>
                <a:cubicBezTo>
                  <a:pt x="350" y="119"/>
                  <a:pt x="355" y="122"/>
                  <a:pt x="361" y="125"/>
                </a:cubicBezTo>
                <a:cubicBezTo>
                  <a:pt x="368" y="127"/>
                  <a:pt x="375" y="128"/>
                  <a:pt x="382" y="128"/>
                </a:cubicBezTo>
                <a:cubicBezTo>
                  <a:pt x="389" y="128"/>
                  <a:pt x="395" y="127"/>
                  <a:pt x="400" y="125"/>
                </a:cubicBezTo>
                <a:cubicBezTo>
                  <a:pt x="406" y="123"/>
                  <a:pt x="410" y="120"/>
                  <a:pt x="414" y="117"/>
                </a:cubicBezTo>
                <a:cubicBezTo>
                  <a:pt x="418" y="113"/>
                  <a:pt x="420" y="109"/>
                  <a:pt x="422" y="104"/>
                </a:cubicBezTo>
                <a:cubicBezTo>
                  <a:pt x="424" y="98"/>
                  <a:pt x="425" y="93"/>
                  <a:pt x="425" y="86"/>
                </a:cubicBezTo>
                <a:cubicBezTo>
                  <a:pt x="425" y="75"/>
                  <a:pt x="422" y="65"/>
                  <a:pt x="415" y="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01930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Freeform 2"/>
          <p:cNvSpPr>
            <a:spLocks noEditPoints="1"/>
          </p:cNvSpPr>
          <p:nvPr userDrawn="1"/>
        </p:nvSpPr>
        <p:spPr bwMode="auto">
          <a:xfrm>
            <a:off x="3875" y="0"/>
            <a:ext cx="14626525" cy="8229600"/>
          </a:xfrm>
          <a:custGeom>
            <a:avLst/>
            <a:gdLst>
              <a:gd name="T0" fmla="*/ 6541 w 6911"/>
              <a:gd name="T1" fmla="*/ 3151 h 4025"/>
              <a:gd name="T2" fmla="*/ 1360 w 6911"/>
              <a:gd name="T3" fmla="*/ 3718 h 4025"/>
              <a:gd name="T4" fmla="*/ 6626 w 6911"/>
              <a:gd name="T5" fmla="*/ 3390 h 4025"/>
              <a:gd name="T6" fmla="*/ 6576 w 6911"/>
              <a:gd name="T7" fmla="*/ 3617 h 4025"/>
              <a:gd name="T8" fmla="*/ 6450 w 6911"/>
              <a:gd name="T9" fmla="*/ 3573 h 4025"/>
              <a:gd name="T10" fmla="*/ 6425 w 6911"/>
              <a:gd name="T11" fmla="*/ 3318 h 4025"/>
              <a:gd name="T12" fmla="*/ 6911 w 6911"/>
              <a:gd name="T13" fmla="*/ 2774 h 4025"/>
              <a:gd name="T14" fmla="*/ 6818 w 6911"/>
              <a:gd name="T15" fmla="*/ 2139 h 4025"/>
              <a:gd name="T16" fmla="*/ 6674 w 6911"/>
              <a:gd name="T17" fmla="*/ 2335 h 4025"/>
              <a:gd name="T18" fmla="*/ 6733 w 6911"/>
              <a:gd name="T19" fmla="*/ 2520 h 4025"/>
              <a:gd name="T20" fmla="*/ 6688 w 6911"/>
              <a:gd name="T21" fmla="*/ 2617 h 4025"/>
              <a:gd name="T22" fmla="*/ 6334 w 6911"/>
              <a:gd name="T23" fmla="*/ 2656 h 4025"/>
              <a:gd name="T24" fmla="*/ 6642 w 6911"/>
              <a:gd name="T25" fmla="*/ 2520 h 4025"/>
              <a:gd name="T26" fmla="*/ 6038 w 6911"/>
              <a:gd name="T27" fmla="*/ 3015 h 4025"/>
              <a:gd name="T28" fmla="*/ 6325 w 6911"/>
              <a:gd name="T29" fmla="*/ 2864 h 4025"/>
              <a:gd name="T30" fmla="*/ 6853 w 6911"/>
              <a:gd name="T31" fmla="*/ 3698 h 4025"/>
              <a:gd name="T32" fmla="*/ 5878 w 6911"/>
              <a:gd name="T33" fmla="*/ 0 h 4025"/>
              <a:gd name="T34" fmla="*/ 6724 w 6911"/>
              <a:gd name="T35" fmla="*/ 3745 h 4025"/>
              <a:gd name="T36" fmla="*/ 6224 w 6911"/>
              <a:gd name="T37" fmla="*/ 3805 h 4025"/>
              <a:gd name="T38" fmla="*/ 6305 w 6911"/>
              <a:gd name="T39" fmla="*/ 3585 h 4025"/>
              <a:gd name="T40" fmla="*/ 6501 w 6911"/>
              <a:gd name="T41" fmla="*/ 177 h 4025"/>
              <a:gd name="T42" fmla="*/ 6141 w 6911"/>
              <a:gd name="T43" fmla="*/ 63 h 4025"/>
              <a:gd name="T44" fmla="*/ 6429 w 6911"/>
              <a:gd name="T45" fmla="*/ 202 h 4025"/>
              <a:gd name="T46" fmla="*/ 5353 w 6911"/>
              <a:gd name="T47" fmla="*/ 4025 h 4025"/>
              <a:gd name="T48" fmla="*/ 5599 w 6911"/>
              <a:gd name="T49" fmla="*/ 3058 h 4025"/>
              <a:gd name="T50" fmla="*/ 5912 w 6911"/>
              <a:gd name="T51" fmla="*/ 2340 h 4025"/>
              <a:gd name="T52" fmla="*/ 6281 w 6911"/>
              <a:gd name="T53" fmla="*/ 1400 h 4025"/>
              <a:gd name="T54" fmla="*/ 6911 w 6911"/>
              <a:gd name="T55" fmla="*/ 536 h 4025"/>
              <a:gd name="T56" fmla="*/ 5516 w 6911"/>
              <a:gd name="T57" fmla="*/ 3616 h 4025"/>
              <a:gd name="T58" fmla="*/ 5636 w 6911"/>
              <a:gd name="T59" fmla="*/ 3129 h 4025"/>
              <a:gd name="T60" fmla="*/ 6080 w 6911"/>
              <a:gd name="T61" fmla="*/ 2402 h 4025"/>
              <a:gd name="T62" fmla="*/ 6117 w 6911"/>
              <a:gd name="T63" fmla="*/ 2212 h 4025"/>
              <a:gd name="T64" fmla="*/ 6734 w 6911"/>
              <a:gd name="T65" fmla="*/ 3974 h 4025"/>
              <a:gd name="T66" fmla="*/ 6911 w 6911"/>
              <a:gd name="T67" fmla="*/ 3777 h 4025"/>
              <a:gd name="T68" fmla="*/ 615 w 6911"/>
              <a:gd name="T69" fmla="*/ 3179 h 4025"/>
              <a:gd name="T70" fmla="*/ 1588 w 6911"/>
              <a:gd name="T71" fmla="*/ 767 h 4025"/>
              <a:gd name="T72" fmla="*/ 1366 w 6911"/>
              <a:gd name="T73" fmla="*/ 1284 h 4025"/>
              <a:gd name="T74" fmla="*/ 760 w 6911"/>
              <a:gd name="T75" fmla="*/ 2716 h 4025"/>
              <a:gd name="T76" fmla="*/ 641 w 6911"/>
              <a:gd name="T77" fmla="*/ 3298 h 4025"/>
              <a:gd name="T78" fmla="*/ 207 w 6911"/>
              <a:gd name="T79" fmla="*/ 3790 h 4025"/>
              <a:gd name="T80" fmla="*/ 1249 w 6911"/>
              <a:gd name="T81" fmla="*/ 4025 h 4025"/>
              <a:gd name="T82" fmla="*/ 6078 w 6911"/>
              <a:gd name="T83" fmla="*/ 1615 h 4025"/>
              <a:gd name="T84" fmla="*/ 6071 w 6911"/>
              <a:gd name="T85" fmla="*/ 1561 h 4025"/>
              <a:gd name="T86" fmla="*/ 6410 w 6911"/>
              <a:gd name="T87" fmla="*/ 769 h 4025"/>
              <a:gd name="T88" fmla="*/ 6295 w 6911"/>
              <a:gd name="T89" fmla="*/ 1102 h 4025"/>
              <a:gd name="T90" fmla="*/ 5831 w 6911"/>
              <a:gd name="T91" fmla="*/ 3373 h 4025"/>
              <a:gd name="T92" fmla="*/ 6756 w 6911"/>
              <a:gd name="T93" fmla="*/ 1766 h 4025"/>
              <a:gd name="T94" fmla="*/ 6516 w 6911"/>
              <a:gd name="T95" fmla="*/ 1964 h 4025"/>
              <a:gd name="T96" fmla="*/ 6184 w 6911"/>
              <a:gd name="T97" fmla="*/ 1837 h 4025"/>
              <a:gd name="T98" fmla="*/ 6257 w 6911"/>
              <a:gd name="T99" fmla="*/ 1724 h 4025"/>
              <a:gd name="T100" fmla="*/ 6884 w 6911"/>
              <a:gd name="T101" fmla="*/ 2023 h 4025"/>
              <a:gd name="T102" fmla="*/ 6390 w 6911"/>
              <a:gd name="T103" fmla="*/ 2288 h 4025"/>
              <a:gd name="T104" fmla="*/ 6433 w 6911"/>
              <a:gd name="T105" fmla="*/ 2106 h 4025"/>
              <a:gd name="T106" fmla="*/ 6062 w 6911"/>
              <a:gd name="T107" fmla="*/ 3427 h 4025"/>
              <a:gd name="T108" fmla="*/ 6081 w 6911"/>
              <a:gd name="T109" fmla="*/ 3443 h 4025"/>
              <a:gd name="T110" fmla="*/ 5829 w 6911"/>
              <a:gd name="T111" fmla="*/ 3238 h 4025"/>
              <a:gd name="T112" fmla="*/ 6582 w 6911"/>
              <a:gd name="T113" fmla="*/ 3212 h 4025"/>
              <a:gd name="T114" fmla="*/ 6066 w 6911"/>
              <a:gd name="T115" fmla="*/ 2594 h 4025"/>
              <a:gd name="T116" fmla="*/ 6337 w 6911"/>
              <a:gd name="T117" fmla="*/ 2452 h 4025"/>
              <a:gd name="T118" fmla="*/ 5761 w 6911"/>
              <a:gd name="T119" fmla="*/ 2950 h 4025"/>
              <a:gd name="T120" fmla="*/ 5783 w 6911"/>
              <a:gd name="T121" fmla="*/ 2959 h 4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11" h="4025">
                <a:moveTo>
                  <a:pt x="731" y="2786"/>
                </a:moveTo>
                <a:cubicBezTo>
                  <a:pt x="0" y="3135"/>
                  <a:pt x="0" y="3135"/>
                  <a:pt x="0" y="3135"/>
                </a:cubicBezTo>
                <a:cubicBezTo>
                  <a:pt x="0" y="3150"/>
                  <a:pt x="0" y="3150"/>
                  <a:pt x="0" y="3150"/>
                </a:cubicBezTo>
                <a:cubicBezTo>
                  <a:pt x="723" y="2805"/>
                  <a:pt x="723" y="2805"/>
                  <a:pt x="723" y="2805"/>
                </a:cubicBezTo>
                <a:cubicBezTo>
                  <a:pt x="725" y="2799"/>
                  <a:pt x="728" y="2792"/>
                  <a:pt x="731" y="2786"/>
                </a:cubicBezTo>
                <a:close/>
                <a:moveTo>
                  <a:pt x="6615" y="2970"/>
                </a:moveTo>
                <a:cubicBezTo>
                  <a:pt x="6626" y="2943"/>
                  <a:pt x="6628" y="2930"/>
                  <a:pt x="6623" y="2920"/>
                </a:cubicBezTo>
                <a:cubicBezTo>
                  <a:pt x="6618" y="2911"/>
                  <a:pt x="6607" y="2908"/>
                  <a:pt x="6601" y="2906"/>
                </a:cubicBezTo>
                <a:cubicBezTo>
                  <a:pt x="6585" y="2902"/>
                  <a:pt x="6431" y="2867"/>
                  <a:pt x="6426" y="2866"/>
                </a:cubicBezTo>
                <a:cubicBezTo>
                  <a:pt x="6425" y="2866"/>
                  <a:pt x="6421" y="2865"/>
                  <a:pt x="6416" y="2865"/>
                </a:cubicBezTo>
                <a:cubicBezTo>
                  <a:pt x="6402" y="2865"/>
                  <a:pt x="6391" y="2873"/>
                  <a:pt x="6385" y="2887"/>
                </a:cubicBezTo>
                <a:cubicBezTo>
                  <a:pt x="6384" y="2891"/>
                  <a:pt x="6379" y="2903"/>
                  <a:pt x="6373" y="2917"/>
                </a:cubicBezTo>
                <a:cubicBezTo>
                  <a:pt x="6354" y="2966"/>
                  <a:pt x="6317" y="3056"/>
                  <a:pt x="6308" y="3080"/>
                </a:cubicBezTo>
                <a:cubicBezTo>
                  <a:pt x="6307" y="3084"/>
                  <a:pt x="6307" y="3084"/>
                  <a:pt x="6307" y="3084"/>
                </a:cubicBezTo>
                <a:cubicBezTo>
                  <a:pt x="6301" y="3098"/>
                  <a:pt x="6291" y="3124"/>
                  <a:pt x="6303" y="3149"/>
                </a:cubicBezTo>
                <a:cubicBezTo>
                  <a:pt x="6313" y="3170"/>
                  <a:pt x="6335" y="3186"/>
                  <a:pt x="6369" y="3196"/>
                </a:cubicBezTo>
                <a:cubicBezTo>
                  <a:pt x="6401" y="3206"/>
                  <a:pt x="6429" y="3211"/>
                  <a:pt x="6452" y="3211"/>
                </a:cubicBezTo>
                <a:cubicBezTo>
                  <a:pt x="6517" y="3211"/>
                  <a:pt x="6532" y="3172"/>
                  <a:pt x="6541" y="3151"/>
                </a:cubicBezTo>
                <a:cubicBezTo>
                  <a:pt x="6561" y="3101"/>
                  <a:pt x="6578" y="3061"/>
                  <a:pt x="6591" y="3028"/>
                </a:cubicBezTo>
                <a:cubicBezTo>
                  <a:pt x="6601" y="3005"/>
                  <a:pt x="6609" y="2986"/>
                  <a:pt x="6615" y="2970"/>
                </a:cubicBezTo>
                <a:close/>
                <a:moveTo>
                  <a:pt x="6519" y="3142"/>
                </a:moveTo>
                <a:cubicBezTo>
                  <a:pt x="6511" y="3162"/>
                  <a:pt x="6501" y="3188"/>
                  <a:pt x="6452" y="3188"/>
                </a:cubicBezTo>
                <a:cubicBezTo>
                  <a:pt x="6432" y="3188"/>
                  <a:pt x="6406" y="3183"/>
                  <a:pt x="6376" y="3174"/>
                </a:cubicBezTo>
                <a:cubicBezTo>
                  <a:pt x="6349" y="3165"/>
                  <a:pt x="6331" y="3154"/>
                  <a:pt x="6324" y="3139"/>
                </a:cubicBezTo>
                <a:cubicBezTo>
                  <a:pt x="6317" y="3123"/>
                  <a:pt x="6324" y="3105"/>
                  <a:pt x="6329" y="3093"/>
                </a:cubicBezTo>
                <a:cubicBezTo>
                  <a:pt x="6330" y="3088"/>
                  <a:pt x="6330" y="3088"/>
                  <a:pt x="6330" y="3088"/>
                </a:cubicBezTo>
                <a:cubicBezTo>
                  <a:pt x="6339" y="3064"/>
                  <a:pt x="6376" y="2974"/>
                  <a:pt x="6395" y="2926"/>
                </a:cubicBezTo>
                <a:cubicBezTo>
                  <a:pt x="6401" y="2911"/>
                  <a:pt x="6406" y="2900"/>
                  <a:pt x="6407" y="2896"/>
                </a:cubicBezTo>
                <a:cubicBezTo>
                  <a:pt x="6410" y="2889"/>
                  <a:pt x="6413" y="2888"/>
                  <a:pt x="6416" y="2888"/>
                </a:cubicBezTo>
                <a:cubicBezTo>
                  <a:pt x="6418" y="2888"/>
                  <a:pt x="6419" y="2889"/>
                  <a:pt x="6420" y="2889"/>
                </a:cubicBezTo>
                <a:cubicBezTo>
                  <a:pt x="6421" y="2889"/>
                  <a:pt x="6580" y="2926"/>
                  <a:pt x="6595" y="2929"/>
                </a:cubicBezTo>
                <a:cubicBezTo>
                  <a:pt x="6600" y="2931"/>
                  <a:pt x="6601" y="2931"/>
                  <a:pt x="6601" y="2931"/>
                </a:cubicBezTo>
                <a:cubicBezTo>
                  <a:pt x="6602" y="2932"/>
                  <a:pt x="6602" y="2938"/>
                  <a:pt x="6593" y="2961"/>
                </a:cubicBezTo>
                <a:cubicBezTo>
                  <a:pt x="6587" y="2977"/>
                  <a:pt x="6579" y="2996"/>
                  <a:pt x="6569" y="3019"/>
                </a:cubicBezTo>
                <a:cubicBezTo>
                  <a:pt x="6556" y="3052"/>
                  <a:pt x="6539" y="3092"/>
                  <a:pt x="6519" y="3142"/>
                </a:cubicBezTo>
                <a:close/>
                <a:moveTo>
                  <a:pt x="1360" y="3718"/>
                </a:moveTo>
                <a:cubicBezTo>
                  <a:pt x="716" y="4025"/>
                  <a:pt x="716" y="4025"/>
                  <a:pt x="716" y="4025"/>
                </a:cubicBezTo>
                <a:cubicBezTo>
                  <a:pt x="747" y="4025"/>
                  <a:pt x="747" y="4025"/>
                  <a:pt x="747" y="4025"/>
                </a:cubicBezTo>
                <a:cubicBezTo>
                  <a:pt x="1374" y="3726"/>
                  <a:pt x="1374" y="3726"/>
                  <a:pt x="1374" y="3726"/>
                </a:cubicBezTo>
                <a:cubicBezTo>
                  <a:pt x="1369" y="3723"/>
                  <a:pt x="1365" y="3720"/>
                  <a:pt x="1360" y="3718"/>
                </a:cubicBezTo>
                <a:close/>
                <a:moveTo>
                  <a:pt x="6546" y="3620"/>
                </a:moveTo>
                <a:cubicBezTo>
                  <a:pt x="6549" y="3627"/>
                  <a:pt x="6555" y="3636"/>
                  <a:pt x="6569" y="3639"/>
                </a:cubicBezTo>
                <a:cubicBezTo>
                  <a:pt x="6589" y="3645"/>
                  <a:pt x="6615" y="3653"/>
                  <a:pt x="6640" y="3660"/>
                </a:cubicBezTo>
                <a:cubicBezTo>
                  <a:pt x="6677" y="3671"/>
                  <a:pt x="6713" y="3681"/>
                  <a:pt x="6724" y="3684"/>
                </a:cubicBezTo>
                <a:cubicBezTo>
                  <a:pt x="6738" y="3688"/>
                  <a:pt x="6748" y="3690"/>
                  <a:pt x="6757" y="3690"/>
                </a:cubicBezTo>
                <a:cubicBezTo>
                  <a:pt x="6780" y="3690"/>
                  <a:pt x="6789" y="3674"/>
                  <a:pt x="6794" y="3659"/>
                </a:cubicBezTo>
                <a:cubicBezTo>
                  <a:pt x="6802" y="3636"/>
                  <a:pt x="6829" y="3566"/>
                  <a:pt x="6849" y="3514"/>
                </a:cubicBezTo>
                <a:cubicBezTo>
                  <a:pt x="6858" y="3491"/>
                  <a:pt x="6865" y="3473"/>
                  <a:pt x="6867" y="3465"/>
                </a:cubicBezTo>
                <a:cubicBezTo>
                  <a:pt x="6872" y="3453"/>
                  <a:pt x="6873" y="3442"/>
                  <a:pt x="6870" y="3433"/>
                </a:cubicBezTo>
                <a:cubicBezTo>
                  <a:pt x="6866" y="3422"/>
                  <a:pt x="6856" y="3414"/>
                  <a:pt x="6842" y="3408"/>
                </a:cubicBezTo>
                <a:cubicBezTo>
                  <a:pt x="6827" y="3403"/>
                  <a:pt x="6784" y="3391"/>
                  <a:pt x="6745" y="3381"/>
                </a:cubicBezTo>
                <a:cubicBezTo>
                  <a:pt x="6721" y="3375"/>
                  <a:pt x="6698" y="3369"/>
                  <a:pt x="6691" y="3367"/>
                </a:cubicBezTo>
                <a:cubicBezTo>
                  <a:pt x="6685" y="3365"/>
                  <a:pt x="6679" y="3364"/>
                  <a:pt x="6673" y="3364"/>
                </a:cubicBezTo>
                <a:cubicBezTo>
                  <a:pt x="6652" y="3364"/>
                  <a:pt x="6634" y="3374"/>
                  <a:pt x="6626" y="3390"/>
                </a:cubicBezTo>
                <a:cubicBezTo>
                  <a:pt x="6623" y="3397"/>
                  <a:pt x="6611" y="3428"/>
                  <a:pt x="6591" y="3477"/>
                </a:cubicBezTo>
                <a:cubicBezTo>
                  <a:pt x="6574" y="3520"/>
                  <a:pt x="6554" y="3569"/>
                  <a:pt x="6550" y="3578"/>
                </a:cubicBezTo>
                <a:cubicBezTo>
                  <a:pt x="6542" y="3593"/>
                  <a:pt x="6541" y="3609"/>
                  <a:pt x="6546" y="3620"/>
                </a:cubicBezTo>
                <a:close/>
                <a:moveTo>
                  <a:pt x="6571" y="3589"/>
                </a:moveTo>
                <a:cubicBezTo>
                  <a:pt x="6576" y="3579"/>
                  <a:pt x="6594" y="3534"/>
                  <a:pt x="6613" y="3486"/>
                </a:cubicBezTo>
                <a:cubicBezTo>
                  <a:pt x="6628" y="3447"/>
                  <a:pt x="6644" y="3407"/>
                  <a:pt x="6647" y="3401"/>
                </a:cubicBezTo>
                <a:cubicBezTo>
                  <a:pt x="6652" y="3391"/>
                  <a:pt x="6664" y="3388"/>
                  <a:pt x="6673" y="3388"/>
                </a:cubicBezTo>
                <a:cubicBezTo>
                  <a:pt x="6677" y="3388"/>
                  <a:pt x="6680" y="3388"/>
                  <a:pt x="6683" y="3389"/>
                </a:cubicBezTo>
                <a:cubicBezTo>
                  <a:pt x="6691" y="3392"/>
                  <a:pt x="6714" y="3397"/>
                  <a:pt x="6739" y="3404"/>
                </a:cubicBezTo>
                <a:cubicBezTo>
                  <a:pt x="6775" y="3414"/>
                  <a:pt x="6820" y="3425"/>
                  <a:pt x="6833" y="3431"/>
                </a:cubicBezTo>
                <a:cubicBezTo>
                  <a:pt x="6841" y="3433"/>
                  <a:pt x="6846" y="3437"/>
                  <a:pt x="6847" y="3441"/>
                </a:cubicBezTo>
                <a:cubicBezTo>
                  <a:pt x="6849" y="3444"/>
                  <a:pt x="6848" y="3450"/>
                  <a:pt x="6845" y="3457"/>
                </a:cubicBezTo>
                <a:cubicBezTo>
                  <a:pt x="6842" y="3464"/>
                  <a:pt x="6835" y="3483"/>
                  <a:pt x="6827" y="3506"/>
                </a:cubicBezTo>
                <a:cubicBezTo>
                  <a:pt x="6807" y="3557"/>
                  <a:pt x="6780" y="3628"/>
                  <a:pt x="6772" y="3651"/>
                </a:cubicBezTo>
                <a:cubicBezTo>
                  <a:pt x="6767" y="3666"/>
                  <a:pt x="6762" y="3666"/>
                  <a:pt x="6757" y="3666"/>
                </a:cubicBezTo>
                <a:cubicBezTo>
                  <a:pt x="6750" y="3666"/>
                  <a:pt x="6740" y="3664"/>
                  <a:pt x="6730" y="3661"/>
                </a:cubicBezTo>
                <a:cubicBezTo>
                  <a:pt x="6719" y="3658"/>
                  <a:pt x="6684" y="3648"/>
                  <a:pt x="6646" y="3637"/>
                </a:cubicBezTo>
                <a:cubicBezTo>
                  <a:pt x="6622" y="3630"/>
                  <a:pt x="6596" y="3622"/>
                  <a:pt x="6576" y="3617"/>
                </a:cubicBezTo>
                <a:cubicBezTo>
                  <a:pt x="6570" y="3615"/>
                  <a:pt x="6569" y="3613"/>
                  <a:pt x="6568" y="3611"/>
                </a:cubicBezTo>
                <a:cubicBezTo>
                  <a:pt x="6566" y="3606"/>
                  <a:pt x="6567" y="3597"/>
                  <a:pt x="6571" y="3589"/>
                </a:cubicBezTo>
                <a:close/>
                <a:moveTo>
                  <a:pt x="782" y="3382"/>
                </a:moveTo>
                <a:cubicBezTo>
                  <a:pt x="777" y="3379"/>
                  <a:pt x="773" y="3376"/>
                  <a:pt x="768" y="3373"/>
                </a:cubicBezTo>
                <a:cubicBezTo>
                  <a:pt x="134" y="3675"/>
                  <a:pt x="134" y="3675"/>
                  <a:pt x="134" y="3675"/>
                </a:cubicBezTo>
                <a:cubicBezTo>
                  <a:pt x="0" y="3625"/>
                  <a:pt x="0" y="3625"/>
                  <a:pt x="0" y="3625"/>
                </a:cubicBezTo>
                <a:cubicBezTo>
                  <a:pt x="0" y="3640"/>
                  <a:pt x="0" y="3640"/>
                  <a:pt x="0" y="3640"/>
                </a:cubicBezTo>
                <a:cubicBezTo>
                  <a:pt x="135" y="3690"/>
                  <a:pt x="135" y="3690"/>
                  <a:pt x="135" y="3690"/>
                </a:cubicBezTo>
                <a:lnTo>
                  <a:pt x="782" y="3382"/>
                </a:lnTo>
                <a:close/>
                <a:moveTo>
                  <a:pt x="6561" y="3328"/>
                </a:moveTo>
                <a:cubicBezTo>
                  <a:pt x="6546" y="3323"/>
                  <a:pt x="6512" y="3315"/>
                  <a:pt x="6481" y="3307"/>
                </a:cubicBezTo>
                <a:cubicBezTo>
                  <a:pt x="6460" y="3302"/>
                  <a:pt x="6440" y="3298"/>
                  <a:pt x="6433" y="3295"/>
                </a:cubicBezTo>
                <a:cubicBezTo>
                  <a:pt x="6424" y="3293"/>
                  <a:pt x="6415" y="3290"/>
                  <a:pt x="6406" y="3290"/>
                </a:cubicBezTo>
                <a:cubicBezTo>
                  <a:pt x="6392" y="3290"/>
                  <a:pt x="6375" y="3295"/>
                  <a:pt x="6367" y="3321"/>
                </a:cubicBezTo>
                <a:cubicBezTo>
                  <a:pt x="6363" y="3336"/>
                  <a:pt x="6311" y="3462"/>
                  <a:pt x="6303" y="3479"/>
                </a:cubicBezTo>
                <a:cubicBezTo>
                  <a:pt x="6295" y="3494"/>
                  <a:pt x="6294" y="3508"/>
                  <a:pt x="6299" y="3519"/>
                </a:cubicBezTo>
                <a:cubicBezTo>
                  <a:pt x="6301" y="3525"/>
                  <a:pt x="6308" y="3534"/>
                  <a:pt x="6322" y="3538"/>
                </a:cubicBezTo>
                <a:cubicBezTo>
                  <a:pt x="6353" y="3546"/>
                  <a:pt x="6428" y="3568"/>
                  <a:pt x="6450" y="3573"/>
                </a:cubicBezTo>
                <a:cubicBezTo>
                  <a:pt x="6464" y="3577"/>
                  <a:pt x="6474" y="3579"/>
                  <a:pt x="6483" y="3579"/>
                </a:cubicBezTo>
                <a:cubicBezTo>
                  <a:pt x="6506" y="3579"/>
                  <a:pt x="6515" y="3563"/>
                  <a:pt x="6520" y="3548"/>
                </a:cubicBezTo>
                <a:cubicBezTo>
                  <a:pt x="6527" y="3530"/>
                  <a:pt x="6545" y="3487"/>
                  <a:pt x="6561" y="3448"/>
                </a:cubicBezTo>
                <a:cubicBezTo>
                  <a:pt x="6574" y="3418"/>
                  <a:pt x="6585" y="3392"/>
                  <a:pt x="6589" y="3382"/>
                </a:cubicBezTo>
                <a:cubicBezTo>
                  <a:pt x="6593" y="3369"/>
                  <a:pt x="6593" y="3359"/>
                  <a:pt x="6589" y="3350"/>
                </a:cubicBezTo>
                <a:cubicBezTo>
                  <a:pt x="6585" y="3341"/>
                  <a:pt x="6576" y="3334"/>
                  <a:pt x="6561" y="3328"/>
                </a:cubicBezTo>
                <a:close/>
                <a:moveTo>
                  <a:pt x="6566" y="3374"/>
                </a:moveTo>
                <a:cubicBezTo>
                  <a:pt x="6563" y="3384"/>
                  <a:pt x="6551" y="3411"/>
                  <a:pt x="6539" y="3439"/>
                </a:cubicBezTo>
                <a:cubicBezTo>
                  <a:pt x="6523" y="3478"/>
                  <a:pt x="6505" y="3521"/>
                  <a:pt x="6498" y="3540"/>
                </a:cubicBezTo>
                <a:cubicBezTo>
                  <a:pt x="6493" y="3555"/>
                  <a:pt x="6489" y="3555"/>
                  <a:pt x="6483" y="3555"/>
                </a:cubicBezTo>
                <a:cubicBezTo>
                  <a:pt x="6482" y="3555"/>
                  <a:pt x="6482" y="3555"/>
                  <a:pt x="6482" y="3555"/>
                </a:cubicBezTo>
                <a:cubicBezTo>
                  <a:pt x="6476" y="3555"/>
                  <a:pt x="6465" y="3553"/>
                  <a:pt x="6456" y="3550"/>
                </a:cubicBezTo>
                <a:cubicBezTo>
                  <a:pt x="6434" y="3545"/>
                  <a:pt x="6360" y="3524"/>
                  <a:pt x="6328" y="3515"/>
                </a:cubicBezTo>
                <a:cubicBezTo>
                  <a:pt x="6322" y="3513"/>
                  <a:pt x="6321" y="3510"/>
                  <a:pt x="6320" y="3509"/>
                </a:cubicBezTo>
                <a:cubicBezTo>
                  <a:pt x="6319" y="3505"/>
                  <a:pt x="6320" y="3498"/>
                  <a:pt x="6324" y="3490"/>
                </a:cubicBezTo>
                <a:cubicBezTo>
                  <a:pt x="6333" y="3471"/>
                  <a:pt x="6385" y="3344"/>
                  <a:pt x="6390" y="3328"/>
                </a:cubicBezTo>
                <a:cubicBezTo>
                  <a:pt x="6394" y="3315"/>
                  <a:pt x="6400" y="3314"/>
                  <a:pt x="6406" y="3314"/>
                </a:cubicBezTo>
                <a:cubicBezTo>
                  <a:pt x="6412" y="3314"/>
                  <a:pt x="6419" y="3316"/>
                  <a:pt x="6425" y="3318"/>
                </a:cubicBezTo>
                <a:cubicBezTo>
                  <a:pt x="6433" y="3321"/>
                  <a:pt x="6453" y="3325"/>
                  <a:pt x="6475" y="3330"/>
                </a:cubicBezTo>
                <a:cubicBezTo>
                  <a:pt x="6504" y="3337"/>
                  <a:pt x="6539" y="3346"/>
                  <a:pt x="6552" y="3350"/>
                </a:cubicBezTo>
                <a:cubicBezTo>
                  <a:pt x="6561" y="3354"/>
                  <a:pt x="6566" y="3357"/>
                  <a:pt x="6568" y="3360"/>
                </a:cubicBezTo>
                <a:cubicBezTo>
                  <a:pt x="6568" y="3361"/>
                  <a:pt x="6570" y="3364"/>
                  <a:pt x="6566" y="3374"/>
                </a:cubicBezTo>
                <a:close/>
                <a:moveTo>
                  <a:pt x="150" y="2866"/>
                </a:moveTo>
                <a:cubicBezTo>
                  <a:pt x="182" y="2850"/>
                  <a:pt x="195" y="2813"/>
                  <a:pt x="180" y="2782"/>
                </a:cubicBezTo>
                <a:cubicBezTo>
                  <a:pt x="165" y="2750"/>
                  <a:pt x="128" y="2737"/>
                  <a:pt x="96" y="2752"/>
                </a:cubicBezTo>
                <a:cubicBezTo>
                  <a:pt x="65" y="2767"/>
                  <a:pt x="51" y="2804"/>
                  <a:pt x="66" y="2836"/>
                </a:cubicBezTo>
                <a:cubicBezTo>
                  <a:pt x="68" y="2839"/>
                  <a:pt x="69" y="2841"/>
                  <a:pt x="71" y="2844"/>
                </a:cubicBezTo>
                <a:cubicBezTo>
                  <a:pt x="0" y="2878"/>
                  <a:pt x="0" y="2878"/>
                  <a:pt x="0" y="2878"/>
                </a:cubicBezTo>
                <a:cubicBezTo>
                  <a:pt x="0" y="2893"/>
                  <a:pt x="0" y="2893"/>
                  <a:pt x="0" y="2893"/>
                </a:cubicBezTo>
                <a:cubicBezTo>
                  <a:pt x="80" y="2855"/>
                  <a:pt x="80" y="2855"/>
                  <a:pt x="80" y="2855"/>
                </a:cubicBezTo>
                <a:cubicBezTo>
                  <a:pt x="99" y="2872"/>
                  <a:pt x="126" y="2877"/>
                  <a:pt x="150" y="2866"/>
                </a:cubicBezTo>
                <a:close/>
                <a:moveTo>
                  <a:pt x="6905" y="2787"/>
                </a:moveTo>
                <a:cubicBezTo>
                  <a:pt x="6896" y="2809"/>
                  <a:pt x="6885" y="2835"/>
                  <a:pt x="6898" y="2861"/>
                </a:cubicBezTo>
                <a:cubicBezTo>
                  <a:pt x="6901" y="2867"/>
                  <a:pt x="6905" y="2872"/>
                  <a:pt x="6911" y="2878"/>
                </a:cubicBezTo>
                <a:cubicBezTo>
                  <a:pt x="6911" y="2774"/>
                  <a:pt x="6911" y="2774"/>
                  <a:pt x="6911" y="2774"/>
                </a:cubicBezTo>
                <a:cubicBezTo>
                  <a:pt x="6911" y="2774"/>
                  <a:pt x="6911" y="2774"/>
                  <a:pt x="6911" y="2774"/>
                </a:cubicBezTo>
                <a:cubicBezTo>
                  <a:pt x="6909" y="2778"/>
                  <a:pt x="6907" y="2783"/>
                  <a:pt x="6905" y="2787"/>
                </a:cubicBezTo>
                <a:close/>
                <a:moveTo>
                  <a:pt x="6811" y="2114"/>
                </a:moveTo>
                <a:cubicBezTo>
                  <a:pt x="6798" y="2114"/>
                  <a:pt x="6788" y="2121"/>
                  <a:pt x="6783" y="2133"/>
                </a:cubicBezTo>
                <a:cubicBezTo>
                  <a:pt x="6775" y="2153"/>
                  <a:pt x="6729" y="2270"/>
                  <a:pt x="6718" y="2303"/>
                </a:cubicBezTo>
                <a:cubicBezTo>
                  <a:pt x="6716" y="2308"/>
                  <a:pt x="6714" y="2313"/>
                  <a:pt x="6712" y="2318"/>
                </a:cubicBezTo>
                <a:cubicBezTo>
                  <a:pt x="6701" y="2347"/>
                  <a:pt x="6690" y="2377"/>
                  <a:pt x="6703" y="2403"/>
                </a:cubicBezTo>
                <a:cubicBezTo>
                  <a:pt x="6713" y="2422"/>
                  <a:pt x="6734" y="2436"/>
                  <a:pt x="6767" y="2445"/>
                </a:cubicBezTo>
                <a:cubicBezTo>
                  <a:pt x="6801" y="2454"/>
                  <a:pt x="6831" y="2459"/>
                  <a:pt x="6856" y="2459"/>
                </a:cubicBezTo>
                <a:cubicBezTo>
                  <a:pt x="6879" y="2459"/>
                  <a:pt x="6897" y="2455"/>
                  <a:pt x="6911" y="2449"/>
                </a:cubicBezTo>
                <a:cubicBezTo>
                  <a:pt x="6911" y="2422"/>
                  <a:pt x="6911" y="2422"/>
                  <a:pt x="6911" y="2422"/>
                </a:cubicBezTo>
                <a:cubicBezTo>
                  <a:pt x="6898" y="2430"/>
                  <a:pt x="6881" y="2435"/>
                  <a:pt x="6856" y="2435"/>
                </a:cubicBezTo>
                <a:cubicBezTo>
                  <a:pt x="6833" y="2435"/>
                  <a:pt x="6805" y="2430"/>
                  <a:pt x="6773" y="2422"/>
                </a:cubicBezTo>
                <a:cubicBezTo>
                  <a:pt x="6747" y="2415"/>
                  <a:pt x="6731" y="2405"/>
                  <a:pt x="6724" y="2392"/>
                </a:cubicBezTo>
                <a:cubicBezTo>
                  <a:pt x="6716" y="2375"/>
                  <a:pt x="6725" y="2352"/>
                  <a:pt x="6734" y="2326"/>
                </a:cubicBezTo>
                <a:cubicBezTo>
                  <a:pt x="6736" y="2321"/>
                  <a:pt x="6738" y="2316"/>
                  <a:pt x="6740" y="2311"/>
                </a:cubicBezTo>
                <a:cubicBezTo>
                  <a:pt x="6751" y="2279"/>
                  <a:pt x="6797" y="2161"/>
                  <a:pt x="6805" y="2142"/>
                </a:cubicBezTo>
                <a:cubicBezTo>
                  <a:pt x="6807" y="2138"/>
                  <a:pt x="6808" y="2138"/>
                  <a:pt x="6811" y="2138"/>
                </a:cubicBezTo>
                <a:cubicBezTo>
                  <a:pt x="6814" y="2138"/>
                  <a:pt x="6817" y="2139"/>
                  <a:pt x="6818" y="2139"/>
                </a:cubicBezTo>
                <a:cubicBezTo>
                  <a:pt x="6822" y="2140"/>
                  <a:pt x="6822" y="2140"/>
                  <a:pt x="6822" y="2140"/>
                </a:cubicBezTo>
                <a:cubicBezTo>
                  <a:pt x="6842" y="2144"/>
                  <a:pt x="6877" y="2150"/>
                  <a:pt x="6911" y="2156"/>
                </a:cubicBezTo>
                <a:cubicBezTo>
                  <a:pt x="6911" y="2132"/>
                  <a:pt x="6911" y="2132"/>
                  <a:pt x="6911" y="2132"/>
                </a:cubicBezTo>
                <a:cubicBezTo>
                  <a:pt x="6872" y="2125"/>
                  <a:pt x="6835" y="2119"/>
                  <a:pt x="6827" y="2117"/>
                </a:cubicBezTo>
                <a:cubicBezTo>
                  <a:pt x="6824" y="2116"/>
                  <a:pt x="6818" y="2114"/>
                  <a:pt x="6811" y="2114"/>
                </a:cubicBezTo>
                <a:close/>
                <a:moveTo>
                  <a:pt x="6723" y="2209"/>
                </a:moveTo>
                <a:cubicBezTo>
                  <a:pt x="6729" y="2192"/>
                  <a:pt x="6734" y="2177"/>
                  <a:pt x="6740" y="2163"/>
                </a:cubicBezTo>
                <a:cubicBezTo>
                  <a:pt x="6750" y="2136"/>
                  <a:pt x="6752" y="2123"/>
                  <a:pt x="6747" y="2113"/>
                </a:cubicBezTo>
                <a:cubicBezTo>
                  <a:pt x="6742" y="2103"/>
                  <a:pt x="6732" y="2101"/>
                  <a:pt x="6726" y="2099"/>
                </a:cubicBezTo>
                <a:cubicBezTo>
                  <a:pt x="6710" y="2095"/>
                  <a:pt x="6551" y="2067"/>
                  <a:pt x="6538" y="2065"/>
                </a:cubicBezTo>
                <a:cubicBezTo>
                  <a:pt x="6536" y="2064"/>
                  <a:pt x="6533" y="2063"/>
                  <a:pt x="6529" y="2063"/>
                </a:cubicBezTo>
                <a:cubicBezTo>
                  <a:pt x="6515" y="2063"/>
                  <a:pt x="6504" y="2072"/>
                  <a:pt x="6498" y="2086"/>
                </a:cubicBezTo>
                <a:cubicBezTo>
                  <a:pt x="6490" y="2106"/>
                  <a:pt x="6451" y="2209"/>
                  <a:pt x="6439" y="2240"/>
                </a:cubicBezTo>
                <a:cubicBezTo>
                  <a:pt x="6438" y="2242"/>
                  <a:pt x="6437" y="2245"/>
                  <a:pt x="6435" y="2248"/>
                </a:cubicBezTo>
                <a:cubicBezTo>
                  <a:pt x="6427" y="2268"/>
                  <a:pt x="6410" y="2304"/>
                  <a:pt x="6425" y="2335"/>
                </a:cubicBezTo>
                <a:cubicBezTo>
                  <a:pt x="6434" y="2355"/>
                  <a:pt x="6453" y="2369"/>
                  <a:pt x="6482" y="2376"/>
                </a:cubicBezTo>
                <a:cubicBezTo>
                  <a:pt x="6522" y="2387"/>
                  <a:pt x="6554" y="2392"/>
                  <a:pt x="6580" y="2392"/>
                </a:cubicBezTo>
                <a:cubicBezTo>
                  <a:pt x="6642" y="2392"/>
                  <a:pt x="6663" y="2362"/>
                  <a:pt x="6674" y="2335"/>
                </a:cubicBezTo>
                <a:cubicBezTo>
                  <a:pt x="6698" y="2281"/>
                  <a:pt x="6712" y="2241"/>
                  <a:pt x="6723" y="2209"/>
                </a:cubicBezTo>
                <a:close/>
                <a:moveTo>
                  <a:pt x="6653" y="2326"/>
                </a:moveTo>
                <a:cubicBezTo>
                  <a:pt x="6642" y="2351"/>
                  <a:pt x="6625" y="2369"/>
                  <a:pt x="6580" y="2369"/>
                </a:cubicBezTo>
                <a:cubicBezTo>
                  <a:pt x="6556" y="2369"/>
                  <a:pt x="6526" y="2364"/>
                  <a:pt x="6489" y="2354"/>
                </a:cubicBezTo>
                <a:cubicBezTo>
                  <a:pt x="6467" y="2348"/>
                  <a:pt x="6453" y="2338"/>
                  <a:pt x="6446" y="2325"/>
                </a:cubicBezTo>
                <a:cubicBezTo>
                  <a:pt x="6436" y="2304"/>
                  <a:pt x="6450" y="2274"/>
                  <a:pt x="6457" y="2258"/>
                </a:cubicBezTo>
                <a:cubicBezTo>
                  <a:pt x="6459" y="2254"/>
                  <a:pt x="6460" y="2251"/>
                  <a:pt x="6461" y="2249"/>
                </a:cubicBezTo>
                <a:cubicBezTo>
                  <a:pt x="6472" y="2218"/>
                  <a:pt x="6512" y="2114"/>
                  <a:pt x="6520" y="2094"/>
                </a:cubicBezTo>
                <a:cubicBezTo>
                  <a:pt x="6523" y="2088"/>
                  <a:pt x="6526" y="2087"/>
                  <a:pt x="6529" y="2087"/>
                </a:cubicBezTo>
                <a:cubicBezTo>
                  <a:pt x="6530" y="2087"/>
                  <a:pt x="6531" y="2088"/>
                  <a:pt x="6531" y="2088"/>
                </a:cubicBezTo>
                <a:cubicBezTo>
                  <a:pt x="6531" y="2087"/>
                  <a:pt x="6531" y="2087"/>
                  <a:pt x="6531" y="2087"/>
                </a:cubicBezTo>
                <a:cubicBezTo>
                  <a:pt x="6533" y="2088"/>
                  <a:pt x="6533" y="2088"/>
                  <a:pt x="6533" y="2088"/>
                </a:cubicBezTo>
                <a:cubicBezTo>
                  <a:pt x="6592" y="2099"/>
                  <a:pt x="6708" y="2119"/>
                  <a:pt x="6720" y="2122"/>
                </a:cubicBezTo>
                <a:cubicBezTo>
                  <a:pt x="6725" y="2124"/>
                  <a:pt x="6726" y="2124"/>
                  <a:pt x="6726" y="2124"/>
                </a:cubicBezTo>
                <a:cubicBezTo>
                  <a:pt x="6726" y="2125"/>
                  <a:pt x="6727" y="2131"/>
                  <a:pt x="6718" y="2154"/>
                </a:cubicBezTo>
                <a:cubicBezTo>
                  <a:pt x="6712" y="2168"/>
                  <a:pt x="6707" y="2183"/>
                  <a:pt x="6701" y="2201"/>
                </a:cubicBezTo>
                <a:cubicBezTo>
                  <a:pt x="6689" y="2233"/>
                  <a:pt x="6675" y="2272"/>
                  <a:pt x="6653" y="2326"/>
                </a:cubicBezTo>
                <a:close/>
                <a:moveTo>
                  <a:pt x="6733" y="2520"/>
                </a:moveTo>
                <a:cubicBezTo>
                  <a:pt x="6726" y="2520"/>
                  <a:pt x="6703" y="2522"/>
                  <a:pt x="6694" y="2546"/>
                </a:cubicBezTo>
                <a:cubicBezTo>
                  <a:pt x="6691" y="2554"/>
                  <a:pt x="6680" y="2579"/>
                  <a:pt x="6667" y="2608"/>
                </a:cubicBezTo>
                <a:cubicBezTo>
                  <a:pt x="6648" y="2649"/>
                  <a:pt x="6627" y="2696"/>
                  <a:pt x="6620" y="2715"/>
                </a:cubicBezTo>
                <a:cubicBezTo>
                  <a:pt x="6618" y="2719"/>
                  <a:pt x="6618" y="2719"/>
                  <a:pt x="6618" y="2719"/>
                </a:cubicBezTo>
                <a:cubicBezTo>
                  <a:pt x="6606" y="2750"/>
                  <a:pt x="6596" y="2777"/>
                  <a:pt x="6607" y="2801"/>
                </a:cubicBezTo>
                <a:cubicBezTo>
                  <a:pt x="6616" y="2819"/>
                  <a:pt x="6637" y="2833"/>
                  <a:pt x="6672" y="2843"/>
                </a:cubicBezTo>
                <a:cubicBezTo>
                  <a:pt x="6705" y="2853"/>
                  <a:pt x="6734" y="2858"/>
                  <a:pt x="6759" y="2858"/>
                </a:cubicBezTo>
                <a:cubicBezTo>
                  <a:pt x="6815" y="2858"/>
                  <a:pt x="6853" y="2834"/>
                  <a:pt x="6870" y="2786"/>
                </a:cubicBezTo>
                <a:cubicBezTo>
                  <a:pt x="6884" y="2749"/>
                  <a:pt x="6898" y="2714"/>
                  <a:pt x="6911" y="2684"/>
                </a:cubicBezTo>
                <a:cubicBezTo>
                  <a:pt x="6911" y="2621"/>
                  <a:pt x="6911" y="2621"/>
                  <a:pt x="6911" y="2621"/>
                </a:cubicBezTo>
                <a:cubicBezTo>
                  <a:pt x="6906" y="2633"/>
                  <a:pt x="6900" y="2647"/>
                  <a:pt x="6894" y="2661"/>
                </a:cubicBezTo>
                <a:cubicBezTo>
                  <a:pt x="6881" y="2694"/>
                  <a:pt x="6864" y="2735"/>
                  <a:pt x="6848" y="2777"/>
                </a:cubicBezTo>
                <a:cubicBezTo>
                  <a:pt x="6839" y="2802"/>
                  <a:pt x="6820" y="2834"/>
                  <a:pt x="6759" y="2834"/>
                </a:cubicBezTo>
                <a:cubicBezTo>
                  <a:pt x="6736" y="2834"/>
                  <a:pt x="6709" y="2830"/>
                  <a:pt x="6679" y="2821"/>
                </a:cubicBezTo>
                <a:cubicBezTo>
                  <a:pt x="6651" y="2812"/>
                  <a:pt x="6634" y="2802"/>
                  <a:pt x="6629" y="2791"/>
                </a:cubicBezTo>
                <a:cubicBezTo>
                  <a:pt x="6621" y="2776"/>
                  <a:pt x="6630" y="2755"/>
                  <a:pt x="6640" y="2728"/>
                </a:cubicBezTo>
                <a:cubicBezTo>
                  <a:pt x="6642" y="2723"/>
                  <a:pt x="6642" y="2723"/>
                  <a:pt x="6642" y="2723"/>
                </a:cubicBezTo>
                <a:cubicBezTo>
                  <a:pt x="6649" y="2705"/>
                  <a:pt x="6671" y="2657"/>
                  <a:pt x="6688" y="2617"/>
                </a:cubicBezTo>
                <a:cubicBezTo>
                  <a:pt x="6701" y="2588"/>
                  <a:pt x="6713" y="2563"/>
                  <a:pt x="6716" y="2554"/>
                </a:cubicBezTo>
                <a:cubicBezTo>
                  <a:pt x="6720" y="2545"/>
                  <a:pt x="6728" y="2544"/>
                  <a:pt x="6733" y="2544"/>
                </a:cubicBezTo>
                <a:cubicBezTo>
                  <a:pt x="6788" y="2554"/>
                  <a:pt x="6895" y="2573"/>
                  <a:pt x="6907" y="2576"/>
                </a:cubicBezTo>
                <a:cubicBezTo>
                  <a:pt x="6908" y="2577"/>
                  <a:pt x="6909" y="2577"/>
                  <a:pt x="6911" y="2577"/>
                </a:cubicBezTo>
                <a:cubicBezTo>
                  <a:pt x="6911" y="2553"/>
                  <a:pt x="6911" y="2553"/>
                  <a:pt x="6911" y="2553"/>
                </a:cubicBezTo>
                <a:cubicBezTo>
                  <a:pt x="6887" y="2548"/>
                  <a:pt x="6743" y="2522"/>
                  <a:pt x="6736" y="2520"/>
                </a:cubicBezTo>
                <a:cubicBezTo>
                  <a:pt x="6736" y="2520"/>
                  <a:pt x="6735" y="2520"/>
                  <a:pt x="6733" y="2520"/>
                </a:cubicBezTo>
                <a:close/>
                <a:moveTo>
                  <a:pt x="6663" y="2536"/>
                </a:moveTo>
                <a:cubicBezTo>
                  <a:pt x="6667" y="2525"/>
                  <a:pt x="6667" y="2515"/>
                  <a:pt x="6662" y="2507"/>
                </a:cubicBezTo>
                <a:cubicBezTo>
                  <a:pt x="6654" y="2495"/>
                  <a:pt x="6639" y="2494"/>
                  <a:pt x="6626" y="2492"/>
                </a:cubicBezTo>
                <a:cubicBezTo>
                  <a:pt x="6622" y="2492"/>
                  <a:pt x="6618" y="2492"/>
                  <a:pt x="6616" y="2491"/>
                </a:cubicBezTo>
                <a:cubicBezTo>
                  <a:pt x="6600" y="2487"/>
                  <a:pt x="6458" y="2459"/>
                  <a:pt x="6452" y="2458"/>
                </a:cubicBezTo>
                <a:cubicBezTo>
                  <a:pt x="6451" y="2458"/>
                  <a:pt x="6451" y="2458"/>
                  <a:pt x="6451" y="2458"/>
                </a:cubicBezTo>
                <a:cubicBezTo>
                  <a:pt x="6451" y="2458"/>
                  <a:pt x="6450" y="2458"/>
                  <a:pt x="6448" y="2458"/>
                </a:cubicBezTo>
                <a:cubicBezTo>
                  <a:pt x="6441" y="2458"/>
                  <a:pt x="6419" y="2460"/>
                  <a:pt x="6409" y="2483"/>
                </a:cubicBezTo>
                <a:cubicBezTo>
                  <a:pt x="6406" y="2491"/>
                  <a:pt x="6395" y="2516"/>
                  <a:pt x="6382" y="2545"/>
                </a:cubicBezTo>
                <a:cubicBezTo>
                  <a:pt x="6363" y="2587"/>
                  <a:pt x="6342" y="2634"/>
                  <a:pt x="6335" y="2652"/>
                </a:cubicBezTo>
                <a:cubicBezTo>
                  <a:pt x="6334" y="2656"/>
                  <a:pt x="6334" y="2656"/>
                  <a:pt x="6334" y="2656"/>
                </a:cubicBezTo>
                <a:cubicBezTo>
                  <a:pt x="6321" y="2688"/>
                  <a:pt x="6310" y="2716"/>
                  <a:pt x="6322" y="2741"/>
                </a:cubicBezTo>
                <a:cubicBezTo>
                  <a:pt x="6332" y="2759"/>
                  <a:pt x="6352" y="2772"/>
                  <a:pt x="6387" y="2781"/>
                </a:cubicBezTo>
                <a:cubicBezTo>
                  <a:pt x="6432" y="2793"/>
                  <a:pt x="6466" y="2798"/>
                  <a:pt x="6491" y="2798"/>
                </a:cubicBezTo>
                <a:cubicBezTo>
                  <a:pt x="6554" y="2798"/>
                  <a:pt x="6567" y="2763"/>
                  <a:pt x="6580" y="2729"/>
                </a:cubicBezTo>
                <a:cubicBezTo>
                  <a:pt x="6597" y="2681"/>
                  <a:pt x="6619" y="2634"/>
                  <a:pt x="6637" y="2596"/>
                </a:cubicBezTo>
                <a:cubicBezTo>
                  <a:pt x="6649" y="2570"/>
                  <a:pt x="6658" y="2550"/>
                  <a:pt x="6663" y="2536"/>
                </a:cubicBezTo>
                <a:close/>
                <a:moveTo>
                  <a:pt x="6557" y="2721"/>
                </a:moveTo>
                <a:cubicBezTo>
                  <a:pt x="6545" y="2754"/>
                  <a:pt x="6537" y="2775"/>
                  <a:pt x="6491" y="2775"/>
                </a:cubicBezTo>
                <a:cubicBezTo>
                  <a:pt x="6468" y="2775"/>
                  <a:pt x="6436" y="2769"/>
                  <a:pt x="6394" y="2758"/>
                </a:cubicBezTo>
                <a:cubicBezTo>
                  <a:pt x="6366" y="2751"/>
                  <a:pt x="6350" y="2742"/>
                  <a:pt x="6344" y="2730"/>
                </a:cubicBezTo>
                <a:cubicBezTo>
                  <a:pt x="6336" y="2715"/>
                  <a:pt x="6345" y="2693"/>
                  <a:pt x="6356" y="2665"/>
                </a:cubicBezTo>
                <a:cubicBezTo>
                  <a:pt x="6357" y="2661"/>
                  <a:pt x="6357" y="2661"/>
                  <a:pt x="6357" y="2661"/>
                </a:cubicBezTo>
                <a:cubicBezTo>
                  <a:pt x="6364" y="2643"/>
                  <a:pt x="6386" y="2594"/>
                  <a:pt x="6403" y="2555"/>
                </a:cubicBezTo>
                <a:cubicBezTo>
                  <a:pt x="6417" y="2526"/>
                  <a:pt x="6428" y="2501"/>
                  <a:pt x="6431" y="2492"/>
                </a:cubicBezTo>
                <a:cubicBezTo>
                  <a:pt x="6435" y="2483"/>
                  <a:pt x="6443" y="2482"/>
                  <a:pt x="6449" y="2482"/>
                </a:cubicBezTo>
                <a:cubicBezTo>
                  <a:pt x="6461" y="2484"/>
                  <a:pt x="6596" y="2510"/>
                  <a:pt x="6610" y="2514"/>
                </a:cubicBezTo>
                <a:cubicBezTo>
                  <a:pt x="6615" y="2515"/>
                  <a:pt x="6619" y="2516"/>
                  <a:pt x="6624" y="2516"/>
                </a:cubicBezTo>
                <a:cubicBezTo>
                  <a:pt x="6628" y="2516"/>
                  <a:pt x="6640" y="2518"/>
                  <a:pt x="6642" y="2520"/>
                </a:cubicBezTo>
                <a:cubicBezTo>
                  <a:pt x="6642" y="2520"/>
                  <a:pt x="6642" y="2523"/>
                  <a:pt x="6640" y="2528"/>
                </a:cubicBezTo>
                <a:cubicBezTo>
                  <a:pt x="6636" y="2541"/>
                  <a:pt x="6626" y="2562"/>
                  <a:pt x="6615" y="2586"/>
                </a:cubicBezTo>
                <a:cubicBezTo>
                  <a:pt x="6598" y="2624"/>
                  <a:pt x="6575" y="2672"/>
                  <a:pt x="6557" y="2721"/>
                </a:cubicBezTo>
                <a:close/>
                <a:moveTo>
                  <a:pt x="990" y="3502"/>
                </a:moveTo>
                <a:cubicBezTo>
                  <a:pt x="985" y="3500"/>
                  <a:pt x="980" y="3497"/>
                  <a:pt x="976" y="3494"/>
                </a:cubicBezTo>
                <a:cubicBezTo>
                  <a:pt x="245" y="3844"/>
                  <a:pt x="245" y="3844"/>
                  <a:pt x="245" y="3844"/>
                </a:cubicBezTo>
                <a:cubicBezTo>
                  <a:pt x="0" y="3755"/>
                  <a:pt x="0" y="3755"/>
                  <a:pt x="0" y="3755"/>
                </a:cubicBezTo>
                <a:cubicBezTo>
                  <a:pt x="0" y="3769"/>
                  <a:pt x="0" y="3769"/>
                  <a:pt x="0" y="3769"/>
                </a:cubicBezTo>
                <a:cubicBezTo>
                  <a:pt x="246" y="3858"/>
                  <a:pt x="246" y="3858"/>
                  <a:pt x="246" y="3858"/>
                </a:cubicBezTo>
                <a:lnTo>
                  <a:pt x="990" y="3502"/>
                </a:lnTo>
                <a:close/>
                <a:moveTo>
                  <a:pt x="6345" y="2904"/>
                </a:moveTo>
                <a:cubicBezTo>
                  <a:pt x="6356" y="2878"/>
                  <a:pt x="6358" y="2865"/>
                  <a:pt x="6353" y="2855"/>
                </a:cubicBezTo>
                <a:cubicBezTo>
                  <a:pt x="6348" y="2845"/>
                  <a:pt x="6337" y="2843"/>
                  <a:pt x="6331" y="2841"/>
                </a:cubicBezTo>
                <a:cubicBezTo>
                  <a:pt x="6315" y="2837"/>
                  <a:pt x="6161" y="2802"/>
                  <a:pt x="6156" y="2801"/>
                </a:cubicBezTo>
                <a:cubicBezTo>
                  <a:pt x="6155" y="2800"/>
                  <a:pt x="6151" y="2799"/>
                  <a:pt x="6146" y="2799"/>
                </a:cubicBezTo>
                <a:cubicBezTo>
                  <a:pt x="6132" y="2799"/>
                  <a:pt x="6121" y="2807"/>
                  <a:pt x="6115" y="2822"/>
                </a:cubicBezTo>
                <a:cubicBezTo>
                  <a:pt x="6114" y="2826"/>
                  <a:pt x="6109" y="2837"/>
                  <a:pt x="6103" y="2852"/>
                </a:cubicBezTo>
                <a:cubicBezTo>
                  <a:pt x="6084" y="2900"/>
                  <a:pt x="6047" y="2990"/>
                  <a:pt x="6038" y="3015"/>
                </a:cubicBezTo>
                <a:cubicBezTo>
                  <a:pt x="6037" y="3019"/>
                  <a:pt x="6037" y="3019"/>
                  <a:pt x="6037" y="3019"/>
                </a:cubicBezTo>
                <a:cubicBezTo>
                  <a:pt x="6031" y="3033"/>
                  <a:pt x="6021" y="3058"/>
                  <a:pt x="6033" y="3084"/>
                </a:cubicBezTo>
                <a:cubicBezTo>
                  <a:pt x="6043" y="3105"/>
                  <a:pt x="6065" y="3120"/>
                  <a:pt x="6099" y="3131"/>
                </a:cubicBezTo>
                <a:cubicBezTo>
                  <a:pt x="6131" y="3141"/>
                  <a:pt x="6159" y="3146"/>
                  <a:pt x="6182" y="3146"/>
                </a:cubicBezTo>
                <a:cubicBezTo>
                  <a:pt x="6247" y="3146"/>
                  <a:pt x="6263" y="3107"/>
                  <a:pt x="6271" y="3086"/>
                </a:cubicBezTo>
                <a:cubicBezTo>
                  <a:pt x="6291" y="3036"/>
                  <a:pt x="6308" y="2995"/>
                  <a:pt x="6321" y="2963"/>
                </a:cubicBezTo>
                <a:cubicBezTo>
                  <a:pt x="6331" y="2940"/>
                  <a:pt x="6339" y="2921"/>
                  <a:pt x="6345" y="2904"/>
                </a:cubicBezTo>
                <a:close/>
                <a:moveTo>
                  <a:pt x="6249" y="3077"/>
                </a:moveTo>
                <a:cubicBezTo>
                  <a:pt x="6241" y="3097"/>
                  <a:pt x="6231" y="3122"/>
                  <a:pt x="6182" y="3122"/>
                </a:cubicBezTo>
                <a:cubicBezTo>
                  <a:pt x="6162" y="3122"/>
                  <a:pt x="6136" y="3118"/>
                  <a:pt x="6106" y="3108"/>
                </a:cubicBezTo>
                <a:cubicBezTo>
                  <a:pt x="6079" y="3100"/>
                  <a:pt x="6061" y="3088"/>
                  <a:pt x="6054" y="3074"/>
                </a:cubicBezTo>
                <a:cubicBezTo>
                  <a:pt x="6047" y="3058"/>
                  <a:pt x="6054" y="3040"/>
                  <a:pt x="6059" y="3028"/>
                </a:cubicBezTo>
                <a:cubicBezTo>
                  <a:pt x="6060" y="3023"/>
                  <a:pt x="6060" y="3023"/>
                  <a:pt x="6060" y="3023"/>
                </a:cubicBezTo>
                <a:cubicBezTo>
                  <a:pt x="6069" y="2999"/>
                  <a:pt x="6106" y="2909"/>
                  <a:pt x="6125" y="2861"/>
                </a:cubicBezTo>
                <a:cubicBezTo>
                  <a:pt x="6131" y="2846"/>
                  <a:pt x="6136" y="2835"/>
                  <a:pt x="6137" y="2830"/>
                </a:cubicBezTo>
                <a:cubicBezTo>
                  <a:pt x="6140" y="2824"/>
                  <a:pt x="6143" y="2823"/>
                  <a:pt x="6146" y="2823"/>
                </a:cubicBezTo>
                <a:cubicBezTo>
                  <a:pt x="6148" y="2823"/>
                  <a:pt x="6149" y="2823"/>
                  <a:pt x="6149" y="2824"/>
                </a:cubicBezTo>
                <a:cubicBezTo>
                  <a:pt x="6151" y="2824"/>
                  <a:pt x="6310" y="2860"/>
                  <a:pt x="6325" y="2864"/>
                </a:cubicBezTo>
                <a:cubicBezTo>
                  <a:pt x="6330" y="2865"/>
                  <a:pt x="6331" y="2866"/>
                  <a:pt x="6331" y="2866"/>
                </a:cubicBezTo>
                <a:cubicBezTo>
                  <a:pt x="6332" y="2867"/>
                  <a:pt x="6332" y="2873"/>
                  <a:pt x="6323" y="2896"/>
                </a:cubicBezTo>
                <a:cubicBezTo>
                  <a:pt x="6317" y="2912"/>
                  <a:pt x="6309" y="2931"/>
                  <a:pt x="6299" y="2954"/>
                </a:cubicBezTo>
                <a:cubicBezTo>
                  <a:pt x="6286" y="2986"/>
                  <a:pt x="6269" y="3027"/>
                  <a:pt x="6249" y="3077"/>
                </a:cubicBezTo>
                <a:close/>
                <a:moveTo>
                  <a:pt x="1050" y="3537"/>
                </a:moveTo>
                <a:cubicBezTo>
                  <a:pt x="281" y="3904"/>
                  <a:pt x="281" y="3904"/>
                  <a:pt x="281" y="3904"/>
                </a:cubicBezTo>
                <a:cubicBezTo>
                  <a:pt x="11" y="3795"/>
                  <a:pt x="11" y="3795"/>
                  <a:pt x="11" y="3795"/>
                </a:cubicBezTo>
                <a:cubicBezTo>
                  <a:pt x="8" y="3794"/>
                  <a:pt x="8" y="3794"/>
                  <a:pt x="8" y="3794"/>
                </a:cubicBezTo>
                <a:cubicBezTo>
                  <a:pt x="0" y="3798"/>
                  <a:pt x="0" y="3798"/>
                  <a:pt x="0" y="3798"/>
                </a:cubicBezTo>
                <a:cubicBezTo>
                  <a:pt x="0" y="3813"/>
                  <a:pt x="0" y="3813"/>
                  <a:pt x="0" y="3813"/>
                </a:cubicBezTo>
                <a:cubicBezTo>
                  <a:pt x="9" y="3809"/>
                  <a:pt x="9" y="3809"/>
                  <a:pt x="9" y="3809"/>
                </a:cubicBezTo>
                <a:cubicBezTo>
                  <a:pt x="281" y="3919"/>
                  <a:pt x="281" y="3919"/>
                  <a:pt x="281" y="3919"/>
                </a:cubicBezTo>
                <a:cubicBezTo>
                  <a:pt x="1064" y="3545"/>
                  <a:pt x="1064" y="3545"/>
                  <a:pt x="1064" y="3545"/>
                </a:cubicBezTo>
                <a:cubicBezTo>
                  <a:pt x="1059" y="3543"/>
                  <a:pt x="1054" y="3540"/>
                  <a:pt x="1050" y="3537"/>
                </a:cubicBezTo>
                <a:close/>
                <a:moveTo>
                  <a:pt x="6895" y="3475"/>
                </a:moveTo>
                <a:cubicBezTo>
                  <a:pt x="6891" y="3491"/>
                  <a:pt x="6845" y="3614"/>
                  <a:pt x="6837" y="3631"/>
                </a:cubicBezTo>
                <a:cubicBezTo>
                  <a:pt x="6830" y="3644"/>
                  <a:pt x="6825" y="3664"/>
                  <a:pt x="6832" y="3680"/>
                </a:cubicBezTo>
                <a:cubicBezTo>
                  <a:pt x="6836" y="3689"/>
                  <a:pt x="6843" y="3695"/>
                  <a:pt x="6853" y="3698"/>
                </a:cubicBezTo>
                <a:cubicBezTo>
                  <a:pt x="6870" y="3703"/>
                  <a:pt x="6890" y="3709"/>
                  <a:pt x="6911" y="3715"/>
                </a:cubicBezTo>
                <a:cubicBezTo>
                  <a:pt x="6911" y="3690"/>
                  <a:pt x="6911" y="3690"/>
                  <a:pt x="6911" y="3690"/>
                </a:cubicBezTo>
                <a:cubicBezTo>
                  <a:pt x="6893" y="3685"/>
                  <a:pt x="6875" y="3679"/>
                  <a:pt x="6860" y="3675"/>
                </a:cubicBezTo>
                <a:cubicBezTo>
                  <a:pt x="6857" y="3674"/>
                  <a:pt x="6855" y="3673"/>
                  <a:pt x="6854" y="3670"/>
                </a:cubicBezTo>
                <a:cubicBezTo>
                  <a:pt x="6851" y="3664"/>
                  <a:pt x="6853" y="3652"/>
                  <a:pt x="6858" y="3641"/>
                </a:cubicBezTo>
                <a:cubicBezTo>
                  <a:pt x="6865" y="3627"/>
                  <a:pt x="6896" y="3544"/>
                  <a:pt x="6911" y="3504"/>
                </a:cubicBezTo>
                <a:cubicBezTo>
                  <a:pt x="6911" y="3453"/>
                  <a:pt x="6911" y="3453"/>
                  <a:pt x="6911" y="3453"/>
                </a:cubicBezTo>
                <a:cubicBezTo>
                  <a:pt x="6903" y="3458"/>
                  <a:pt x="6898" y="3466"/>
                  <a:pt x="6895" y="3475"/>
                </a:cubicBezTo>
                <a:close/>
                <a:moveTo>
                  <a:pt x="6076" y="0"/>
                </a:moveTo>
                <a:cubicBezTo>
                  <a:pt x="6045" y="0"/>
                  <a:pt x="6045" y="0"/>
                  <a:pt x="6045" y="0"/>
                </a:cubicBezTo>
                <a:cubicBezTo>
                  <a:pt x="5959" y="41"/>
                  <a:pt x="5959" y="41"/>
                  <a:pt x="5959" y="41"/>
                </a:cubicBezTo>
                <a:cubicBezTo>
                  <a:pt x="5984" y="44"/>
                  <a:pt x="5984" y="44"/>
                  <a:pt x="5984" y="44"/>
                </a:cubicBezTo>
                <a:lnTo>
                  <a:pt x="6076" y="0"/>
                </a:lnTo>
                <a:close/>
                <a:moveTo>
                  <a:pt x="5878" y="0"/>
                </a:moveTo>
                <a:cubicBezTo>
                  <a:pt x="5847" y="0"/>
                  <a:pt x="5847" y="0"/>
                  <a:pt x="5847" y="0"/>
                </a:cubicBezTo>
                <a:cubicBezTo>
                  <a:pt x="5802" y="22"/>
                  <a:pt x="5802" y="22"/>
                  <a:pt x="5802" y="22"/>
                </a:cubicBezTo>
                <a:cubicBezTo>
                  <a:pt x="5827" y="25"/>
                  <a:pt x="5827" y="25"/>
                  <a:pt x="5827" y="25"/>
                </a:cubicBezTo>
                <a:lnTo>
                  <a:pt x="5878" y="0"/>
                </a:lnTo>
                <a:close/>
                <a:moveTo>
                  <a:pt x="6746" y="3753"/>
                </a:moveTo>
                <a:cubicBezTo>
                  <a:pt x="6751" y="3741"/>
                  <a:pt x="6755" y="3726"/>
                  <a:pt x="6749" y="3714"/>
                </a:cubicBezTo>
                <a:cubicBezTo>
                  <a:pt x="6742" y="3700"/>
                  <a:pt x="6726" y="3696"/>
                  <a:pt x="6702" y="3688"/>
                </a:cubicBezTo>
                <a:cubicBezTo>
                  <a:pt x="6698" y="3687"/>
                  <a:pt x="6693" y="3686"/>
                  <a:pt x="6688" y="3684"/>
                </a:cubicBezTo>
                <a:cubicBezTo>
                  <a:pt x="6676" y="3680"/>
                  <a:pt x="6654" y="3674"/>
                  <a:pt x="6633" y="3669"/>
                </a:cubicBezTo>
                <a:cubicBezTo>
                  <a:pt x="6612" y="3663"/>
                  <a:pt x="6589" y="3656"/>
                  <a:pt x="6580" y="3653"/>
                </a:cubicBezTo>
                <a:cubicBezTo>
                  <a:pt x="6572" y="3651"/>
                  <a:pt x="6562" y="3647"/>
                  <a:pt x="6551" y="3647"/>
                </a:cubicBezTo>
                <a:cubicBezTo>
                  <a:pt x="6538" y="3647"/>
                  <a:pt x="6521" y="3652"/>
                  <a:pt x="6514" y="3677"/>
                </a:cubicBezTo>
                <a:cubicBezTo>
                  <a:pt x="6509" y="3693"/>
                  <a:pt x="6463" y="3815"/>
                  <a:pt x="6455" y="3831"/>
                </a:cubicBezTo>
                <a:cubicBezTo>
                  <a:pt x="6448" y="3846"/>
                  <a:pt x="6446" y="3860"/>
                  <a:pt x="6451" y="3871"/>
                </a:cubicBezTo>
                <a:cubicBezTo>
                  <a:pt x="6454" y="3877"/>
                  <a:pt x="6460" y="3886"/>
                  <a:pt x="6474" y="3890"/>
                </a:cubicBezTo>
                <a:cubicBezTo>
                  <a:pt x="6504" y="3898"/>
                  <a:pt x="6538" y="3912"/>
                  <a:pt x="6565" y="3922"/>
                </a:cubicBezTo>
                <a:cubicBezTo>
                  <a:pt x="6584" y="3930"/>
                  <a:pt x="6599" y="3936"/>
                  <a:pt x="6607" y="3938"/>
                </a:cubicBezTo>
                <a:cubicBezTo>
                  <a:pt x="6618" y="3941"/>
                  <a:pt x="6627" y="3942"/>
                  <a:pt x="6635" y="3942"/>
                </a:cubicBezTo>
                <a:cubicBezTo>
                  <a:pt x="6659" y="3942"/>
                  <a:pt x="6676" y="3931"/>
                  <a:pt x="6686" y="3907"/>
                </a:cubicBezTo>
                <a:cubicBezTo>
                  <a:pt x="6696" y="3885"/>
                  <a:pt x="6721" y="3818"/>
                  <a:pt x="6736" y="3778"/>
                </a:cubicBezTo>
                <a:lnTo>
                  <a:pt x="6746" y="3753"/>
                </a:lnTo>
                <a:close/>
                <a:moveTo>
                  <a:pt x="6724" y="3745"/>
                </a:moveTo>
                <a:cubicBezTo>
                  <a:pt x="6714" y="3770"/>
                  <a:pt x="6714" y="3770"/>
                  <a:pt x="6714" y="3770"/>
                </a:cubicBezTo>
                <a:cubicBezTo>
                  <a:pt x="6699" y="3809"/>
                  <a:pt x="6674" y="3876"/>
                  <a:pt x="6664" y="3897"/>
                </a:cubicBezTo>
                <a:cubicBezTo>
                  <a:pt x="6658" y="3912"/>
                  <a:pt x="6650" y="3919"/>
                  <a:pt x="6635" y="3919"/>
                </a:cubicBezTo>
                <a:cubicBezTo>
                  <a:pt x="6629" y="3919"/>
                  <a:pt x="6622" y="3917"/>
                  <a:pt x="6613" y="3915"/>
                </a:cubicBezTo>
                <a:cubicBezTo>
                  <a:pt x="6606" y="3914"/>
                  <a:pt x="6591" y="3907"/>
                  <a:pt x="6574" y="3900"/>
                </a:cubicBezTo>
                <a:cubicBezTo>
                  <a:pt x="6546" y="3889"/>
                  <a:pt x="6511" y="3876"/>
                  <a:pt x="6481" y="3867"/>
                </a:cubicBezTo>
                <a:cubicBezTo>
                  <a:pt x="6474" y="3865"/>
                  <a:pt x="6473" y="3862"/>
                  <a:pt x="6473" y="3861"/>
                </a:cubicBezTo>
                <a:cubicBezTo>
                  <a:pt x="6471" y="3857"/>
                  <a:pt x="6472" y="3850"/>
                  <a:pt x="6476" y="3842"/>
                </a:cubicBezTo>
                <a:cubicBezTo>
                  <a:pt x="6486" y="3823"/>
                  <a:pt x="6532" y="3699"/>
                  <a:pt x="6536" y="3684"/>
                </a:cubicBezTo>
                <a:cubicBezTo>
                  <a:pt x="6540" y="3672"/>
                  <a:pt x="6546" y="3671"/>
                  <a:pt x="6551" y="3671"/>
                </a:cubicBezTo>
                <a:cubicBezTo>
                  <a:pt x="6558" y="3671"/>
                  <a:pt x="6566" y="3674"/>
                  <a:pt x="6573" y="3676"/>
                </a:cubicBezTo>
                <a:cubicBezTo>
                  <a:pt x="6582" y="3679"/>
                  <a:pt x="6604" y="3685"/>
                  <a:pt x="6627" y="3691"/>
                </a:cubicBezTo>
                <a:cubicBezTo>
                  <a:pt x="6648" y="3697"/>
                  <a:pt x="6669" y="3703"/>
                  <a:pt x="6681" y="3707"/>
                </a:cubicBezTo>
                <a:cubicBezTo>
                  <a:pt x="6686" y="3708"/>
                  <a:pt x="6691" y="3710"/>
                  <a:pt x="6695" y="3711"/>
                </a:cubicBezTo>
                <a:cubicBezTo>
                  <a:pt x="6711" y="3716"/>
                  <a:pt x="6725" y="3720"/>
                  <a:pt x="6727" y="3725"/>
                </a:cubicBezTo>
                <a:cubicBezTo>
                  <a:pt x="6728" y="3726"/>
                  <a:pt x="6729" y="3731"/>
                  <a:pt x="6724" y="3745"/>
                </a:cubicBezTo>
                <a:close/>
                <a:moveTo>
                  <a:pt x="6201" y="3786"/>
                </a:moveTo>
                <a:cubicBezTo>
                  <a:pt x="6203" y="3792"/>
                  <a:pt x="6210" y="3801"/>
                  <a:pt x="6224" y="3805"/>
                </a:cubicBezTo>
                <a:cubicBezTo>
                  <a:pt x="6267" y="3817"/>
                  <a:pt x="6310" y="3832"/>
                  <a:pt x="6336" y="3842"/>
                </a:cubicBezTo>
                <a:cubicBezTo>
                  <a:pt x="6349" y="3847"/>
                  <a:pt x="6355" y="3849"/>
                  <a:pt x="6358" y="3849"/>
                </a:cubicBezTo>
                <a:cubicBezTo>
                  <a:pt x="6372" y="3853"/>
                  <a:pt x="6381" y="3855"/>
                  <a:pt x="6388" y="3855"/>
                </a:cubicBezTo>
                <a:cubicBezTo>
                  <a:pt x="6408" y="3855"/>
                  <a:pt x="6414" y="3839"/>
                  <a:pt x="6420" y="3824"/>
                </a:cubicBezTo>
                <a:cubicBezTo>
                  <a:pt x="6426" y="3806"/>
                  <a:pt x="6444" y="3762"/>
                  <a:pt x="6460" y="3724"/>
                </a:cubicBezTo>
                <a:cubicBezTo>
                  <a:pt x="6473" y="3694"/>
                  <a:pt x="6484" y="3668"/>
                  <a:pt x="6488" y="3658"/>
                </a:cubicBezTo>
                <a:cubicBezTo>
                  <a:pt x="6492" y="3645"/>
                  <a:pt x="6493" y="3635"/>
                  <a:pt x="6488" y="3626"/>
                </a:cubicBezTo>
                <a:cubicBezTo>
                  <a:pt x="6484" y="3617"/>
                  <a:pt x="6475" y="3610"/>
                  <a:pt x="6460" y="3604"/>
                </a:cubicBezTo>
                <a:cubicBezTo>
                  <a:pt x="6445" y="3599"/>
                  <a:pt x="6410" y="3589"/>
                  <a:pt x="6378" y="3581"/>
                </a:cubicBezTo>
                <a:cubicBezTo>
                  <a:pt x="6358" y="3576"/>
                  <a:pt x="6339" y="3571"/>
                  <a:pt x="6332" y="3568"/>
                </a:cubicBezTo>
                <a:cubicBezTo>
                  <a:pt x="6328" y="3567"/>
                  <a:pt x="6328" y="3567"/>
                  <a:pt x="6328" y="3567"/>
                </a:cubicBezTo>
                <a:cubicBezTo>
                  <a:pt x="6320" y="3564"/>
                  <a:pt x="6313" y="3562"/>
                  <a:pt x="6305" y="3562"/>
                </a:cubicBezTo>
                <a:cubicBezTo>
                  <a:pt x="6289" y="3562"/>
                  <a:pt x="6278" y="3572"/>
                  <a:pt x="6272" y="3591"/>
                </a:cubicBezTo>
                <a:cubicBezTo>
                  <a:pt x="6268" y="3605"/>
                  <a:pt x="6214" y="3729"/>
                  <a:pt x="6205" y="3746"/>
                </a:cubicBezTo>
                <a:cubicBezTo>
                  <a:pt x="6197" y="3761"/>
                  <a:pt x="6196" y="3775"/>
                  <a:pt x="6201" y="3786"/>
                </a:cubicBezTo>
                <a:close/>
                <a:moveTo>
                  <a:pt x="6226" y="3757"/>
                </a:moveTo>
                <a:cubicBezTo>
                  <a:pt x="6235" y="3740"/>
                  <a:pt x="6290" y="3614"/>
                  <a:pt x="6295" y="3598"/>
                </a:cubicBezTo>
                <a:cubicBezTo>
                  <a:pt x="6299" y="3585"/>
                  <a:pt x="6303" y="3585"/>
                  <a:pt x="6305" y="3585"/>
                </a:cubicBezTo>
                <a:cubicBezTo>
                  <a:pt x="6309" y="3585"/>
                  <a:pt x="6315" y="3587"/>
                  <a:pt x="6320" y="3589"/>
                </a:cubicBezTo>
                <a:cubicBezTo>
                  <a:pt x="6325" y="3591"/>
                  <a:pt x="6325" y="3591"/>
                  <a:pt x="6325" y="3591"/>
                </a:cubicBezTo>
                <a:cubicBezTo>
                  <a:pt x="6332" y="3593"/>
                  <a:pt x="6351" y="3598"/>
                  <a:pt x="6372" y="3604"/>
                </a:cubicBezTo>
                <a:cubicBezTo>
                  <a:pt x="6401" y="3612"/>
                  <a:pt x="6438" y="3621"/>
                  <a:pt x="6452" y="3626"/>
                </a:cubicBezTo>
                <a:cubicBezTo>
                  <a:pt x="6460" y="3629"/>
                  <a:pt x="6465" y="3633"/>
                  <a:pt x="6467" y="3636"/>
                </a:cubicBezTo>
                <a:cubicBezTo>
                  <a:pt x="6467" y="3637"/>
                  <a:pt x="6469" y="3640"/>
                  <a:pt x="6465" y="3650"/>
                </a:cubicBezTo>
                <a:cubicBezTo>
                  <a:pt x="6462" y="3660"/>
                  <a:pt x="6450" y="3687"/>
                  <a:pt x="6438" y="3715"/>
                </a:cubicBezTo>
                <a:cubicBezTo>
                  <a:pt x="6422" y="3753"/>
                  <a:pt x="6404" y="3797"/>
                  <a:pt x="6397" y="3816"/>
                </a:cubicBezTo>
                <a:cubicBezTo>
                  <a:pt x="6396" y="3820"/>
                  <a:pt x="6392" y="3830"/>
                  <a:pt x="6390" y="3831"/>
                </a:cubicBezTo>
                <a:cubicBezTo>
                  <a:pt x="6390" y="3831"/>
                  <a:pt x="6390" y="3831"/>
                  <a:pt x="6388" y="3831"/>
                </a:cubicBezTo>
                <a:cubicBezTo>
                  <a:pt x="6384" y="3831"/>
                  <a:pt x="6375" y="3829"/>
                  <a:pt x="6364" y="3826"/>
                </a:cubicBezTo>
                <a:cubicBezTo>
                  <a:pt x="6362" y="3826"/>
                  <a:pt x="6353" y="3823"/>
                  <a:pt x="6344" y="3819"/>
                </a:cubicBezTo>
                <a:cubicBezTo>
                  <a:pt x="6318" y="3810"/>
                  <a:pt x="6274" y="3794"/>
                  <a:pt x="6231" y="3782"/>
                </a:cubicBezTo>
                <a:cubicBezTo>
                  <a:pt x="6224" y="3780"/>
                  <a:pt x="6223" y="3777"/>
                  <a:pt x="6222" y="3776"/>
                </a:cubicBezTo>
                <a:cubicBezTo>
                  <a:pt x="6221" y="3772"/>
                  <a:pt x="6222" y="3765"/>
                  <a:pt x="6226" y="3757"/>
                </a:cubicBezTo>
                <a:close/>
                <a:moveTo>
                  <a:pt x="6911" y="46"/>
                </a:moveTo>
                <a:cubicBezTo>
                  <a:pt x="6543" y="222"/>
                  <a:pt x="6543" y="222"/>
                  <a:pt x="6543" y="222"/>
                </a:cubicBezTo>
                <a:cubicBezTo>
                  <a:pt x="6529" y="206"/>
                  <a:pt x="6515" y="191"/>
                  <a:pt x="6501" y="177"/>
                </a:cubicBezTo>
                <a:cubicBezTo>
                  <a:pt x="6498" y="174"/>
                  <a:pt x="6498" y="174"/>
                  <a:pt x="6498" y="174"/>
                </a:cubicBezTo>
                <a:cubicBezTo>
                  <a:pt x="6486" y="162"/>
                  <a:pt x="6473" y="152"/>
                  <a:pt x="6459" y="142"/>
                </a:cubicBezTo>
                <a:cubicBezTo>
                  <a:pt x="6459" y="142"/>
                  <a:pt x="6459" y="142"/>
                  <a:pt x="6459" y="142"/>
                </a:cubicBezTo>
                <a:cubicBezTo>
                  <a:pt x="6756" y="0"/>
                  <a:pt x="6756" y="0"/>
                  <a:pt x="6756" y="0"/>
                </a:cubicBezTo>
                <a:cubicBezTo>
                  <a:pt x="6725" y="0"/>
                  <a:pt x="6725" y="0"/>
                  <a:pt x="6725" y="0"/>
                </a:cubicBezTo>
                <a:cubicBezTo>
                  <a:pt x="6445" y="133"/>
                  <a:pt x="6445" y="133"/>
                  <a:pt x="6445" y="133"/>
                </a:cubicBezTo>
                <a:cubicBezTo>
                  <a:pt x="6423" y="120"/>
                  <a:pt x="6398" y="109"/>
                  <a:pt x="6370" y="101"/>
                </a:cubicBezTo>
                <a:cubicBezTo>
                  <a:pt x="6374" y="102"/>
                  <a:pt x="6378" y="103"/>
                  <a:pt x="6381" y="104"/>
                </a:cubicBezTo>
                <a:cubicBezTo>
                  <a:pt x="6600" y="0"/>
                  <a:pt x="6600" y="0"/>
                  <a:pt x="6600" y="0"/>
                </a:cubicBezTo>
                <a:cubicBezTo>
                  <a:pt x="6568" y="0"/>
                  <a:pt x="6568" y="0"/>
                  <a:pt x="6568" y="0"/>
                </a:cubicBezTo>
                <a:cubicBezTo>
                  <a:pt x="6362" y="98"/>
                  <a:pt x="6362" y="98"/>
                  <a:pt x="6362" y="98"/>
                </a:cubicBezTo>
                <a:cubicBezTo>
                  <a:pt x="6343" y="92"/>
                  <a:pt x="6321" y="87"/>
                  <a:pt x="6299" y="84"/>
                </a:cubicBezTo>
                <a:cubicBezTo>
                  <a:pt x="6299" y="84"/>
                  <a:pt x="6299" y="84"/>
                  <a:pt x="6299" y="84"/>
                </a:cubicBezTo>
                <a:cubicBezTo>
                  <a:pt x="6474" y="0"/>
                  <a:pt x="6474" y="0"/>
                  <a:pt x="6474" y="0"/>
                </a:cubicBezTo>
                <a:cubicBezTo>
                  <a:pt x="6443" y="0"/>
                  <a:pt x="6443" y="0"/>
                  <a:pt x="6443" y="0"/>
                </a:cubicBezTo>
                <a:cubicBezTo>
                  <a:pt x="6275" y="80"/>
                  <a:pt x="6275" y="80"/>
                  <a:pt x="6275" y="80"/>
                </a:cubicBezTo>
                <a:cubicBezTo>
                  <a:pt x="6268" y="79"/>
                  <a:pt x="6261" y="79"/>
                  <a:pt x="6254" y="78"/>
                </a:cubicBezTo>
                <a:cubicBezTo>
                  <a:pt x="6216" y="74"/>
                  <a:pt x="6141" y="63"/>
                  <a:pt x="6141" y="63"/>
                </a:cubicBezTo>
                <a:cubicBezTo>
                  <a:pt x="6140" y="63"/>
                  <a:pt x="6140" y="63"/>
                  <a:pt x="6140" y="63"/>
                </a:cubicBezTo>
                <a:cubicBezTo>
                  <a:pt x="6140" y="63"/>
                  <a:pt x="6140" y="63"/>
                  <a:pt x="6140" y="63"/>
                </a:cubicBezTo>
                <a:cubicBezTo>
                  <a:pt x="5686" y="7"/>
                  <a:pt x="5686" y="7"/>
                  <a:pt x="5686" y="7"/>
                </a:cubicBezTo>
                <a:cubicBezTo>
                  <a:pt x="5701" y="0"/>
                  <a:pt x="5701" y="0"/>
                  <a:pt x="5701" y="0"/>
                </a:cubicBezTo>
                <a:cubicBezTo>
                  <a:pt x="5670" y="0"/>
                  <a:pt x="5670" y="0"/>
                  <a:pt x="5670" y="0"/>
                </a:cubicBezTo>
                <a:cubicBezTo>
                  <a:pt x="5661" y="4"/>
                  <a:pt x="5661" y="4"/>
                  <a:pt x="5661" y="4"/>
                </a:cubicBezTo>
                <a:cubicBezTo>
                  <a:pt x="5682" y="7"/>
                  <a:pt x="5682" y="7"/>
                  <a:pt x="5682" y="7"/>
                </a:cubicBezTo>
                <a:cubicBezTo>
                  <a:pt x="5627" y="0"/>
                  <a:pt x="5627" y="0"/>
                  <a:pt x="5627" y="0"/>
                </a:cubicBezTo>
                <a:cubicBezTo>
                  <a:pt x="5238" y="0"/>
                  <a:pt x="5238" y="0"/>
                  <a:pt x="5238" y="0"/>
                </a:cubicBezTo>
                <a:cubicBezTo>
                  <a:pt x="6134" y="110"/>
                  <a:pt x="6134" y="110"/>
                  <a:pt x="6134" y="110"/>
                </a:cubicBezTo>
                <a:cubicBezTo>
                  <a:pt x="6134" y="110"/>
                  <a:pt x="6210" y="121"/>
                  <a:pt x="6250" y="125"/>
                </a:cubicBezTo>
                <a:cubicBezTo>
                  <a:pt x="6251" y="125"/>
                  <a:pt x="6253" y="125"/>
                  <a:pt x="6255" y="126"/>
                </a:cubicBezTo>
                <a:cubicBezTo>
                  <a:pt x="6324" y="141"/>
                  <a:pt x="6378" y="175"/>
                  <a:pt x="6403" y="217"/>
                </a:cubicBezTo>
                <a:cubicBezTo>
                  <a:pt x="6450" y="295"/>
                  <a:pt x="6433" y="428"/>
                  <a:pt x="6354" y="623"/>
                </a:cubicBezTo>
                <a:cubicBezTo>
                  <a:pt x="6244" y="894"/>
                  <a:pt x="5481" y="2733"/>
                  <a:pt x="4945" y="4025"/>
                </a:cubicBezTo>
                <a:cubicBezTo>
                  <a:pt x="4978" y="4025"/>
                  <a:pt x="4978" y="4025"/>
                  <a:pt x="4978" y="4025"/>
                </a:cubicBezTo>
                <a:cubicBezTo>
                  <a:pt x="5513" y="2734"/>
                  <a:pt x="6271" y="905"/>
                  <a:pt x="6382" y="634"/>
                </a:cubicBezTo>
                <a:cubicBezTo>
                  <a:pt x="6465" y="430"/>
                  <a:pt x="6480" y="289"/>
                  <a:pt x="6429" y="202"/>
                </a:cubicBezTo>
                <a:cubicBezTo>
                  <a:pt x="6419" y="186"/>
                  <a:pt x="6408" y="172"/>
                  <a:pt x="6394" y="160"/>
                </a:cubicBezTo>
                <a:cubicBezTo>
                  <a:pt x="6419" y="172"/>
                  <a:pt x="6444" y="187"/>
                  <a:pt x="6464" y="207"/>
                </a:cubicBezTo>
                <a:cubicBezTo>
                  <a:pt x="6523" y="268"/>
                  <a:pt x="6582" y="327"/>
                  <a:pt x="6586" y="432"/>
                </a:cubicBezTo>
                <a:cubicBezTo>
                  <a:pt x="6576" y="412"/>
                  <a:pt x="6561" y="401"/>
                  <a:pt x="6543" y="401"/>
                </a:cubicBezTo>
                <a:cubicBezTo>
                  <a:pt x="6521" y="401"/>
                  <a:pt x="6501" y="420"/>
                  <a:pt x="6497" y="446"/>
                </a:cubicBezTo>
                <a:cubicBezTo>
                  <a:pt x="6487" y="503"/>
                  <a:pt x="6497" y="546"/>
                  <a:pt x="6524" y="560"/>
                </a:cubicBezTo>
                <a:cubicBezTo>
                  <a:pt x="6530" y="563"/>
                  <a:pt x="6539" y="565"/>
                  <a:pt x="6547" y="565"/>
                </a:cubicBezTo>
                <a:cubicBezTo>
                  <a:pt x="6555" y="565"/>
                  <a:pt x="6562" y="564"/>
                  <a:pt x="6568" y="561"/>
                </a:cubicBezTo>
                <a:cubicBezTo>
                  <a:pt x="6561" y="582"/>
                  <a:pt x="6554" y="605"/>
                  <a:pt x="6544" y="630"/>
                </a:cubicBezTo>
                <a:cubicBezTo>
                  <a:pt x="6518" y="697"/>
                  <a:pt x="6284" y="1265"/>
                  <a:pt x="5988" y="1985"/>
                </a:cubicBezTo>
                <a:cubicBezTo>
                  <a:pt x="5986" y="1987"/>
                  <a:pt x="5983" y="1991"/>
                  <a:pt x="5982" y="1995"/>
                </a:cubicBezTo>
                <a:cubicBezTo>
                  <a:pt x="5979" y="2003"/>
                  <a:pt x="5969" y="2028"/>
                  <a:pt x="5958" y="2057"/>
                </a:cubicBezTo>
                <a:cubicBezTo>
                  <a:pt x="5700" y="2683"/>
                  <a:pt x="5399" y="3413"/>
                  <a:pt x="5146" y="4025"/>
                </a:cubicBezTo>
                <a:cubicBezTo>
                  <a:pt x="5201" y="4025"/>
                  <a:pt x="5201" y="4025"/>
                  <a:pt x="5201" y="4025"/>
                </a:cubicBezTo>
                <a:cubicBezTo>
                  <a:pt x="5352" y="3659"/>
                  <a:pt x="5352" y="3659"/>
                  <a:pt x="5352" y="3659"/>
                </a:cubicBezTo>
                <a:cubicBezTo>
                  <a:pt x="5466" y="3699"/>
                  <a:pt x="5466" y="3699"/>
                  <a:pt x="5466" y="3699"/>
                </a:cubicBezTo>
                <a:cubicBezTo>
                  <a:pt x="5320" y="4025"/>
                  <a:pt x="5320" y="4025"/>
                  <a:pt x="5320" y="4025"/>
                </a:cubicBezTo>
                <a:cubicBezTo>
                  <a:pt x="5353" y="4025"/>
                  <a:pt x="5353" y="4025"/>
                  <a:pt x="5353" y="4025"/>
                </a:cubicBezTo>
                <a:cubicBezTo>
                  <a:pt x="5494" y="3709"/>
                  <a:pt x="5494" y="3709"/>
                  <a:pt x="5494" y="3709"/>
                </a:cubicBezTo>
                <a:cubicBezTo>
                  <a:pt x="6392" y="4025"/>
                  <a:pt x="6392" y="4025"/>
                  <a:pt x="6392" y="4025"/>
                </a:cubicBezTo>
                <a:cubicBezTo>
                  <a:pt x="6485" y="4025"/>
                  <a:pt x="6485" y="4025"/>
                  <a:pt x="6485" y="4025"/>
                </a:cubicBezTo>
                <a:cubicBezTo>
                  <a:pt x="6307" y="3962"/>
                  <a:pt x="6134" y="3901"/>
                  <a:pt x="6116" y="3892"/>
                </a:cubicBezTo>
                <a:cubicBezTo>
                  <a:pt x="6107" y="3889"/>
                  <a:pt x="6102" y="3886"/>
                  <a:pt x="6098" y="3884"/>
                </a:cubicBezTo>
                <a:cubicBezTo>
                  <a:pt x="6113" y="3862"/>
                  <a:pt x="6150" y="3807"/>
                  <a:pt x="6189" y="3748"/>
                </a:cubicBezTo>
                <a:cubicBezTo>
                  <a:pt x="6203" y="3728"/>
                  <a:pt x="6210" y="3713"/>
                  <a:pt x="6205" y="3698"/>
                </a:cubicBezTo>
                <a:cubicBezTo>
                  <a:pt x="6199" y="3679"/>
                  <a:pt x="6179" y="3672"/>
                  <a:pt x="6143" y="3658"/>
                </a:cubicBezTo>
                <a:cubicBezTo>
                  <a:pt x="6135" y="3655"/>
                  <a:pt x="6135" y="3655"/>
                  <a:pt x="6135" y="3655"/>
                </a:cubicBezTo>
                <a:cubicBezTo>
                  <a:pt x="6106" y="3644"/>
                  <a:pt x="5576" y="3472"/>
                  <a:pt x="5446" y="3430"/>
                </a:cubicBezTo>
                <a:cubicBezTo>
                  <a:pt x="5474" y="3361"/>
                  <a:pt x="5474" y="3361"/>
                  <a:pt x="5474" y="3361"/>
                </a:cubicBezTo>
                <a:cubicBezTo>
                  <a:pt x="5493" y="3367"/>
                  <a:pt x="5509" y="3369"/>
                  <a:pt x="5522" y="3369"/>
                </a:cubicBezTo>
                <a:cubicBezTo>
                  <a:pt x="5561" y="3369"/>
                  <a:pt x="5575" y="3345"/>
                  <a:pt x="5588" y="3311"/>
                </a:cubicBezTo>
                <a:cubicBezTo>
                  <a:pt x="5600" y="3281"/>
                  <a:pt x="5600" y="3281"/>
                  <a:pt x="5600" y="3281"/>
                </a:cubicBezTo>
                <a:cubicBezTo>
                  <a:pt x="5618" y="3237"/>
                  <a:pt x="5645" y="3169"/>
                  <a:pt x="5658" y="3139"/>
                </a:cubicBezTo>
                <a:cubicBezTo>
                  <a:pt x="5669" y="3112"/>
                  <a:pt x="5671" y="3098"/>
                  <a:pt x="5666" y="3087"/>
                </a:cubicBezTo>
                <a:cubicBezTo>
                  <a:pt x="5661" y="3077"/>
                  <a:pt x="5652" y="3074"/>
                  <a:pt x="5645" y="3072"/>
                </a:cubicBezTo>
                <a:cubicBezTo>
                  <a:pt x="5636" y="3070"/>
                  <a:pt x="5615" y="3063"/>
                  <a:pt x="5599" y="3058"/>
                </a:cubicBezTo>
                <a:cubicBezTo>
                  <a:pt x="5623" y="3000"/>
                  <a:pt x="5623" y="3000"/>
                  <a:pt x="5623" y="3000"/>
                </a:cubicBezTo>
                <a:cubicBezTo>
                  <a:pt x="5637" y="3003"/>
                  <a:pt x="5649" y="3004"/>
                  <a:pt x="5660" y="3004"/>
                </a:cubicBezTo>
                <a:cubicBezTo>
                  <a:pt x="5711" y="3004"/>
                  <a:pt x="5731" y="2976"/>
                  <a:pt x="5743" y="2946"/>
                </a:cubicBezTo>
                <a:cubicBezTo>
                  <a:pt x="5763" y="2897"/>
                  <a:pt x="5778" y="2859"/>
                  <a:pt x="5791" y="2829"/>
                </a:cubicBezTo>
                <a:cubicBezTo>
                  <a:pt x="5800" y="2808"/>
                  <a:pt x="5807" y="2790"/>
                  <a:pt x="5814" y="2774"/>
                </a:cubicBezTo>
                <a:cubicBezTo>
                  <a:pt x="5825" y="2747"/>
                  <a:pt x="5827" y="2734"/>
                  <a:pt x="5822" y="2724"/>
                </a:cubicBezTo>
                <a:cubicBezTo>
                  <a:pt x="5817" y="2715"/>
                  <a:pt x="5806" y="2712"/>
                  <a:pt x="5800" y="2711"/>
                </a:cubicBezTo>
                <a:cubicBezTo>
                  <a:pt x="5791" y="2708"/>
                  <a:pt x="5767" y="2702"/>
                  <a:pt x="5747" y="2697"/>
                </a:cubicBezTo>
                <a:cubicBezTo>
                  <a:pt x="5781" y="2616"/>
                  <a:pt x="5781" y="2616"/>
                  <a:pt x="5781" y="2616"/>
                </a:cubicBezTo>
                <a:cubicBezTo>
                  <a:pt x="5781" y="2617"/>
                  <a:pt x="5782" y="2619"/>
                  <a:pt x="5782" y="2620"/>
                </a:cubicBezTo>
                <a:cubicBezTo>
                  <a:pt x="5791" y="2638"/>
                  <a:pt x="5812" y="2652"/>
                  <a:pt x="5847" y="2662"/>
                </a:cubicBezTo>
                <a:cubicBezTo>
                  <a:pt x="5879" y="2672"/>
                  <a:pt x="5906" y="2676"/>
                  <a:pt x="5929" y="2676"/>
                </a:cubicBezTo>
                <a:cubicBezTo>
                  <a:pt x="6001" y="2676"/>
                  <a:pt x="6017" y="2631"/>
                  <a:pt x="6026" y="2606"/>
                </a:cubicBezTo>
                <a:cubicBezTo>
                  <a:pt x="6028" y="2602"/>
                  <a:pt x="6028" y="2602"/>
                  <a:pt x="6028" y="2602"/>
                </a:cubicBezTo>
                <a:cubicBezTo>
                  <a:pt x="6057" y="2523"/>
                  <a:pt x="6083" y="2459"/>
                  <a:pt x="6099" y="2424"/>
                </a:cubicBezTo>
                <a:cubicBezTo>
                  <a:pt x="6105" y="2411"/>
                  <a:pt x="6105" y="2400"/>
                  <a:pt x="6101" y="2391"/>
                </a:cubicBezTo>
                <a:cubicBezTo>
                  <a:pt x="6095" y="2378"/>
                  <a:pt x="6080" y="2375"/>
                  <a:pt x="6070" y="2372"/>
                </a:cubicBezTo>
                <a:cubicBezTo>
                  <a:pt x="6054" y="2368"/>
                  <a:pt x="5918" y="2341"/>
                  <a:pt x="5912" y="2340"/>
                </a:cubicBezTo>
                <a:cubicBezTo>
                  <a:pt x="5911" y="2339"/>
                  <a:pt x="5911" y="2339"/>
                  <a:pt x="5911" y="2339"/>
                </a:cubicBezTo>
                <a:cubicBezTo>
                  <a:pt x="5911" y="2339"/>
                  <a:pt x="5910" y="2339"/>
                  <a:pt x="5908" y="2339"/>
                </a:cubicBezTo>
                <a:cubicBezTo>
                  <a:pt x="5905" y="2339"/>
                  <a:pt x="5900" y="2340"/>
                  <a:pt x="5894" y="2342"/>
                </a:cubicBezTo>
                <a:cubicBezTo>
                  <a:pt x="5924" y="2269"/>
                  <a:pt x="5924" y="2269"/>
                  <a:pt x="5924" y="2269"/>
                </a:cubicBezTo>
                <a:cubicBezTo>
                  <a:pt x="5935" y="2276"/>
                  <a:pt x="5949" y="2282"/>
                  <a:pt x="5967" y="2286"/>
                </a:cubicBezTo>
                <a:cubicBezTo>
                  <a:pt x="5988" y="2290"/>
                  <a:pt x="6008" y="2293"/>
                  <a:pt x="6026" y="2293"/>
                </a:cubicBezTo>
                <a:cubicBezTo>
                  <a:pt x="6110" y="2293"/>
                  <a:pt x="6131" y="2240"/>
                  <a:pt x="6139" y="2221"/>
                </a:cubicBezTo>
                <a:cubicBezTo>
                  <a:pt x="6139" y="2219"/>
                  <a:pt x="6140" y="2218"/>
                  <a:pt x="6140" y="2217"/>
                </a:cubicBezTo>
                <a:cubicBezTo>
                  <a:pt x="6145" y="2206"/>
                  <a:pt x="6156" y="2175"/>
                  <a:pt x="6168" y="2143"/>
                </a:cubicBezTo>
                <a:cubicBezTo>
                  <a:pt x="6179" y="2114"/>
                  <a:pt x="6190" y="2083"/>
                  <a:pt x="6198" y="2065"/>
                </a:cubicBezTo>
                <a:cubicBezTo>
                  <a:pt x="6207" y="2041"/>
                  <a:pt x="6209" y="2028"/>
                  <a:pt x="6204" y="2019"/>
                </a:cubicBezTo>
                <a:cubicBezTo>
                  <a:pt x="6199" y="2009"/>
                  <a:pt x="6189" y="2007"/>
                  <a:pt x="6181" y="2005"/>
                </a:cubicBezTo>
                <a:cubicBezTo>
                  <a:pt x="6180" y="2004"/>
                  <a:pt x="6180" y="2004"/>
                  <a:pt x="6180" y="2004"/>
                </a:cubicBezTo>
                <a:cubicBezTo>
                  <a:pt x="6168" y="2001"/>
                  <a:pt x="6085" y="1986"/>
                  <a:pt x="6043" y="1978"/>
                </a:cubicBezTo>
                <a:cubicBezTo>
                  <a:pt x="6272" y="1423"/>
                  <a:pt x="6272" y="1423"/>
                  <a:pt x="6272" y="1423"/>
                </a:cubicBezTo>
                <a:cubicBezTo>
                  <a:pt x="6911" y="1504"/>
                  <a:pt x="6911" y="1504"/>
                  <a:pt x="6911" y="1504"/>
                </a:cubicBezTo>
                <a:cubicBezTo>
                  <a:pt x="6911" y="1480"/>
                  <a:pt x="6911" y="1480"/>
                  <a:pt x="6911" y="1480"/>
                </a:cubicBezTo>
                <a:cubicBezTo>
                  <a:pt x="6281" y="1400"/>
                  <a:pt x="6281" y="1400"/>
                  <a:pt x="6281" y="1400"/>
                </a:cubicBezTo>
                <a:cubicBezTo>
                  <a:pt x="6313" y="1324"/>
                  <a:pt x="6313" y="1324"/>
                  <a:pt x="6313" y="1324"/>
                </a:cubicBezTo>
                <a:cubicBezTo>
                  <a:pt x="6315" y="1324"/>
                  <a:pt x="6315" y="1324"/>
                  <a:pt x="6315" y="1324"/>
                </a:cubicBezTo>
                <a:cubicBezTo>
                  <a:pt x="6431" y="1339"/>
                  <a:pt x="6676" y="1369"/>
                  <a:pt x="6911" y="1398"/>
                </a:cubicBezTo>
                <a:cubicBezTo>
                  <a:pt x="6911" y="1374"/>
                  <a:pt x="6911" y="1374"/>
                  <a:pt x="6911" y="1374"/>
                </a:cubicBezTo>
                <a:cubicBezTo>
                  <a:pt x="6679" y="1346"/>
                  <a:pt x="6439" y="1316"/>
                  <a:pt x="6322" y="1301"/>
                </a:cubicBezTo>
                <a:cubicBezTo>
                  <a:pt x="6553" y="741"/>
                  <a:pt x="6553" y="741"/>
                  <a:pt x="6553" y="741"/>
                </a:cubicBezTo>
                <a:cubicBezTo>
                  <a:pt x="6579" y="743"/>
                  <a:pt x="6720" y="752"/>
                  <a:pt x="6911" y="764"/>
                </a:cubicBezTo>
                <a:cubicBezTo>
                  <a:pt x="6911" y="740"/>
                  <a:pt x="6911" y="740"/>
                  <a:pt x="6911" y="740"/>
                </a:cubicBezTo>
                <a:cubicBezTo>
                  <a:pt x="6735" y="729"/>
                  <a:pt x="6602" y="721"/>
                  <a:pt x="6562" y="718"/>
                </a:cubicBezTo>
                <a:cubicBezTo>
                  <a:pt x="6580" y="674"/>
                  <a:pt x="6580" y="674"/>
                  <a:pt x="6580" y="674"/>
                </a:cubicBezTo>
                <a:cubicBezTo>
                  <a:pt x="6911" y="694"/>
                  <a:pt x="6911" y="694"/>
                  <a:pt x="6911" y="694"/>
                </a:cubicBezTo>
                <a:cubicBezTo>
                  <a:pt x="6911" y="647"/>
                  <a:pt x="6911" y="647"/>
                  <a:pt x="6911" y="647"/>
                </a:cubicBezTo>
                <a:cubicBezTo>
                  <a:pt x="6596" y="627"/>
                  <a:pt x="6596" y="627"/>
                  <a:pt x="6596" y="627"/>
                </a:cubicBezTo>
                <a:cubicBezTo>
                  <a:pt x="6607" y="597"/>
                  <a:pt x="6615" y="570"/>
                  <a:pt x="6621" y="544"/>
                </a:cubicBezTo>
                <a:cubicBezTo>
                  <a:pt x="6783" y="466"/>
                  <a:pt x="6783" y="466"/>
                  <a:pt x="6783" y="466"/>
                </a:cubicBezTo>
                <a:cubicBezTo>
                  <a:pt x="6882" y="508"/>
                  <a:pt x="6882" y="508"/>
                  <a:pt x="6882" y="508"/>
                </a:cubicBezTo>
                <a:cubicBezTo>
                  <a:pt x="6911" y="567"/>
                  <a:pt x="6911" y="567"/>
                  <a:pt x="6911" y="567"/>
                </a:cubicBezTo>
                <a:cubicBezTo>
                  <a:pt x="6911" y="536"/>
                  <a:pt x="6911" y="536"/>
                  <a:pt x="6911" y="536"/>
                </a:cubicBezTo>
                <a:cubicBezTo>
                  <a:pt x="6892" y="498"/>
                  <a:pt x="6892" y="498"/>
                  <a:pt x="6892" y="498"/>
                </a:cubicBezTo>
                <a:cubicBezTo>
                  <a:pt x="6783" y="452"/>
                  <a:pt x="6783" y="452"/>
                  <a:pt x="6783" y="452"/>
                </a:cubicBezTo>
                <a:cubicBezTo>
                  <a:pt x="6624" y="527"/>
                  <a:pt x="6624" y="527"/>
                  <a:pt x="6624" y="527"/>
                </a:cubicBezTo>
                <a:cubicBezTo>
                  <a:pt x="6635" y="473"/>
                  <a:pt x="6635" y="428"/>
                  <a:pt x="6629" y="388"/>
                </a:cubicBezTo>
                <a:cubicBezTo>
                  <a:pt x="6911" y="253"/>
                  <a:pt x="6911" y="253"/>
                  <a:pt x="6911" y="253"/>
                </a:cubicBezTo>
                <a:cubicBezTo>
                  <a:pt x="6911" y="238"/>
                  <a:pt x="6911" y="238"/>
                  <a:pt x="6911" y="238"/>
                </a:cubicBezTo>
                <a:cubicBezTo>
                  <a:pt x="6626" y="374"/>
                  <a:pt x="6626" y="374"/>
                  <a:pt x="6626" y="374"/>
                </a:cubicBezTo>
                <a:cubicBezTo>
                  <a:pt x="6619" y="342"/>
                  <a:pt x="6607" y="313"/>
                  <a:pt x="6592" y="288"/>
                </a:cubicBezTo>
                <a:cubicBezTo>
                  <a:pt x="6911" y="136"/>
                  <a:pt x="6911" y="136"/>
                  <a:pt x="6911" y="136"/>
                </a:cubicBezTo>
                <a:cubicBezTo>
                  <a:pt x="6911" y="121"/>
                  <a:pt x="6911" y="121"/>
                  <a:pt x="6911" y="121"/>
                </a:cubicBezTo>
                <a:cubicBezTo>
                  <a:pt x="6585" y="276"/>
                  <a:pt x="6585" y="276"/>
                  <a:pt x="6585" y="276"/>
                </a:cubicBezTo>
                <a:cubicBezTo>
                  <a:pt x="6575" y="261"/>
                  <a:pt x="6564" y="246"/>
                  <a:pt x="6552" y="232"/>
                </a:cubicBezTo>
                <a:cubicBezTo>
                  <a:pt x="6911" y="61"/>
                  <a:pt x="6911" y="61"/>
                  <a:pt x="6911" y="61"/>
                </a:cubicBezTo>
                <a:lnTo>
                  <a:pt x="6911" y="46"/>
                </a:lnTo>
                <a:close/>
                <a:moveTo>
                  <a:pt x="5481" y="3673"/>
                </a:moveTo>
                <a:cubicBezTo>
                  <a:pt x="5363" y="3631"/>
                  <a:pt x="5363" y="3631"/>
                  <a:pt x="5363" y="3631"/>
                </a:cubicBezTo>
                <a:cubicBezTo>
                  <a:pt x="5387" y="3573"/>
                  <a:pt x="5387" y="3573"/>
                  <a:pt x="5387" y="3573"/>
                </a:cubicBezTo>
                <a:cubicBezTo>
                  <a:pt x="5516" y="3616"/>
                  <a:pt x="5516" y="3616"/>
                  <a:pt x="5516" y="3616"/>
                </a:cubicBezTo>
                <a:lnTo>
                  <a:pt x="5481" y="3673"/>
                </a:lnTo>
                <a:close/>
                <a:moveTo>
                  <a:pt x="6124" y="3682"/>
                </a:moveTo>
                <a:cubicBezTo>
                  <a:pt x="6132" y="3686"/>
                  <a:pt x="6132" y="3686"/>
                  <a:pt x="6132" y="3686"/>
                </a:cubicBezTo>
                <a:cubicBezTo>
                  <a:pt x="6152" y="3693"/>
                  <a:pt x="6175" y="3702"/>
                  <a:pt x="6177" y="3707"/>
                </a:cubicBezTo>
                <a:cubicBezTo>
                  <a:pt x="6177" y="3707"/>
                  <a:pt x="6178" y="3712"/>
                  <a:pt x="6165" y="3732"/>
                </a:cubicBezTo>
                <a:cubicBezTo>
                  <a:pt x="6116" y="3805"/>
                  <a:pt x="6071" y="3871"/>
                  <a:pt x="6067" y="3877"/>
                </a:cubicBezTo>
                <a:cubicBezTo>
                  <a:pt x="6065" y="3879"/>
                  <a:pt x="6065" y="3879"/>
                  <a:pt x="6065" y="3879"/>
                </a:cubicBezTo>
                <a:cubicBezTo>
                  <a:pt x="5509" y="3683"/>
                  <a:pt x="5509" y="3683"/>
                  <a:pt x="5509" y="3683"/>
                </a:cubicBezTo>
                <a:cubicBezTo>
                  <a:pt x="5613" y="3515"/>
                  <a:pt x="5613" y="3515"/>
                  <a:pt x="5613" y="3515"/>
                </a:cubicBezTo>
                <a:cubicBezTo>
                  <a:pt x="5817" y="3582"/>
                  <a:pt x="6104" y="3675"/>
                  <a:pt x="6124" y="3682"/>
                </a:cubicBezTo>
                <a:close/>
                <a:moveTo>
                  <a:pt x="5583" y="3506"/>
                </a:moveTo>
                <a:cubicBezTo>
                  <a:pt x="5532" y="3590"/>
                  <a:pt x="5532" y="3590"/>
                  <a:pt x="5532" y="3590"/>
                </a:cubicBezTo>
                <a:cubicBezTo>
                  <a:pt x="5398" y="3546"/>
                  <a:pt x="5398" y="3546"/>
                  <a:pt x="5398" y="3546"/>
                </a:cubicBezTo>
                <a:cubicBezTo>
                  <a:pt x="5434" y="3458"/>
                  <a:pt x="5434" y="3458"/>
                  <a:pt x="5434" y="3458"/>
                </a:cubicBezTo>
                <a:cubicBezTo>
                  <a:pt x="5464" y="3467"/>
                  <a:pt x="5518" y="3485"/>
                  <a:pt x="5583" y="3506"/>
                </a:cubicBezTo>
                <a:close/>
                <a:moveTo>
                  <a:pt x="5639" y="3095"/>
                </a:moveTo>
                <a:cubicBezTo>
                  <a:pt x="5644" y="3096"/>
                  <a:pt x="5645" y="3097"/>
                  <a:pt x="5645" y="3097"/>
                </a:cubicBezTo>
                <a:cubicBezTo>
                  <a:pt x="5645" y="3098"/>
                  <a:pt x="5647" y="3103"/>
                  <a:pt x="5636" y="3129"/>
                </a:cubicBezTo>
                <a:cubicBezTo>
                  <a:pt x="5623" y="3160"/>
                  <a:pt x="5596" y="3228"/>
                  <a:pt x="5578" y="3272"/>
                </a:cubicBezTo>
                <a:cubicBezTo>
                  <a:pt x="5567" y="3302"/>
                  <a:pt x="5567" y="3302"/>
                  <a:pt x="5567" y="3302"/>
                </a:cubicBezTo>
                <a:cubicBezTo>
                  <a:pt x="5556" y="3328"/>
                  <a:pt x="5549" y="3346"/>
                  <a:pt x="5521" y="3346"/>
                </a:cubicBezTo>
                <a:cubicBezTo>
                  <a:pt x="5511" y="3346"/>
                  <a:pt x="5499" y="3343"/>
                  <a:pt x="5483" y="3339"/>
                </a:cubicBezTo>
                <a:cubicBezTo>
                  <a:pt x="5590" y="3080"/>
                  <a:pt x="5590" y="3080"/>
                  <a:pt x="5590" y="3080"/>
                </a:cubicBezTo>
                <a:cubicBezTo>
                  <a:pt x="5606" y="3085"/>
                  <a:pt x="5629" y="3092"/>
                  <a:pt x="5639" y="3095"/>
                </a:cubicBezTo>
                <a:close/>
                <a:moveTo>
                  <a:pt x="5794" y="2734"/>
                </a:moveTo>
                <a:cubicBezTo>
                  <a:pt x="5799" y="2735"/>
                  <a:pt x="5800" y="2735"/>
                  <a:pt x="5800" y="2735"/>
                </a:cubicBezTo>
                <a:cubicBezTo>
                  <a:pt x="5801" y="2736"/>
                  <a:pt x="5801" y="2742"/>
                  <a:pt x="5792" y="2765"/>
                </a:cubicBezTo>
                <a:cubicBezTo>
                  <a:pt x="5786" y="2781"/>
                  <a:pt x="5778" y="2799"/>
                  <a:pt x="5769" y="2820"/>
                </a:cubicBezTo>
                <a:cubicBezTo>
                  <a:pt x="5757" y="2850"/>
                  <a:pt x="5741" y="2887"/>
                  <a:pt x="5721" y="2937"/>
                </a:cubicBezTo>
                <a:cubicBezTo>
                  <a:pt x="5714" y="2955"/>
                  <a:pt x="5704" y="2980"/>
                  <a:pt x="5660" y="2980"/>
                </a:cubicBezTo>
                <a:cubicBezTo>
                  <a:pt x="5652" y="2980"/>
                  <a:pt x="5643" y="2979"/>
                  <a:pt x="5632" y="2977"/>
                </a:cubicBezTo>
                <a:cubicBezTo>
                  <a:pt x="5738" y="2719"/>
                  <a:pt x="5738" y="2719"/>
                  <a:pt x="5738" y="2719"/>
                </a:cubicBezTo>
                <a:cubicBezTo>
                  <a:pt x="5758" y="2724"/>
                  <a:pt x="5785" y="2731"/>
                  <a:pt x="5794" y="2734"/>
                </a:cubicBezTo>
                <a:close/>
                <a:moveTo>
                  <a:pt x="5908" y="2363"/>
                </a:moveTo>
                <a:cubicBezTo>
                  <a:pt x="5921" y="2365"/>
                  <a:pt x="6050" y="2392"/>
                  <a:pt x="6064" y="2395"/>
                </a:cubicBezTo>
                <a:cubicBezTo>
                  <a:pt x="6069" y="2397"/>
                  <a:pt x="6078" y="2399"/>
                  <a:pt x="6080" y="2402"/>
                </a:cubicBezTo>
                <a:cubicBezTo>
                  <a:pt x="6080" y="2403"/>
                  <a:pt x="6080" y="2408"/>
                  <a:pt x="6077" y="2415"/>
                </a:cubicBezTo>
                <a:cubicBezTo>
                  <a:pt x="6062" y="2449"/>
                  <a:pt x="6035" y="2514"/>
                  <a:pt x="6005" y="2593"/>
                </a:cubicBezTo>
                <a:cubicBezTo>
                  <a:pt x="6004" y="2598"/>
                  <a:pt x="6004" y="2598"/>
                  <a:pt x="6004" y="2598"/>
                </a:cubicBezTo>
                <a:cubicBezTo>
                  <a:pt x="5995" y="2622"/>
                  <a:pt x="5984" y="2653"/>
                  <a:pt x="5929" y="2653"/>
                </a:cubicBezTo>
                <a:cubicBezTo>
                  <a:pt x="5909" y="2653"/>
                  <a:pt x="5883" y="2648"/>
                  <a:pt x="5854" y="2639"/>
                </a:cubicBezTo>
                <a:cubicBezTo>
                  <a:pt x="5826" y="2631"/>
                  <a:pt x="5809" y="2621"/>
                  <a:pt x="5804" y="2610"/>
                </a:cubicBezTo>
                <a:cubicBezTo>
                  <a:pt x="5796" y="2595"/>
                  <a:pt x="5805" y="2574"/>
                  <a:pt x="5815" y="2547"/>
                </a:cubicBezTo>
                <a:cubicBezTo>
                  <a:pt x="5817" y="2542"/>
                  <a:pt x="5817" y="2542"/>
                  <a:pt x="5817" y="2542"/>
                </a:cubicBezTo>
                <a:cubicBezTo>
                  <a:pt x="5824" y="2524"/>
                  <a:pt x="5846" y="2476"/>
                  <a:pt x="5863" y="2436"/>
                </a:cubicBezTo>
                <a:cubicBezTo>
                  <a:pt x="5876" y="2407"/>
                  <a:pt x="5888" y="2382"/>
                  <a:pt x="5891" y="2373"/>
                </a:cubicBezTo>
                <a:cubicBezTo>
                  <a:pt x="5895" y="2365"/>
                  <a:pt x="5903" y="2363"/>
                  <a:pt x="5908" y="2363"/>
                </a:cubicBezTo>
                <a:close/>
                <a:moveTo>
                  <a:pt x="6174" y="2027"/>
                </a:moveTo>
                <a:cubicBezTo>
                  <a:pt x="6176" y="2028"/>
                  <a:pt x="6176" y="2028"/>
                  <a:pt x="6176" y="2028"/>
                </a:cubicBezTo>
                <a:cubicBezTo>
                  <a:pt x="6178" y="2029"/>
                  <a:pt x="6182" y="2029"/>
                  <a:pt x="6183" y="2029"/>
                </a:cubicBezTo>
                <a:cubicBezTo>
                  <a:pt x="6183" y="2030"/>
                  <a:pt x="6184" y="2035"/>
                  <a:pt x="6176" y="2056"/>
                </a:cubicBezTo>
                <a:cubicBezTo>
                  <a:pt x="6168" y="2075"/>
                  <a:pt x="6157" y="2105"/>
                  <a:pt x="6146" y="2135"/>
                </a:cubicBezTo>
                <a:cubicBezTo>
                  <a:pt x="6134" y="2167"/>
                  <a:pt x="6123" y="2197"/>
                  <a:pt x="6119" y="2207"/>
                </a:cubicBezTo>
                <a:cubicBezTo>
                  <a:pt x="6118" y="2208"/>
                  <a:pt x="6117" y="2210"/>
                  <a:pt x="6117" y="2212"/>
                </a:cubicBezTo>
                <a:cubicBezTo>
                  <a:pt x="6109" y="2230"/>
                  <a:pt x="6094" y="2269"/>
                  <a:pt x="6026" y="2269"/>
                </a:cubicBezTo>
                <a:cubicBezTo>
                  <a:pt x="6010" y="2269"/>
                  <a:pt x="5992" y="2267"/>
                  <a:pt x="5972" y="2262"/>
                </a:cubicBezTo>
                <a:cubicBezTo>
                  <a:pt x="5954" y="2259"/>
                  <a:pt x="5941" y="2253"/>
                  <a:pt x="5933" y="2246"/>
                </a:cubicBezTo>
                <a:cubicBezTo>
                  <a:pt x="6034" y="2000"/>
                  <a:pt x="6034" y="2000"/>
                  <a:pt x="6034" y="2000"/>
                </a:cubicBezTo>
                <a:cubicBezTo>
                  <a:pt x="6086" y="2010"/>
                  <a:pt x="6163" y="2025"/>
                  <a:pt x="6174" y="2027"/>
                </a:cubicBezTo>
                <a:close/>
                <a:moveTo>
                  <a:pt x="6563" y="533"/>
                </a:moveTo>
                <a:cubicBezTo>
                  <a:pt x="6560" y="539"/>
                  <a:pt x="6555" y="542"/>
                  <a:pt x="6547" y="542"/>
                </a:cubicBezTo>
                <a:cubicBezTo>
                  <a:pt x="6543" y="542"/>
                  <a:pt x="6538" y="541"/>
                  <a:pt x="6535" y="539"/>
                </a:cubicBezTo>
                <a:cubicBezTo>
                  <a:pt x="6521" y="532"/>
                  <a:pt x="6512" y="501"/>
                  <a:pt x="6520" y="450"/>
                </a:cubicBezTo>
                <a:cubicBezTo>
                  <a:pt x="6523" y="433"/>
                  <a:pt x="6534" y="424"/>
                  <a:pt x="6543" y="424"/>
                </a:cubicBezTo>
                <a:cubicBezTo>
                  <a:pt x="6552" y="424"/>
                  <a:pt x="6560" y="432"/>
                  <a:pt x="6566" y="446"/>
                </a:cubicBezTo>
                <a:cubicBezTo>
                  <a:pt x="6579" y="481"/>
                  <a:pt x="6568" y="518"/>
                  <a:pt x="6563" y="533"/>
                </a:cubicBezTo>
                <a:close/>
                <a:moveTo>
                  <a:pt x="6845" y="3732"/>
                </a:moveTo>
                <a:cubicBezTo>
                  <a:pt x="6837" y="3729"/>
                  <a:pt x="6828" y="3726"/>
                  <a:pt x="6818" y="3726"/>
                </a:cubicBezTo>
                <a:cubicBezTo>
                  <a:pt x="6805" y="3726"/>
                  <a:pt x="6787" y="3731"/>
                  <a:pt x="6780" y="3757"/>
                </a:cubicBezTo>
                <a:cubicBezTo>
                  <a:pt x="6775" y="3772"/>
                  <a:pt x="6724" y="3898"/>
                  <a:pt x="6715" y="3916"/>
                </a:cubicBezTo>
                <a:cubicBezTo>
                  <a:pt x="6708" y="3930"/>
                  <a:pt x="6706" y="3944"/>
                  <a:pt x="6711" y="3955"/>
                </a:cubicBezTo>
                <a:cubicBezTo>
                  <a:pt x="6714" y="3961"/>
                  <a:pt x="6720" y="3970"/>
                  <a:pt x="6734" y="3974"/>
                </a:cubicBezTo>
                <a:cubicBezTo>
                  <a:pt x="6764" y="3982"/>
                  <a:pt x="6797" y="3995"/>
                  <a:pt x="6824" y="4006"/>
                </a:cubicBezTo>
                <a:cubicBezTo>
                  <a:pt x="6842" y="4013"/>
                  <a:pt x="6857" y="4019"/>
                  <a:pt x="6865" y="4021"/>
                </a:cubicBezTo>
                <a:cubicBezTo>
                  <a:pt x="6872" y="4023"/>
                  <a:pt x="6877" y="4024"/>
                  <a:pt x="6882" y="4025"/>
                </a:cubicBezTo>
                <a:cubicBezTo>
                  <a:pt x="6911" y="4025"/>
                  <a:pt x="6911" y="4025"/>
                  <a:pt x="6911" y="4025"/>
                </a:cubicBezTo>
                <a:cubicBezTo>
                  <a:pt x="6911" y="4025"/>
                  <a:pt x="6911" y="4025"/>
                  <a:pt x="6911" y="4025"/>
                </a:cubicBezTo>
                <a:cubicBezTo>
                  <a:pt x="6911" y="3994"/>
                  <a:pt x="6911" y="3994"/>
                  <a:pt x="6911" y="3994"/>
                </a:cubicBezTo>
                <a:cubicBezTo>
                  <a:pt x="6907" y="4003"/>
                  <a:pt x="6903" y="4003"/>
                  <a:pt x="6898" y="4003"/>
                </a:cubicBezTo>
                <a:cubicBezTo>
                  <a:pt x="6898" y="4003"/>
                  <a:pt x="6898" y="4003"/>
                  <a:pt x="6898" y="4003"/>
                </a:cubicBezTo>
                <a:cubicBezTo>
                  <a:pt x="6892" y="4003"/>
                  <a:pt x="6881" y="4001"/>
                  <a:pt x="6871" y="3998"/>
                </a:cubicBezTo>
                <a:cubicBezTo>
                  <a:pt x="6864" y="3997"/>
                  <a:pt x="6850" y="3991"/>
                  <a:pt x="6832" y="3984"/>
                </a:cubicBezTo>
                <a:cubicBezTo>
                  <a:pt x="6805" y="3973"/>
                  <a:pt x="6771" y="3960"/>
                  <a:pt x="6741" y="3951"/>
                </a:cubicBezTo>
                <a:cubicBezTo>
                  <a:pt x="6734" y="3949"/>
                  <a:pt x="6733" y="3946"/>
                  <a:pt x="6733" y="3945"/>
                </a:cubicBezTo>
                <a:cubicBezTo>
                  <a:pt x="6731" y="3941"/>
                  <a:pt x="6732" y="3934"/>
                  <a:pt x="6736" y="3926"/>
                </a:cubicBezTo>
                <a:cubicBezTo>
                  <a:pt x="6746" y="3907"/>
                  <a:pt x="6798" y="3780"/>
                  <a:pt x="6802" y="3764"/>
                </a:cubicBezTo>
                <a:cubicBezTo>
                  <a:pt x="6806" y="3751"/>
                  <a:pt x="6813" y="3750"/>
                  <a:pt x="6818" y="3750"/>
                </a:cubicBezTo>
                <a:cubicBezTo>
                  <a:pt x="6824" y="3750"/>
                  <a:pt x="6831" y="3752"/>
                  <a:pt x="6838" y="3754"/>
                </a:cubicBezTo>
                <a:cubicBezTo>
                  <a:pt x="6844" y="3756"/>
                  <a:pt x="6859" y="3761"/>
                  <a:pt x="6876" y="3766"/>
                </a:cubicBezTo>
                <a:cubicBezTo>
                  <a:pt x="6887" y="3769"/>
                  <a:pt x="6899" y="3773"/>
                  <a:pt x="6911" y="3777"/>
                </a:cubicBezTo>
                <a:cubicBezTo>
                  <a:pt x="6911" y="3752"/>
                  <a:pt x="6911" y="3752"/>
                  <a:pt x="6911" y="3752"/>
                </a:cubicBezTo>
                <a:cubicBezTo>
                  <a:pt x="6901" y="3749"/>
                  <a:pt x="6892" y="3746"/>
                  <a:pt x="6883" y="3743"/>
                </a:cubicBezTo>
                <a:cubicBezTo>
                  <a:pt x="6866" y="3738"/>
                  <a:pt x="6851" y="3734"/>
                  <a:pt x="6845" y="3732"/>
                </a:cubicBezTo>
                <a:close/>
                <a:moveTo>
                  <a:pt x="5972" y="583"/>
                </a:moveTo>
                <a:cubicBezTo>
                  <a:pt x="2387" y="0"/>
                  <a:pt x="2387" y="0"/>
                  <a:pt x="2387" y="0"/>
                </a:cubicBezTo>
                <a:cubicBezTo>
                  <a:pt x="2182" y="0"/>
                  <a:pt x="2182" y="0"/>
                  <a:pt x="2182" y="0"/>
                </a:cubicBezTo>
                <a:cubicBezTo>
                  <a:pt x="951" y="2853"/>
                  <a:pt x="951" y="2853"/>
                  <a:pt x="951" y="2853"/>
                </a:cubicBezTo>
                <a:cubicBezTo>
                  <a:pt x="3221" y="4025"/>
                  <a:pt x="3221" y="4025"/>
                  <a:pt x="3221" y="4025"/>
                </a:cubicBezTo>
                <a:cubicBezTo>
                  <a:pt x="3286" y="4025"/>
                  <a:pt x="3286" y="4025"/>
                  <a:pt x="3286" y="4025"/>
                </a:cubicBezTo>
                <a:cubicBezTo>
                  <a:pt x="990" y="2839"/>
                  <a:pt x="990" y="2839"/>
                  <a:pt x="990" y="2839"/>
                </a:cubicBezTo>
                <a:cubicBezTo>
                  <a:pt x="2214" y="2"/>
                  <a:pt x="2214" y="2"/>
                  <a:pt x="2214" y="2"/>
                </a:cubicBezTo>
                <a:cubicBezTo>
                  <a:pt x="5930" y="606"/>
                  <a:pt x="5930" y="606"/>
                  <a:pt x="5930" y="606"/>
                </a:cubicBezTo>
                <a:cubicBezTo>
                  <a:pt x="4511" y="4025"/>
                  <a:pt x="4511" y="4025"/>
                  <a:pt x="4511" y="4025"/>
                </a:cubicBezTo>
                <a:cubicBezTo>
                  <a:pt x="4543" y="4025"/>
                  <a:pt x="4543" y="4025"/>
                  <a:pt x="4543" y="4025"/>
                </a:cubicBezTo>
                <a:cubicBezTo>
                  <a:pt x="5965" y="600"/>
                  <a:pt x="5965" y="600"/>
                  <a:pt x="5965" y="600"/>
                </a:cubicBezTo>
                <a:lnTo>
                  <a:pt x="5972" y="583"/>
                </a:lnTo>
                <a:close/>
                <a:moveTo>
                  <a:pt x="628" y="3235"/>
                </a:moveTo>
                <a:cubicBezTo>
                  <a:pt x="613" y="3227"/>
                  <a:pt x="603" y="3211"/>
                  <a:pt x="615" y="3179"/>
                </a:cubicBezTo>
                <a:cubicBezTo>
                  <a:pt x="627" y="3147"/>
                  <a:pt x="642" y="3120"/>
                  <a:pt x="642" y="3120"/>
                </a:cubicBezTo>
                <a:cubicBezTo>
                  <a:pt x="642" y="3120"/>
                  <a:pt x="1053" y="2143"/>
                  <a:pt x="1410" y="1303"/>
                </a:cubicBezTo>
                <a:cubicBezTo>
                  <a:pt x="1677" y="673"/>
                  <a:pt x="1888" y="198"/>
                  <a:pt x="1976" y="0"/>
                </a:cubicBezTo>
                <a:cubicBezTo>
                  <a:pt x="1924" y="0"/>
                  <a:pt x="1924" y="0"/>
                  <a:pt x="1924" y="0"/>
                </a:cubicBezTo>
                <a:cubicBezTo>
                  <a:pt x="1867" y="129"/>
                  <a:pt x="1766" y="356"/>
                  <a:pt x="1637" y="653"/>
                </a:cubicBezTo>
                <a:cubicBezTo>
                  <a:pt x="1638" y="651"/>
                  <a:pt x="1639" y="649"/>
                  <a:pt x="1640" y="647"/>
                </a:cubicBezTo>
                <a:cubicBezTo>
                  <a:pt x="0" y="1430"/>
                  <a:pt x="0" y="1430"/>
                  <a:pt x="0" y="1430"/>
                </a:cubicBezTo>
                <a:cubicBezTo>
                  <a:pt x="0" y="1445"/>
                  <a:pt x="0" y="1445"/>
                  <a:pt x="0" y="1445"/>
                </a:cubicBezTo>
                <a:cubicBezTo>
                  <a:pt x="1631" y="666"/>
                  <a:pt x="1631" y="666"/>
                  <a:pt x="1631" y="666"/>
                </a:cubicBezTo>
                <a:cubicBezTo>
                  <a:pt x="1632" y="665"/>
                  <a:pt x="1633" y="663"/>
                  <a:pt x="1633" y="662"/>
                </a:cubicBezTo>
                <a:cubicBezTo>
                  <a:pt x="1620" y="692"/>
                  <a:pt x="1607" y="723"/>
                  <a:pt x="1593" y="754"/>
                </a:cubicBezTo>
                <a:cubicBezTo>
                  <a:pt x="41" y="1495"/>
                  <a:pt x="41" y="1495"/>
                  <a:pt x="41" y="1495"/>
                </a:cubicBezTo>
                <a:cubicBezTo>
                  <a:pt x="38" y="1496"/>
                  <a:pt x="38" y="1496"/>
                  <a:pt x="38" y="1496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49" y="1506"/>
                  <a:pt x="49" y="1506"/>
                  <a:pt x="49" y="1506"/>
                </a:cubicBezTo>
                <a:cubicBezTo>
                  <a:pt x="1585" y="773"/>
                  <a:pt x="1585" y="773"/>
                  <a:pt x="1585" y="773"/>
                </a:cubicBezTo>
                <a:cubicBezTo>
                  <a:pt x="1586" y="771"/>
                  <a:pt x="1587" y="769"/>
                  <a:pt x="1588" y="767"/>
                </a:cubicBezTo>
                <a:cubicBezTo>
                  <a:pt x="1562" y="827"/>
                  <a:pt x="1534" y="890"/>
                  <a:pt x="1506" y="956"/>
                </a:cubicBezTo>
                <a:cubicBezTo>
                  <a:pt x="1507" y="955"/>
                  <a:pt x="1507" y="955"/>
                  <a:pt x="1507" y="954"/>
                </a:cubicBezTo>
                <a:cubicBezTo>
                  <a:pt x="111" y="1620"/>
                  <a:pt x="111" y="1620"/>
                  <a:pt x="111" y="1620"/>
                </a:cubicBezTo>
                <a:cubicBezTo>
                  <a:pt x="109" y="1621"/>
                  <a:pt x="109" y="1621"/>
                  <a:pt x="109" y="1621"/>
                </a:cubicBezTo>
                <a:cubicBezTo>
                  <a:pt x="0" y="1928"/>
                  <a:pt x="0" y="1928"/>
                  <a:pt x="0" y="1928"/>
                </a:cubicBezTo>
                <a:cubicBezTo>
                  <a:pt x="0" y="1969"/>
                  <a:pt x="0" y="1969"/>
                  <a:pt x="0" y="1969"/>
                </a:cubicBezTo>
                <a:cubicBezTo>
                  <a:pt x="120" y="1631"/>
                  <a:pt x="120" y="1631"/>
                  <a:pt x="120" y="1631"/>
                </a:cubicBezTo>
                <a:cubicBezTo>
                  <a:pt x="1499" y="973"/>
                  <a:pt x="1499" y="973"/>
                  <a:pt x="1499" y="973"/>
                </a:cubicBezTo>
                <a:cubicBezTo>
                  <a:pt x="1487" y="1001"/>
                  <a:pt x="1474" y="1031"/>
                  <a:pt x="1462" y="1060"/>
                </a:cubicBezTo>
                <a:cubicBezTo>
                  <a:pt x="1462" y="1059"/>
                  <a:pt x="1463" y="1057"/>
                  <a:pt x="1464" y="1055"/>
                </a:cubicBezTo>
                <a:cubicBezTo>
                  <a:pt x="151" y="1682"/>
                  <a:pt x="151" y="1682"/>
                  <a:pt x="151" y="1682"/>
                </a:cubicBezTo>
                <a:cubicBezTo>
                  <a:pt x="148" y="1683"/>
                  <a:pt x="148" y="1683"/>
                  <a:pt x="148" y="1683"/>
                </a:cubicBezTo>
                <a:cubicBezTo>
                  <a:pt x="0" y="2102"/>
                  <a:pt x="0" y="2102"/>
                  <a:pt x="0" y="2102"/>
                </a:cubicBezTo>
                <a:cubicBezTo>
                  <a:pt x="0" y="2143"/>
                  <a:pt x="0" y="2143"/>
                  <a:pt x="0" y="2143"/>
                </a:cubicBezTo>
                <a:cubicBezTo>
                  <a:pt x="159" y="1693"/>
                  <a:pt x="159" y="1693"/>
                  <a:pt x="159" y="1693"/>
                </a:cubicBezTo>
                <a:cubicBezTo>
                  <a:pt x="1456" y="1074"/>
                  <a:pt x="1456" y="1074"/>
                  <a:pt x="1456" y="1074"/>
                </a:cubicBezTo>
                <a:cubicBezTo>
                  <a:pt x="1457" y="1072"/>
                  <a:pt x="1458" y="1069"/>
                  <a:pt x="1459" y="1066"/>
                </a:cubicBezTo>
                <a:cubicBezTo>
                  <a:pt x="1429" y="1137"/>
                  <a:pt x="1398" y="1209"/>
                  <a:pt x="1366" y="1284"/>
                </a:cubicBezTo>
                <a:cubicBezTo>
                  <a:pt x="1341" y="1342"/>
                  <a:pt x="1317" y="1400"/>
                  <a:pt x="1292" y="1459"/>
                </a:cubicBezTo>
                <a:cubicBezTo>
                  <a:pt x="164" y="1997"/>
                  <a:pt x="164" y="1997"/>
                  <a:pt x="164" y="1997"/>
                </a:cubicBezTo>
                <a:cubicBezTo>
                  <a:pt x="161" y="1998"/>
                  <a:pt x="161" y="1998"/>
                  <a:pt x="161" y="1998"/>
                </a:cubicBezTo>
                <a:cubicBezTo>
                  <a:pt x="0" y="2454"/>
                  <a:pt x="0" y="2454"/>
                  <a:pt x="0" y="2454"/>
                </a:cubicBezTo>
                <a:cubicBezTo>
                  <a:pt x="0" y="2483"/>
                  <a:pt x="0" y="2483"/>
                  <a:pt x="0" y="2483"/>
                </a:cubicBezTo>
                <a:cubicBezTo>
                  <a:pt x="3" y="2482"/>
                  <a:pt x="3" y="2482"/>
                  <a:pt x="3" y="2482"/>
                </a:cubicBezTo>
                <a:cubicBezTo>
                  <a:pt x="5" y="2481"/>
                  <a:pt x="5" y="2481"/>
                  <a:pt x="5" y="2481"/>
                </a:cubicBezTo>
                <a:cubicBezTo>
                  <a:pt x="172" y="2008"/>
                  <a:pt x="172" y="2008"/>
                  <a:pt x="172" y="2008"/>
                </a:cubicBezTo>
                <a:cubicBezTo>
                  <a:pt x="1284" y="1478"/>
                  <a:pt x="1284" y="1478"/>
                  <a:pt x="1284" y="1478"/>
                </a:cubicBezTo>
                <a:cubicBezTo>
                  <a:pt x="1200" y="1675"/>
                  <a:pt x="1115" y="1875"/>
                  <a:pt x="1035" y="2065"/>
                </a:cubicBezTo>
                <a:cubicBezTo>
                  <a:pt x="0" y="2559"/>
                  <a:pt x="0" y="2559"/>
                  <a:pt x="0" y="2559"/>
                </a:cubicBezTo>
                <a:cubicBezTo>
                  <a:pt x="0" y="2574"/>
                  <a:pt x="0" y="2574"/>
                  <a:pt x="0" y="2574"/>
                </a:cubicBezTo>
                <a:cubicBezTo>
                  <a:pt x="1027" y="2084"/>
                  <a:pt x="1027" y="2084"/>
                  <a:pt x="1027" y="2084"/>
                </a:cubicBezTo>
                <a:cubicBezTo>
                  <a:pt x="951" y="2264"/>
                  <a:pt x="879" y="2434"/>
                  <a:pt x="817" y="2581"/>
                </a:cubicBezTo>
                <a:cubicBezTo>
                  <a:pt x="0" y="2972"/>
                  <a:pt x="0" y="2972"/>
                  <a:pt x="0" y="2972"/>
                </a:cubicBezTo>
                <a:cubicBezTo>
                  <a:pt x="0" y="2987"/>
                  <a:pt x="0" y="2987"/>
                  <a:pt x="0" y="2987"/>
                </a:cubicBezTo>
                <a:cubicBezTo>
                  <a:pt x="809" y="2600"/>
                  <a:pt x="809" y="2600"/>
                  <a:pt x="809" y="2600"/>
                </a:cubicBezTo>
                <a:cubicBezTo>
                  <a:pt x="792" y="2641"/>
                  <a:pt x="776" y="2680"/>
                  <a:pt x="760" y="2716"/>
                </a:cubicBezTo>
                <a:cubicBezTo>
                  <a:pt x="763" y="2711"/>
                  <a:pt x="765" y="2705"/>
                  <a:pt x="767" y="2699"/>
                </a:cubicBezTo>
                <a:cubicBezTo>
                  <a:pt x="0" y="3065"/>
                  <a:pt x="0" y="3065"/>
                  <a:pt x="0" y="3065"/>
                </a:cubicBezTo>
                <a:cubicBezTo>
                  <a:pt x="0" y="3080"/>
                  <a:pt x="0" y="3080"/>
                  <a:pt x="0" y="3080"/>
                </a:cubicBezTo>
                <a:cubicBezTo>
                  <a:pt x="760" y="2718"/>
                  <a:pt x="760" y="2718"/>
                  <a:pt x="760" y="2718"/>
                </a:cubicBezTo>
                <a:cubicBezTo>
                  <a:pt x="668" y="2935"/>
                  <a:pt x="606" y="3081"/>
                  <a:pt x="599" y="3099"/>
                </a:cubicBezTo>
                <a:cubicBezTo>
                  <a:pt x="595" y="3107"/>
                  <a:pt x="582" y="3133"/>
                  <a:pt x="571" y="3162"/>
                </a:cubicBezTo>
                <a:cubicBezTo>
                  <a:pt x="569" y="3165"/>
                  <a:pt x="569" y="3168"/>
                  <a:pt x="568" y="3170"/>
                </a:cubicBezTo>
                <a:cubicBezTo>
                  <a:pt x="0" y="3441"/>
                  <a:pt x="0" y="3441"/>
                  <a:pt x="0" y="3441"/>
                </a:cubicBezTo>
                <a:cubicBezTo>
                  <a:pt x="0" y="3456"/>
                  <a:pt x="0" y="3456"/>
                  <a:pt x="0" y="3456"/>
                </a:cubicBezTo>
                <a:cubicBezTo>
                  <a:pt x="564" y="3187"/>
                  <a:pt x="564" y="3187"/>
                  <a:pt x="564" y="3187"/>
                </a:cubicBezTo>
                <a:cubicBezTo>
                  <a:pt x="560" y="3208"/>
                  <a:pt x="563" y="3226"/>
                  <a:pt x="570" y="3240"/>
                </a:cubicBezTo>
                <a:cubicBezTo>
                  <a:pt x="25" y="3501"/>
                  <a:pt x="25" y="3501"/>
                  <a:pt x="25" y="3501"/>
                </a:cubicBezTo>
                <a:cubicBezTo>
                  <a:pt x="0" y="3492"/>
                  <a:pt x="0" y="3492"/>
                  <a:pt x="0" y="3492"/>
                </a:cubicBezTo>
                <a:cubicBezTo>
                  <a:pt x="0" y="3506"/>
                  <a:pt x="0" y="3506"/>
                  <a:pt x="0" y="3506"/>
                </a:cubicBezTo>
                <a:cubicBezTo>
                  <a:pt x="26" y="3515"/>
                  <a:pt x="26" y="3515"/>
                  <a:pt x="26" y="3515"/>
                </a:cubicBezTo>
                <a:cubicBezTo>
                  <a:pt x="577" y="3252"/>
                  <a:pt x="577" y="3252"/>
                  <a:pt x="577" y="3252"/>
                </a:cubicBezTo>
                <a:cubicBezTo>
                  <a:pt x="585" y="3263"/>
                  <a:pt x="595" y="3271"/>
                  <a:pt x="605" y="3277"/>
                </a:cubicBezTo>
                <a:cubicBezTo>
                  <a:pt x="611" y="3280"/>
                  <a:pt x="627" y="3290"/>
                  <a:pt x="641" y="3298"/>
                </a:cubicBezTo>
                <a:cubicBezTo>
                  <a:pt x="637" y="3296"/>
                  <a:pt x="632" y="3293"/>
                  <a:pt x="628" y="3291"/>
                </a:cubicBezTo>
                <a:cubicBezTo>
                  <a:pt x="61" y="3561"/>
                  <a:pt x="61" y="3561"/>
                  <a:pt x="61" y="3561"/>
                </a:cubicBezTo>
                <a:cubicBezTo>
                  <a:pt x="0" y="3537"/>
                  <a:pt x="0" y="3537"/>
                  <a:pt x="0" y="3537"/>
                </a:cubicBezTo>
                <a:cubicBezTo>
                  <a:pt x="0" y="3551"/>
                  <a:pt x="0" y="3551"/>
                  <a:pt x="0" y="3551"/>
                </a:cubicBezTo>
                <a:cubicBezTo>
                  <a:pt x="62" y="3576"/>
                  <a:pt x="62" y="3576"/>
                  <a:pt x="62" y="3576"/>
                </a:cubicBezTo>
                <a:cubicBezTo>
                  <a:pt x="642" y="3299"/>
                  <a:pt x="642" y="3299"/>
                  <a:pt x="642" y="3299"/>
                </a:cubicBezTo>
                <a:cubicBezTo>
                  <a:pt x="647" y="3302"/>
                  <a:pt x="652" y="3306"/>
                  <a:pt x="656" y="3308"/>
                </a:cubicBezTo>
                <a:cubicBezTo>
                  <a:pt x="657" y="3309"/>
                  <a:pt x="657" y="3309"/>
                  <a:pt x="657" y="3309"/>
                </a:cubicBezTo>
                <a:cubicBezTo>
                  <a:pt x="658" y="3309"/>
                  <a:pt x="658" y="3309"/>
                  <a:pt x="658" y="3309"/>
                </a:cubicBezTo>
                <a:cubicBezTo>
                  <a:pt x="660" y="3310"/>
                  <a:pt x="674" y="3318"/>
                  <a:pt x="698" y="3332"/>
                </a:cubicBezTo>
                <a:cubicBezTo>
                  <a:pt x="697" y="3332"/>
                  <a:pt x="695" y="3331"/>
                  <a:pt x="694" y="3330"/>
                </a:cubicBezTo>
                <a:cubicBezTo>
                  <a:pt x="99" y="3615"/>
                  <a:pt x="99" y="3615"/>
                  <a:pt x="99" y="3615"/>
                </a:cubicBezTo>
                <a:cubicBezTo>
                  <a:pt x="0" y="3578"/>
                  <a:pt x="0" y="3578"/>
                  <a:pt x="0" y="3578"/>
                </a:cubicBezTo>
                <a:cubicBezTo>
                  <a:pt x="0" y="3593"/>
                  <a:pt x="0" y="3593"/>
                  <a:pt x="0" y="3593"/>
                </a:cubicBezTo>
                <a:cubicBezTo>
                  <a:pt x="99" y="3630"/>
                  <a:pt x="99" y="3630"/>
                  <a:pt x="99" y="3630"/>
                </a:cubicBezTo>
                <a:cubicBezTo>
                  <a:pt x="708" y="3339"/>
                  <a:pt x="708" y="3339"/>
                  <a:pt x="708" y="3339"/>
                </a:cubicBezTo>
                <a:cubicBezTo>
                  <a:pt x="751" y="3363"/>
                  <a:pt x="820" y="3403"/>
                  <a:pt x="909" y="3455"/>
                </a:cubicBezTo>
                <a:cubicBezTo>
                  <a:pt x="207" y="3790"/>
                  <a:pt x="207" y="3790"/>
                  <a:pt x="207" y="3790"/>
                </a:cubicBezTo>
                <a:cubicBezTo>
                  <a:pt x="0" y="3709"/>
                  <a:pt x="0" y="3709"/>
                  <a:pt x="0" y="3709"/>
                </a:cubicBezTo>
                <a:cubicBezTo>
                  <a:pt x="0" y="3723"/>
                  <a:pt x="0" y="3723"/>
                  <a:pt x="0" y="3723"/>
                </a:cubicBezTo>
                <a:cubicBezTo>
                  <a:pt x="208" y="3804"/>
                  <a:pt x="208" y="3804"/>
                  <a:pt x="208" y="3804"/>
                </a:cubicBezTo>
                <a:cubicBezTo>
                  <a:pt x="923" y="3463"/>
                  <a:pt x="923" y="3463"/>
                  <a:pt x="923" y="3463"/>
                </a:cubicBezTo>
                <a:cubicBezTo>
                  <a:pt x="920" y="3461"/>
                  <a:pt x="916" y="3459"/>
                  <a:pt x="913" y="3457"/>
                </a:cubicBezTo>
                <a:cubicBezTo>
                  <a:pt x="1046" y="3535"/>
                  <a:pt x="1225" y="3639"/>
                  <a:pt x="1431" y="3759"/>
                </a:cubicBezTo>
                <a:cubicBezTo>
                  <a:pt x="873" y="4025"/>
                  <a:pt x="873" y="4025"/>
                  <a:pt x="873" y="4025"/>
                </a:cubicBezTo>
                <a:cubicBezTo>
                  <a:pt x="904" y="4025"/>
                  <a:pt x="904" y="4025"/>
                  <a:pt x="904" y="4025"/>
                </a:cubicBezTo>
                <a:cubicBezTo>
                  <a:pt x="1445" y="3767"/>
                  <a:pt x="1445" y="3767"/>
                  <a:pt x="1445" y="3767"/>
                </a:cubicBezTo>
                <a:cubicBezTo>
                  <a:pt x="1441" y="3765"/>
                  <a:pt x="1437" y="3763"/>
                  <a:pt x="1434" y="3761"/>
                </a:cubicBezTo>
                <a:cubicBezTo>
                  <a:pt x="1473" y="3784"/>
                  <a:pt x="1514" y="3807"/>
                  <a:pt x="1556" y="3831"/>
                </a:cubicBezTo>
                <a:cubicBezTo>
                  <a:pt x="1552" y="3829"/>
                  <a:pt x="1548" y="3827"/>
                  <a:pt x="1544" y="3825"/>
                </a:cubicBezTo>
                <a:cubicBezTo>
                  <a:pt x="1123" y="4025"/>
                  <a:pt x="1123" y="4025"/>
                  <a:pt x="1123" y="4025"/>
                </a:cubicBezTo>
                <a:cubicBezTo>
                  <a:pt x="1155" y="4025"/>
                  <a:pt x="1155" y="4025"/>
                  <a:pt x="1155" y="4025"/>
                </a:cubicBezTo>
                <a:cubicBezTo>
                  <a:pt x="1558" y="3833"/>
                  <a:pt x="1558" y="3833"/>
                  <a:pt x="1558" y="3833"/>
                </a:cubicBezTo>
                <a:cubicBezTo>
                  <a:pt x="1567" y="3838"/>
                  <a:pt x="1577" y="3844"/>
                  <a:pt x="1586" y="3849"/>
                </a:cubicBezTo>
                <a:cubicBezTo>
                  <a:pt x="1218" y="4025"/>
                  <a:pt x="1218" y="4025"/>
                  <a:pt x="1218" y="4025"/>
                </a:cubicBezTo>
                <a:cubicBezTo>
                  <a:pt x="1249" y="4025"/>
                  <a:pt x="1249" y="4025"/>
                  <a:pt x="1249" y="4025"/>
                </a:cubicBezTo>
                <a:cubicBezTo>
                  <a:pt x="1600" y="3857"/>
                  <a:pt x="1600" y="3857"/>
                  <a:pt x="1600" y="3857"/>
                </a:cubicBezTo>
                <a:cubicBezTo>
                  <a:pt x="1597" y="3855"/>
                  <a:pt x="1593" y="3853"/>
                  <a:pt x="1589" y="3851"/>
                </a:cubicBezTo>
                <a:cubicBezTo>
                  <a:pt x="1611" y="3864"/>
                  <a:pt x="1633" y="3876"/>
                  <a:pt x="1655" y="3889"/>
                </a:cubicBezTo>
                <a:cubicBezTo>
                  <a:pt x="1651" y="3887"/>
                  <a:pt x="1647" y="3884"/>
                  <a:pt x="1643" y="3882"/>
                </a:cubicBezTo>
                <a:cubicBezTo>
                  <a:pt x="1343" y="4025"/>
                  <a:pt x="1343" y="4025"/>
                  <a:pt x="1343" y="4025"/>
                </a:cubicBezTo>
                <a:cubicBezTo>
                  <a:pt x="1374" y="4025"/>
                  <a:pt x="1374" y="4025"/>
                  <a:pt x="1374" y="4025"/>
                </a:cubicBezTo>
                <a:cubicBezTo>
                  <a:pt x="1657" y="3890"/>
                  <a:pt x="1657" y="3890"/>
                  <a:pt x="1657" y="3890"/>
                </a:cubicBezTo>
                <a:cubicBezTo>
                  <a:pt x="1698" y="3915"/>
                  <a:pt x="1741" y="3939"/>
                  <a:pt x="1784" y="3964"/>
                </a:cubicBezTo>
                <a:cubicBezTo>
                  <a:pt x="1657" y="4025"/>
                  <a:pt x="1657" y="4025"/>
                  <a:pt x="1657" y="4025"/>
                </a:cubicBezTo>
                <a:cubicBezTo>
                  <a:pt x="1688" y="4025"/>
                  <a:pt x="1688" y="4025"/>
                  <a:pt x="1688" y="4025"/>
                </a:cubicBezTo>
                <a:cubicBezTo>
                  <a:pt x="1798" y="3973"/>
                  <a:pt x="1798" y="3973"/>
                  <a:pt x="1798" y="3973"/>
                </a:cubicBezTo>
                <a:cubicBezTo>
                  <a:pt x="1793" y="3970"/>
                  <a:pt x="1789" y="3967"/>
                  <a:pt x="1784" y="3965"/>
                </a:cubicBezTo>
                <a:cubicBezTo>
                  <a:pt x="1819" y="3985"/>
                  <a:pt x="1853" y="4005"/>
                  <a:pt x="1888" y="4025"/>
                </a:cubicBezTo>
                <a:cubicBezTo>
                  <a:pt x="1983" y="4025"/>
                  <a:pt x="1983" y="4025"/>
                  <a:pt x="1983" y="4025"/>
                </a:cubicBezTo>
                <a:cubicBezTo>
                  <a:pt x="1274" y="3613"/>
                  <a:pt x="682" y="3268"/>
                  <a:pt x="682" y="3268"/>
                </a:cubicBezTo>
                <a:cubicBezTo>
                  <a:pt x="682" y="3268"/>
                  <a:pt x="641" y="3242"/>
                  <a:pt x="628" y="3235"/>
                </a:cubicBezTo>
                <a:close/>
                <a:moveTo>
                  <a:pt x="6060" y="1610"/>
                </a:moveTo>
                <a:cubicBezTo>
                  <a:pt x="6066" y="1613"/>
                  <a:pt x="6072" y="1615"/>
                  <a:pt x="6078" y="1615"/>
                </a:cubicBezTo>
                <a:cubicBezTo>
                  <a:pt x="6093" y="1615"/>
                  <a:pt x="6107" y="1605"/>
                  <a:pt x="6113" y="1590"/>
                </a:cubicBezTo>
                <a:cubicBezTo>
                  <a:pt x="6139" y="1518"/>
                  <a:pt x="6139" y="1518"/>
                  <a:pt x="6139" y="1518"/>
                </a:cubicBezTo>
                <a:cubicBezTo>
                  <a:pt x="6146" y="1503"/>
                  <a:pt x="6143" y="1474"/>
                  <a:pt x="6125" y="1465"/>
                </a:cubicBezTo>
                <a:cubicBezTo>
                  <a:pt x="6121" y="1462"/>
                  <a:pt x="6116" y="1460"/>
                  <a:pt x="6110" y="1460"/>
                </a:cubicBezTo>
                <a:cubicBezTo>
                  <a:pt x="6097" y="1460"/>
                  <a:pt x="6083" y="1469"/>
                  <a:pt x="6077" y="1482"/>
                </a:cubicBezTo>
                <a:cubicBezTo>
                  <a:pt x="6049" y="1552"/>
                  <a:pt x="6049" y="1552"/>
                  <a:pt x="6049" y="1552"/>
                </a:cubicBezTo>
                <a:cubicBezTo>
                  <a:pt x="6046" y="1560"/>
                  <a:pt x="6044" y="1571"/>
                  <a:pt x="6045" y="1581"/>
                </a:cubicBezTo>
                <a:cubicBezTo>
                  <a:pt x="6045" y="1600"/>
                  <a:pt x="6054" y="1607"/>
                  <a:pt x="6060" y="1610"/>
                </a:cubicBezTo>
                <a:close/>
                <a:moveTo>
                  <a:pt x="6071" y="1561"/>
                </a:moveTo>
                <a:cubicBezTo>
                  <a:pt x="6099" y="1491"/>
                  <a:pt x="6099" y="1491"/>
                  <a:pt x="6099" y="1491"/>
                </a:cubicBezTo>
                <a:cubicBezTo>
                  <a:pt x="6101" y="1487"/>
                  <a:pt x="6106" y="1484"/>
                  <a:pt x="6111" y="1484"/>
                </a:cubicBezTo>
                <a:cubicBezTo>
                  <a:pt x="6112" y="1485"/>
                  <a:pt x="6112" y="1485"/>
                  <a:pt x="6112" y="1485"/>
                </a:cubicBezTo>
                <a:cubicBezTo>
                  <a:pt x="6114" y="1486"/>
                  <a:pt x="6114" y="1486"/>
                  <a:pt x="6114" y="1486"/>
                </a:cubicBezTo>
                <a:cubicBezTo>
                  <a:pt x="6118" y="1488"/>
                  <a:pt x="6121" y="1502"/>
                  <a:pt x="6117" y="1509"/>
                </a:cubicBezTo>
                <a:cubicBezTo>
                  <a:pt x="6091" y="1581"/>
                  <a:pt x="6091" y="1581"/>
                  <a:pt x="6091" y="1581"/>
                </a:cubicBezTo>
                <a:cubicBezTo>
                  <a:pt x="6088" y="1587"/>
                  <a:pt x="6083" y="1591"/>
                  <a:pt x="6078" y="1591"/>
                </a:cubicBezTo>
                <a:cubicBezTo>
                  <a:pt x="6076" y="1591"/>
                  <a:pt x="6073" y="1590"/>
                  <a:pt x="6070" y="1589"/>
                </a:cubicBezTo>
                <a:cubicBezTo>
                  <a:pt x="6068" y="1586"/>
                  <a:pt x="6067" y="1570"/>
                  <a:pt x="6071" y="1561"/>
                </a:cubicBezTo>
                <a:close/>
                <a:moveTo>
                  <a:pt x="6183" y="1372"/>
                </a:moveTo>
                <a:cubicBezTo>
                  <a:pt x="6199" y="1372"/>
                  <a:pt x="6214" y="1362"/>
                  <a:pt x="6220" y="1347"/>
                </a:cubicBezTo>
                <a:cubicBezTo>
                  <a:pt x="6318" y="1108"/>
                  <a:pt x="6318" y="1108"/>
                  <a:pt x="6318" y="1108"/>
                </a:cubicBezTo>
                <a:cubicBezTo>
                  <a:pt x="6318" y="1107"/>
                  <a:pt x="6318" y="1107"/>
                  <a:pt x="6318" y="1107"/>
                </a:cubicBezTo>
                <a:cubicBezTo>
                  <a:pt x="6329" y="1081"/>
                  <a:pt x="6329" y="1081"/>
                  <a:pt x="6329" y="1081"/>
                </a:cubicBezTo>
                <a:cubicBezTo>
                  <a:pt x="6329" y="1081"/>
                  <a:pt x="6329" y="1080"/>
                  <a:pt x="6329" y="1080"/>
                </a:cubicBezTo>
                <a:cubicBezTo>
                  <a:pt x="6331" y="1078"/>
                  <a:pt x="6331" y="1075"/>
                  <a:pt x="6332" y="1073"/>
                </a:cubicBezTo>
                <a:cubicBezTo>
                  <a:pt x="6441" y="807"/>
                  <a:pt x="6441" y="807"/>
                  <a:pt x="6441" y="807"/>
                </a:cubicBezTo>
                <a:cubicBezTo>
                  <a:pt x="6445" y="797"/>
                  <a:pt x="6446" y="785"/>
                  <a:pt x="6443" y="775"/>
                </a:cubicBezTo>
                <a:cubicBezTo>
                  <a:pt x="6440" y="762"/>
                  <a:pt x="6433" y="753"/>
                  <a:pt x="6423" y="749"/>
                </a:cubicBezTo>
                <a:cubicBezTo>
                  <a:pt x="6417" y="744"/>
                  <a:pt x="6409" y="741"/>
                  <a:pt x="6401" y="741"/>
                </a:cubicBezTo>
                <a:cubicBezTo>
                  <a:pt x="6389" y="741"/>
                  <a:pt x="6378" y="748"/>
                  <a:pt x="6373" y="760"/>
                </a:cubicBezTo>
                <a:cubicBezTo>
                  <a:pt x="6152" y="1302"/>
                  <a:pt x="6152" y="1302"/>
                  <a:pt x="6152" y="1302"/>
                </a:cubicBezTo>
                <a:cubicBezTo>
                  <a:pt x="6145" y="1320"/>
                  <a:pt x="6144" y="1359"/>
                  <a:pt x="6167" y="1369"/>
                </a:cubicBezTo>
                <a:cubicBezTo>
                  <a:pt x="6172" y="1371"/>
                  <a:pt x="6177" y="1372"/>
                  <a:pt x="6183" y="1372"/>
                </a:cubicBezTo>
                <a:close/>
                <a:moveTo>
                  <a:pt x="6395" y="769"/>
                </a:moveTo>
                <a:cubicBezTo>
                  <a:pt x="6397" y="766"/>
                  <a:pt x="6399" y="765"/>
                  <a:pt x="6401" y="765"/>
                </a:cubicBezTo>
                <a:cubicBezTo>
                  <a:pt x="6404" y="765"/>
                  <a:pt x="6407" y="767"/>
                  <a:pt x="6410" y="769"/>
                </a:cubicBezTo>
                <a:cubicBezTo>
                  <a:pt x="6413" y="770"/>
                  <a:pt x="6413" y="770"/>
                  <a:pt x="6413" y="770"/>
                </a:cubicBezTo>
                <a:cubicBezTo>
                  <a:pt x="6417" y="772"/>
                  <a:pt x="6419" y="778"/>
                  <a:pt x="6420" y="780"/>
                </a:cubicBezTo>
                <a:cubicBezTo>
                  <a:pt x="6421" y="786"/>
                  <a:pt x="6421" y="793"/>
                  <a:pt x="6419" y="798"/>
                </a:cubicBezTo>
                <a:cubicBezTo>
                  <a:pt x="6320" y="1041"/>
                  <a:pt x="6320" y="1041"/>
                  <a:pt x="6320" y="1041"/>
                </a:cubicBezTo>
                <a:cubicBezTo>
                  <a:pt x="6311" y="1034"/>
                  <a:pt x="6300" y="1030"/>
                  <a:pt x="6290" y="1028"/>
                </a:cubicBezTo>
                <a:lnTo>
                  <a:pt x="6395" y="769"/>
                </a:lnTo>
                <a:close/>
                <a:moveTo>
                  <a:pt x="6280" y="1052"/>
                </a:moveTo>
                <a:cubicBezTo>
                  <a:pt x="6286" y="1051"/>
                  <a:pt x="6297" y="1053"/>
                  <a:pt x="6305" y="1060"/>
                </a:cubicBezTo>
                <a:cubicBezTo>
                  <a:pt x="6309" y="1063"/>
                  <a:pt x="6309" y="1065"/>
                  <a:pt x="6309" y="1066"/>
                </a:cubicBezTo>
                <a:cubicBezTo>
                  <a:pt x="6308" y="1070"/>
                  <a:pt x="6308" y="1070"/>
                  <a:pt x="6308" y="1070"/>
                </a:cubicBezTo>
                <a:cubicBezTo>
                  <a:pt x="6308" y="1070"/>
                  <a:pt x="6307" y="1070"/>
                  <a:pt x="6307" y="1070"/>
                </a:cubicBezTo>
                <a:cubicBezTo>
                  <a:pt x="6303" y="1065"/>
                  <a:pt x="6296" y="1061"/>
                  <a:pt x="6287" y="1058"/>
                </a:cubicBezTo>
                <a:cubicBezTo>
                  <a:pt x="6284" y="1057"/>
                  <a:pt x="6281" y="1056"/>
                  <a:pt x="6278" y="1056"/>
                </a:cubicBezTo>
                <a:lnTo>
                  <a:pt x="6280" y="1052"/>
                </a:lnTo>
                <a:close/>
                <a:moveTo>
                  <a:pt x="6174" y="1311"/>
                </a:moveTo>
                <a:cubicBezTo>
                  <a:pt x="6269" y="1079"/>
                  <a:pt x="6269" y="1079"/>
                  <a:pt x="6269" y="1079"/>
                </a:cubicBezTo>
                <a:cubicBezTo>
                  <a:pt x="6272" y="1079"/>
                  <a:pt x="6275" y="1079"/>
                  <a:pt x="6280" y="1081"/>
                </a:cubicBezTo>
                <a:cubicBezTo>
                  <a:pt x="6294" y="1085"/>
                  <a:pt x="6295" y="1096"/>
                  <a:pt x="6295" y="1102"/>
                </a:cubicBezTo>
                <a:cubicBezTo>
                  <a:pt x="6198" y="1337"/>
                  <a:pt x="6198" y="1337"/>
                  <a:pt x="6198" y="1337"/>
                </a:cubicBezTo>
                <a:cubicBezTo>
                  <a:pt x="6196" y="1344"/>
                  <a:pt x="6189" y="1348"/>
                  <a:pt x="6182" y="1348"/>
                </a:cubicBezTo>
                <a:cubicBezTo>
                  <a:pt x="6180" y="1348"/>
                  <a:pt x="6178" y="1348"/>
                  <a:pt x="6176" y="1347"/>
                </a:cubicBezTo>
                <a:cubicBezTo>
                  <a:pt x="6171" y="1345"/>
                  <a:pt x="6169" y="1323"/>
                  <a:pt x="6174" y="1311"/>
                </a:cubicBezTo>
                <a:close/>
                <a:moveTo>
                  <a:pt x="5885" y="3496"/>
                </a:moveTo>
                <a:cubicBezTo>
                  <a:pt x="5909" y="3504"/>
                  <a:pt x="5928" y="3507"/>
                  <a:pt x="5945" y="3507"/>
                </a:cubicBezTo>
                <a:cubicBezTo>
                  <a:pt x="6000" y="3507"/>
                  <a:pt x="6015" y="3469"/>
                  <a:pt x="6027" y="3438"/>
                </a:cubicBezTo>
                <a:cubicBezTo>
                  <a:pt x="6029" y="3432"/>
                  <a:pt x="6031" y="3427"/>
                  <a:pt x="6033" y="3421"/>
                </a:cubicBezTo>
                <a:cubicBezTo>
                  <a:pt x="6057" y="3369"/>
                  <a:pt x="6069" y="3335"/>
                  <a:pt x="6078" y="3307"/>
                </a:cubicBezTo>
                <a:cubicBezTo>
                  <a:pt x="6083" y="3291"/>
                  <a:pt x="6088" y="3277"/>
                  <a:pt x="6094" y="3263"/>
                </a:cubicBezTo>
                <a:cubicBezTo>
                  <a:pt x="6105" y="3237"/>
                  <a:pt x="6107" y="3222"/>
                  <a:pt x="6102" y="3211"/>
                </a:cubicBezTo>
                <a:cubicBezTo>
                  <a:pt x="6098" y="3202"/>
                  <a:pt x="6089" y="3198"/>
                  <a:pt x="6081" y="3197"/>
                </a:cubicBezTo>
                <a:cubicBezTo>
                  <a:pt x="6066" y="3192"/>
                  <a:pt x="5959" y="3162"/>
                  <a:pt x="5958" y="3162"/>
                </a:cubicBezTo>
                <a:cubicBezTo>
                  <a:pt x="5955" y="3161"/>
                  <a:pt x="5955" y="3161"/>
                  <a:pt x="5955" y="3161"/>
                </a:cubicBezTo>
                <a:cubicBezTo>
                  <a:pt x="5955" y="3161"/>
                  <a:pt x="5954" y="3161"/>
                  <a:pt x="5952" y="3161"/>
                </a:cubicBezTo>
                <a:cubicBezTo>
                  <a:pt x="5940" y="3161"/>
                  <a:pt x="5911" y="3164"/>
                  <a:pt x="5902" y="3186"/>
                </a:cubicBezTo>
                <a:cubicBezTo>
                  <a:pt x="5898" y="3195"/>
                  <a:pt x="5886" y="3227"/>
                  <a:pt x="5873" y="3263"/>
                </a:cubicBezTo>
                <a:cubicBezTo>
                  <a:pt x="5856" y="3307"/>
                  <a:pt x="5838" y="3356"/>
                  <a:pt x="5831" y="3373"/>
                </a:cubicBezTo>
                <a:cubicBezTo>
                  <a:pt x="5821" y="3397"/>
                  <a:pt x="5811" y="3424"/>
                  <a:pt x="5823" y="3450"/>
                </a:cubicBezTo>
                <a:cubicBezTo>
                  <a:pt x="5833" y="3470"/>
                  <a:pt x="5853" y="3485"/>
                  <a:pt x="5885" y="3496"/>
                </a:cubicBezTo>
                <a:close/>
                <a:moveTo>
                  <a:pt x="5853" y="3382"/>
                </a:moveTo>
                <a:cubicBezTo>
                  <a:pt x="5860" y="3365"/>
                  <a:pt x="5879" y="3315"/>
                  <a:pt x="5895" y="3271"/>
                </a:cubicBezTo>
                <a:cubicBezTo>
                  <a:pt x="5908" y="3237"/>
                  <a:pt x="5920" y="3204"/>
                  <a:pt x="5924" y="3195"/>
                </a:cubicBezTo>
                <a:cubicBezTo>
                  <a:pt x="5927" y="3187"/>
                  <a:pt x="5943" y="3185"/>
                  <a:pt x="5952" y="3185"/>
                </a:cubicBezTo>
                <a:cubicBezTo>
                  <a:pt x="5953" y="3185"/>
                  <a:pt x="5953" y="3185"/>
                  <a:pt x="5953" y="3185"/>
                </a:cubicBezTo>
                <a:cubicBezTo>
                  <a:pt x="5966" y="3189"/>
                  <a:pt x="6060" y="3215"/>
                  <a:pt x="6075" y="3219"/>
                </a:cubicBezTo>
                <a:cubicBezTo>
                  <a:pt x="6080" y="3221"/>
                  <a:pt x="6081" y="3222"/>
                  <a:pt x="6081" y="3222"/>
                </a:cubicBezTo>
                <a:cubicBezTo>
                  <a:pt x="6081" y="3222"/>
                  <a:pt x="6083" y="3228"/>
                  <a:pt x="6072" y="3254"/>
                </a:cubicBezTo>
                <a:cubicBezTo>
                  <a:pt x="6066" y="3269"/>
                  <a:pt x="6061" y="3283"/>
                  <a:pt x="6055" y="3300"/>
                </a:cubicBezTo>
                <a:cubicBezTo>
                  <a:pt x="6046" y="3327"/>
                  <a:pt x="6035" y="3360"/>
                  <a:pt x="6012" y="3412"/>
                </a:cubicBezTo>
                <a:cubicBezTo>
                  <a:pt x="6009" y="3417"/>
                  <a:pt x="6007" y="3423"/>
                  <a:pt x="6004" y="3429"/>
                </a:cubicBezTo>
                <a:cubicBezTo>
                  <a:pt x="5993" y="3458"/>
                  <a:pt x="5984" y="3483"/>
                  <a:pt x="5945" y="3483"/>
                </a:cubicBezTo>
                <a:cubicBezTo>
                  <a:pt x="5931" y="3483"/>
                  <a:pt x="5913" y="3480"/>
                  <a:pt x="5893" y="3473"/>
                </a:cubicBezTo>
                <a:cubicBezTo>
                  <a:pt x="5867" y="3465"/>
                  <a:pt x="5851" y="3454"/>
                  <a:pt x="5845" y="3440"/>
                </a:cubicBezTo>
                <a:cubicBezTo>
                  <a:pt x="5837" y="3423"/>
                  <a:pt x="5845" y="3401"/>
                  <a:pt x="5853" y="3382"/>
                </a:cubicBezTo>
                <a:close/>
                <a:moveTo>
                  <a:pt x="6756" y="1766"/>
                </a:moveTo>
                <a:cubicBezTo>
                  <a:pt x="6767" y="1738"/>
                  <a:pt x="6772" y="1724"/>
                  <a:pt x="6766" y="1713"/>
                </a:cubicBezTo>
                <a:cubicBezTo>
                  <a:pt x="6762" y="1705"/>
                  <a:pt x="6754" y="1702"/>
                  <a:pt x="6747" y="1701"/>
                </a:cubicBezTo>
                <a:cubicBezTo>
                  <a:pt x="6732" y="1697"/>
                  <a:pt x="6586" y="1678"/>
                  <a:pt x="6565" y="1675"/>
                </a:cubicBezTo>
                <a:cubicBezTo>
                  <a:pt x="6563" y="1674"/>
                  <a:pt x="6560" y="1674"/>
                  <a:pt x="6557" y="1674"/>
                </a:cubicBezTo>
                <a:cubicBezTo>
                  <a:pt x="6543" y="1674"/>
                  <a:pt x="6531" y="1682"/>
                  <a:pt x="6526" y="1696"/>
                </a:cubicBezTo>
                <a:cubicBezTo>
                  <a:pt x="6524" y="1701"/>
                  <a:pt x="6524" y="1701"/>
                  <a:pt x="6524" y="1701"/>
                </a:cubicBezTo>
                <a:cubicBezTo>
                  <a:pt x="6485" y="1798"/>
                  <a:pt x="6462" y="1857"/>
                  <a:pt x="6455" y="1876"/>
                </a:cubicBezTo>
                <a:cubicBezTo>
                  <a:pt x="6454" y="1878"/>
                  <a:pt x="6453" y="1880"/>
                  <a:pt x="6452" y="1882"/>
                </a:cubicBezTo>
                <a:cubicBezTo>
                  <a:pt x="6446" y="1897"/>
                  <a:pt x="6434" y="1924"/>
                  <a:pt x="6447" y="1949"/>
                </a:cubicBezTo>
                <a:cubicBezTo>
                  <a:pt x="6457" y="1968"/>
                  <a:pt x="6478" y="1980"/>
                  <a:pt x="6511" y="1987"/>
                </a:cubicBezTo>
                <a:cubicBezTo>
                  <a:pt x="6545" y="1994"/>
                  <a:pt x="6572" y="1997"/>
                  <a:pt x="6594" y="1997"/>
                </a:cubicBezTo>
                <a:cubicBezTo>
                  <a:pt x="6652" y="1997"/>
                  <a:pt x="6669" y="1974"/>
                  <a:pt x="6684" y="1945"/>
                </a:cubicBezTo>
                <a:cubicBezTo>
                  <a:pt x="6691" y="1931"/>
                  <a:pt x="6716" y="1867"/>
                  <a:pt x="6736" y="1816"/>
                </a:cubicBezTo>
                <a:cubicBezTo>
                  <a:pt x="6744" y="1796"/>
                  <a:pt x="6751" y="1778"/>
                  <a:pt x="6756" y="1766"/>
                </a:cubicBezTo>
                <a:close/>
                <a:moveTo>
                  <a:pt x="6714" y="1808"/>
                </a:moveTo>
                <a:cubicBezTo>
                  <a:pt x="6695" y="1856"/>
                  <a:pt x="6670" y="1921"/>
                  <a:pt x="6663" y="1934"/>
                </a:cubicBezTo>
                <a:cubicBezTo>
                  <a:pt x="6651" y="1956"/>
                  <a:pt x="6642" y="1974"/>
                  <a:pt x="6594" y="1974"/>
                </a:cubicBezTo>
                <a:cubicBezTo>
                  <a:pt x="6573" y="1974"/>
                  <a:pt x="6548" y="1970"/>
                  <a:pt x="6516" y="1964"/>
                </a:cubicBezTo>
                <a:cubicBezTo>
                  <a:pt x="6491" y="1959"/>
                  <a:pt x="6475" y="1950"/>
                  <a:pt x="6468" y="1938"/>
                </a:cubicBezTo>
                <a:cubicBezTo>
                  <a:pt x="6461" y="1923"/>
                  <a:pt x="6469" y="1904"/>
                  <a:pt x="6474" y="1891"/>
                </a:cubicBezTo>
                <a:cubicBezTo>
                  <a:pt x="6475" y="1889"/>
                  <a:pt x="6476" y="1886"/>
                  <a:pt x="6477" y="1885"/>
                </a:cubicBezTo>
                <a:cubicBezTo>
                  <a:pt x="6484" y="1865"/>
                  <a:pt x="6507" y="1806"/>
                  <a:pt x="6546" y="1710"/>
                </a:cubicBezTo>
                <a:cubicBezTo>
                  <a:pt x="6548" y="1705"/>
                  <a:pt x="6548" y="1705"/>
                  <a:pt x="6548" y="1705"/>
                </a:cubicBezTo>
                <a:cubicBezTo>
                  <a:pt x="6550" y="1698"/>
                  <a:pt x="6554" y="1698"/>
                  <a:pt x="6557" y="1698"/>
                </a:cubicBezTo>
                <a:cubicBezTo>
                  <a:pt x="6558" y="1698"/>
                  <a:pt x="6559" y="1698"/>
                  <a:pt x="6559" y="1698"/>
                </a:cubicBezTo>
                <a:cubicBezTo>
                  <a:pt x="6561" y="1698"/>
                  <a:pt x="6561" y="1698"/>
                  <a:pt x="6561" y="1698"/>
                </a:cubicBezTo>
                <a:cubicBezTo>
                  <a:pt x="6628" y="1707"/>
                  <a:pt x="6731" y="1721"/>
                  <a:pt x="6742" y="1724"/>
                </a:cubicBezTo>
                <a:cubicBezTo>
                  <a:pt x="6743" y="1724"/>
                  <a:pt x="6744" y="1724"/>
                  <a:pt x="6745" y="1725"/>
                </a:cubicBezTo>
                <a:cubicBezTo>
                  <a:pt x="6744" y="1731"/>
                  <a:pt x="6737" y="1749"/>
                  <a:pt x="6734" y="1757"/>
                </a:cubicBezTo>
                <a:cubicBezTo>
                  <a:pt x="6729" y="1769"/>
                  <a:pt x="6722" y="1787"/>
                  <a:pt x="6714" y="1808"/>
                </a:cubicBezTo>
                <a:close/>
                <a:moveTo>
                  <a:pt x="6453" y="1655"/>
                </a:moveTo>
                <a:cubicBezTo>
                  <a:pt x="6437" y="1651"/>
                  <a:pt x="6318" y="1637"/>
                  <a:pt x="6300" y="1635"/>
                </a:cubicBezTo>
                <a:cubicBezTo>
                  <a:pt x="6298" y="1635"/>
                  <a:pt x="6295" y="1634"/>
                  <a:pt x="6292" y="1634"/>
                </a:cubicBezTo>
                <a:cubicBezTo>
                  <a:pt x="6278" y="1634"/>
                  <a:pt x="6266" y="1642"/>
                  <a:pt x="6261" y="1656"/>
                </a:cubicBezTo>
                <a:cubicBezTo>
                  <a:pt x="6258" y="1664"/>
                  <a:pt x="6248" y="1687"/>
                  <a:pt x="6236" y="1715"/>
                </a:cubicBezTo>
                <a:cubicBezTo>
                  <a:pt x="6216" y="1760"/>
                  <a:pt x="6191" y="1817"/>
                  <a:pt x="6184" y="1837"/>
                </a:cubicBezTo>
                <a:cubicBezTo>
                  <a:pt x="6183" y="1839"/>
                  <a:pt x="6182" y="1841"/>
                  <a:pt x="6180" y="1844"/>
                </a:cubicBezTo>
                <a:cubicBezTo>
                  <a:pt x="6173" y="1859"/>
                  <a:pt x="6162" y="1884"/>
                  <a:pt x="6174" y="1908"/>
                </a:cubicBezTo>
                <a:cubicBezTo>
                  <a:pt x="6184" y="1928"/>
                  <a:pt x="6208" y="1941"/>
                  <a:pt x="6246" y="1947"/>
                </a:cubicBezTo>
                <a:cubicBezTo>
                  <a:pt x="6268" y="1951"/>
                  <a:pt x="6287" y="1953"/>
                  <a:pt x="6304" y="1953"/>
                </a:cubicBezTo>
                <a:cubicBezTo>
                  <a:pt x="6372" y="1953"/>
                  <a:pt x="6394" y="1923"/>
                  <a:pt x="6409" y="1894"/>
                </a:cubicBezTo>
                <a:cubicBezTo>
                  <a:pt x="6417" y="1879"/>
                  <a:pt x="6441" y="1817"/>
                  <a:pt x="6461" y="1766"/>
                </a:cubicBezTo>
                <a:cubicBezTo>
                  <a:pt x="6467" y="1751"/>
                  <a:pt x="6473" y="1736"/>
                  <a:pt x="6477" y="1727"/>
                </a:cubicBezTo>
                <a:cubicBezTo>
                  <a:pt x="6485" y="1705"/>
                  <a:pt x="6486" y="1688"/>
                  <a:pt x="6480" y="1675"/>
                </a:cubicBezTo>
                <a:cubicBezTo>
                  <a:pt x="6475" y="1665"/>
                  <a:pt x="6466" y="1658"/>
                  <a:pt x="6453" y="1655"/>
                </a:cubicBezTo>
                <a:close/>
                <a:moveTo>
                  <a:pt x="6455" y="1718"/>
                </a:moveTo>
                <a:cubicBezTo>
                  <a:pt x="6451" y="1728"/>
                  <a:pt x="6445" y="1742"/>
                  <a:pt x="6439" y="1758"/>
                </a:cubicBezTo>
                <a:cubicBezTo>
                  <a:pt x="6421" y="1802"/>
                  <a:pt x="6395" y="1869"/>
                  <a:pt x="6388" y="1883"/>
                </a:cubicBezTo>
                <a:cubicBezTo>
                  <a:pt x="6375" y="1907"/>
                  <a:pt x="6359" y="1929"/>
                  <a:pt x="6304" y="1929"/>
                </a:cubicBezTo>
                <a:cubicBezTo>
                  <a:pt x="6288" y="1929"/>
                  <a:pt x="6270" y="1928"/>
                  <a:pt x="6250" y="1924"/>
                </a:cubicBezTo>
                <a:cubicBezTo>
                  <a:pt x="6221" y="1919"/>
                  <a:pt x="6202" y="1910"/>
                  <a:pt x="6195" y="1897"/>
                </a:cubicBezTo>
                <a:cubicBezTo>
                  <a:pt x="6188" y="1884"/>
                  <a:pt x="6196" y="1866"/>
                  <a:pt x="6202" y="1854"/>
                </a:cubicBezTo>
                <a:cubicBezTo>
                  <a:pt x="6204" y="1850"/>
                  <a:pt x="6205" y="1847"/>
                  <a:pt x="6206" y="1845"/>
                </a:cubicBezTo>
                <a:cubicBezTo>
                  <a:pt x="6213" y="1826"/>
                  <a:pt x="6238" y="1769"/>
                  <a:pt x="6257" y="1724"/>
                </a:cubicBezTo>
                <a:cubicBezTo>
                  <a:pt x="6270" y="1695"/>
                  <a:pt x="6280" y="1673"/>
                  <a:pt x="6283" y="1665"/>
                </a:cubicBezTo>
                <a:cubicBezTo>
                  <a:pt x="6285" y="1659"/>
                  <a:pt x="6289" y="1658"/>
                  <a:pt x="6292" y="1658"/>
                </a:cubicBezTo>
                <a:cubicBezTo>
                  <a:pt x="6293" y="1658"/>
                  <a:pt x="6294" y="1658"/>
                  <a:pt x="6294" y="1658"/>
                </a:cubicBezTo>
                <a:cubicBezTo>
                  <a:pt x="6296" y="1659"/>
                  <a:pt x="6296" y="1659"/>
                  <a:pt x="6296" y="1659"/>
                </a:cubicBezTo>
                <a:cubicBezTo>
                  <a:pt x="6351" y="1665"/>
                  <a:pt x="6436" y="1675"/>
                  <a:pt x="6447" y="1678"/>
                </a:cubicBezTo>
                <a:cubicBezTo>
                  <a:pt x="6456" y="1681"/>
                  <a:pt x="6458" y="1684"/>
                  <a:pt x="6459" y="1686"/>
                </a:cubicBezTo>
                <a:cubicBezTo>
                  <a:pt x="6462" y="1692"/>
                  <a:pt x="6460" y="1703"/>
                  <a:pt x="6455" y="1718"/>
                </a:cubicBezTo>
                <a:close/>
                <a:moveTo>
                  <a:pt x="6837" y="1719"/>
                </a:moveTo>
                <a:cubicBezTo>
                  <a:pt x="6824" y="1719"/>
                  <a:pt x="6812" y="1727"/>
                  <a:pt x="6807" y="1742"/>
                </a:cubicBezTo>
                <a:cubicBezTo>
                  <a:pt x="6804" y="1748"/>
                  <a:pt x="6795" y="1770"/>
                  <a:pt x="6784" y="1797"/>
                </a:cubicBezTo>
                <a:cubicBezTo>
                  <a:pt x="6762" y="1847"/>
                  <a:pt x="6733" y="1917"/>
                  <a:pt x="6726" y="1938"/>
                </a:cubicBezTo>
                <a:cubicBezTo>
                  <a:pt x="6725" y="1939"/>
                  <a:pt x="6724" y="1941"/>
                  <a:pt x="6724" y="1942"/>
                </a:cubicBezTo>
                <a:cubicBezTo>
                  <a:pt x="6719" y="1954"/>
                  <a:pt x="6710" y="1974"/>
                  <a:pt x="6721" y="1995"/>
                </a:cubicBezTo>
                <a:cubicBezTo>
                  <a:pt x="6733" y="2015"/>
                  <a:pt x="6761" y="2030"/>
                  <a:pt x="6808" y="2038"/>
                </a:cubicBezTo>
                <a:cubicBezTo>
                  <a:pt x="6838" y="2044"/>
                  <a:pt x="6863" y="2047"/>
                  <a:pt x="6884" y="2047"/>
                </a:cubicBezTo>
                <a:cubicBezTo>
                  <a:pt x="6894" y="2047"/>
                  <a:pt x="6903" y="2046"/>
                  <a:pt x="6911" y="2045"/>
                </a:cubicBezTo>
                <a:cubicBezTo>
                  <a:pt x="6911" y="2021"/>
                  <a:pt x="6911" y="2021"/>
                  <a:pt x="6911" y="2021"/>
                </a:cubicBezTo>
                <a:cubicBezTo>
                  <a:pt x="6903" y="2022"/>
                  <a:pt x="6894" y="2023"/>
                  <a:pt x="6884" y="2023"/>
                </a:cubicBezTo>
                <a:cubicBezTo>
                  <a:pt x="6864" y="2023"/>
                  <a:pt x="6841" y="2021"/>
                  <a:pt x="6812" y="2015"/>
                </a:cubicBezTo>
                <a:cubicBezTo>
                  <a:pt x="6764" y="2006"/>
                  <a:pt x="6747" y="1993"/>
                  <a:pt x="6742" y="1983"/>
                </a:cubicBezTo>
                <a:cubicBezTo>
                  <a:pt x="6737" y="1974"/>
                  <a:pt x="6740" y="1964"/>
                  <a:pt x="6746" y="1951"/>
                </a:cubicBezTo>
                <a:cubicBezTo>
                  <a:pt x="6746" y="1949"/>
                  <a:pt x="6747" y="1947"/>
                  <a:pt x="6748" y="1946"/>
                </a:cubicBezTo>
                <a:cubicBezTo>
                  <a:pt x="6755" y="1925"/>
                  <a:pt x="6784" y="1856"/>
                  <a:pt x="6806" y="1806"/>
                </a:cubicBezTo>
                <a:cubicBezTo>
                  <a:pt x="6817" y="1779"/>
                  <a:pt x="6826" y="1757"/>
                  <a:pt x="6829" y="1750"/>
                </a:cubicBezTo>
                <a:cubicBezTo>
                  <a:pt x="6831" y="1744"/>
                  <a:pt x="6835" y="1743"/>
                  <a:pt x="6837" y="1743"/>
                </a:cubicBezTo>
                <a:cubicBezTo>
                  <a:pt x="6839" y="1743"/>
                  <a:pt x="6840" y="1743"/>
                  <a:pt x="6840" y="1743"/>
                </a:cubicBezTo>
                <a:cubicBezTo>
                  <a:pt x="6842" y="1744"/>
                  <a:pt x="6842" y="1744"/>
                  <a:pt x="6842" y="1744"/>
                </a:cubicBezTo>
                <a:cubicBezTo>
                  <a:pt x="6862" y="1746"/>
                  <a:pt x="6887" y="1749"/>
                  <a:pt x="6911" y="1752"/>
                </a:cubicBezTo>
                <a:cubicBezTo>
                  <a:pt x="6911" y="1728"/>
                  <a:pt x="6911" y="1728"/>
                  <a:pt x="6911" y="1728"/>
                </a:cubicBezTo>
                <a:cubicBezTo>
                  <a:pt x="6884" y="1725"/>
                  <a:pt x="6860" y="1722"/>
                  <a:pt x="6846" y="1720"/>
                </a:cubicBezTo>
                <a:cubicBezTo>
                  <a:pt x="6844" y="1720"/>
                  <a:pt x="6841" y="1719"/>
                  <a:pt x="6837" y="1719"/>
                </a:cubicBezTo>
                <a:close/>
                <a:moveTo>
                  <a:pt x="6165" y="2204"/>
                </a:moveTo>
                <a:cubicBezTo>
                  <a:pt x="6156" y="2223"/>
                  <a:pt x="6140" y="2259"/>
                  <a:pt x="6155" y="2291"/>
                </a:cubicBezTo>
                <a:cubicBezTo>
                  <a:pt x="6164" y="2310"/>
                  <a:pt x="6183" y="2324"/>
                  <a:pt x="6212" y="2332"/>
                </a:cubicBezTo>
                <a:cubicBezTo>
                  <a:pt x="6250" y="2342"/>
                  <a:pt x="6280" y="2347"/>
                  <a:pt x="6303" y="2347"/>
                </a:cubicBezTo>
                <a:cubicBezTo>
                  <a:pt x="6359" y="2347"/>
                  <a:pt x="6376" y="2319"/>
                  <a:pt x="6390" y="2288"/>
                </a:cubicBezTo>
                <a:cubicBezTo>
                  <a:pt x="6413" y="2234"/>
                  <a:pt x="6427" y="2194"/>
                  <a:pt x="6438" y="2162"/>
                </a:cubicBezTo>
                <a:cubicBezTo>
                  <a:pt x="6444" y="2144"/>
                  <a:pt x="6449" y="2129"/>
                  <a:pt x="6455" y="2115"/>
                </a:cubicBezTo>
                <a:cubicBezTo>
                  <a:pt x="6466" y="2089"/>
                  <a:pt x="6468" y="2074"/>
                  <a:pt x="6462" y="2063"/>
                </a:cubicBezTo>
                <a:cubicBezTo>
                  <a:pt x="6457" y="2054"/>
                  <a:pt x="6448" y="2051"/>
                  <a:pt x="6441" y="2049"/>
                </a:cubicBezTo>
                <a:cubicBezTo>
                  <a:pt x="6425" y="2045"/>
                  <a:pt x="6281" y="2022"/>
                  <a:pt x="6268" y="2020"/>
                </a:cubicBezTo>
                <a:cubicBezTo>
                  <a:pt x="6266" y="2020"/>
                  <a:pt x="6263" y="2019"/>
                  <a:pt x="6259" y="2019"/>
                </a:cubicBezTo>
                <a:cubicBezTo>
                  <a:pt x="6245" y="2019"/>
                  <a:pt x="6234" y="2027"/>
                  <a:pt x="6228" y="2041"/>
                </a:cubicBezTo>
                <a:cubicBezTo>
                  <a:pt x="6220" y="2062"/>
                  <a:pt x="6181" y="2164"/>
                  <a:pt x="6169" y="2196"/>
                </a:cubicBezTo>
                <a:cubicBezTo>
                  <a:pt x="6168" y="2198"/>
                  <a:pt x="6167" y="2200"/>
                  <a:pt x="6165" y="2204"/>
                </a:cubicBezTo>
                <a:close/>
                <a:moveTo>
                  <a:pt x="6187" y="2213"/>
                </a:moveTo>
                <a:cubicBezTo>
                  <a:pt x="6189" y="2210"/>
                  <a:pt x="6190" y="2206"/>
                  <a:pt x="6191" y="2204"/>
                </a:cubicBezTo>
                <a:cubicBezTo>
                  <a:pt x="6202" y="2173"/>
                  <a:pt x="6242" y="2070"/>
                  <a:pt x="6250" y="2050"/>
                </a:cubicBezTo>
                <a:cubicBezTo>
                  <a:pt x="6253" y="2044"/>
                  <a:pt x="6256" y="2043"/>
                  <a:pt x="6259" y="2043"/>
                </a:cubicBezTo>
                <a:cubicBezTo>
                  <a:pt x="6260" y="2043"/>
                  <a:pt x="6261" y="2043"/>
                  <a:pt x="6261" y="2043"/>
                </a:cubicBezTo>
                <a:cubicBezTo>
                  <a:pt x="6263" y="2043"/>
                  <a:pt x="6263" y="2043"/>
                  <a:pt x="6263" y="2043"/>
                </a:cubicBezTo>
                <a:cubicBezTo>
                  <a:pt x="6307" y="2050"/>
                  <a:pt x="6423" y="2069"/>
                  <a:pt x="6435" y="2072"/>
                </a:cubicBezTo>
                <a:cubicBezTo>
                  <a:pt x="6440" y="2073"/>
                  <a:pt x="6441" y="2074"/>
                  <a:pt x="6441" y="2074"/>
                </a:cubicBezTo>
                <a:cubicBezTo>
                  <a:pt x="6441" y="2075"/>
                  <a:pt x="6444" y="2080"/>
                  <a:pt x="6433" y="2106"/>
                </a:cubicBezTo>
                <a:cubicBezTo>
                  <a:pt x="6427" y="2121"/>
                  <a:pt x="6422" y="2136"/>
                  <a:pt x="6416" y="2154"/>
                </a:cubicBezTo>
                <a:cubicBezTo>
                  <a:pt x="6404" y="2185"/>
                  <a:pt x="6391" y="2225"/>
                  <a:pt x="6368" y="2278"/>
                </a:cubicBezTo>
                <a:cubicBezTo>
                  <a:pt x="6356" y="2305"/>
                  <a:pt x="6345" y="2323"/>
                  <a:pt x="6303" y="2323"/>
                </a:cubicBezTo>
                <a:cubicBezTo>
                  <a:pt x="6282" y="2323"/>
                  <a:pt x="6254" y="2319"/>
                  <a:pt x="6219" y="2309"/>
                </a:cubicBezTo>
                <a:cubicBezTo>
                  <a:pt x="6197" y="2303"/>
                  <a:pt x="6182" y="2294"/>
                  <a:pt x="6176" y="2281"/>
                </a:cubicBezTo>
                <a:cubicBezTo>
                  <a:pt x="6166" y="2259"/>
                  <a:pt x="6180" y="2229"/>
                  <a:pt x="6187" y="2213"/>
                </a:cubicBezTo>
                <a:close/>
                <a:moveTo>
                  <a:pt x="6099" y="3567"/>
                </a:moveTo>
                <a:cubicBezTo>
                  <a:pt x="6128" y="3577"/>
                  <a:pt x="6152" y="3582"/>
                  <a:pt x="6172" y="3582"/>
                </a:cubicBezTo>
                <a:cubicBezTo>
                  <a:pt x="6225" y="3582"/>
                  <a:pt x="6240" y="3547"/>
                  <a:pt x="6253" y="3519"/>
                </a:cubicBezTo>
                <a:cubicBezTo>
                  <a:pt x="6287" y="3444"/>
                  <a:pt x="6315" y="3378"/>
                  <a:pt x="6331" y="3338"/>
                </a:cubicBezTo>
                <a:cubicBezTo>
                  <a:pt x="6336" y="3326"/>
                  <a:pt x="6336" y="3326"/>
                  <a:pt x="6336" y="3326"/>
                </a:cubicBezTo>
                <a:cubicBezTo>
                  <a:pt x="6345" y="3306"/>
                  <a:pt x="6346" y="3290"/>
                  <a:pt x="6341" y="3278"/>
                </a:cubicBezTo>
                <a:cubicBezTo>
                  <a:pt x="6335" y="3266"/>
                  <a:pt x="6323" y="3262"/>
                  <a:pt x="6313" y="3259"/>
                </a:cubicBezTo>
                <a:cubicBezTo>
                  <a:pt x="6297" y="3255"/>
                  <a:pt x="6180" y="3222"/>
                  <a:pt x="6179" y="3222"/>
                </a:cubicBezTo>
                <a:cubicBezTo>
                  <a:pt x="6179" y="3221"/>
                  <a:pt x="6175" y="3220"/>
                  <a:pt x="6169" y="3220"/>
                </a:cubicBezTo>
                <a:cubicBezTo>
                  <a:pt x="6156" y="3220"/>
                  <a:pt x="6144" y="3228"/>
                  <a:pt x="6139" y="3242"/>
                </a:cubicBezTo>
                <a:cubicBezTo>
                  <a:pt x="6135" y="3251"/>
                  <a:pt x="6121" y="3285"/>
                  <a:pt x="6105" y="3322"/>
                </a:cubicBezTo>
                <a:cubicBezTo>
                  <a:pt x="6088" y="3364"/>
                  <a:pt x="6069" y="3410"/>
                  <a:pt x="6062" y="3427"/>
                </a:cubicBezTo>
                <a:cubicBezTo>
                  <a:pt x="6059" y="3433"/>
                  <a:pt x="6059" y="3433"/>
                  <a:pt x="6059" y="3433"/>
                </a:cubicBezTo>
                <a:cubicBezTo>
                  <a:pt x="6049" y="3457"/>
                  <a:pt x="6033" y="3494"/>
                  <a:pt x="6047" y="3525"/>
                </a:cubicBezTo>
                <a:cubicBezTo>
                  <a:pt x="6055" y="3544"/>
                  <a:pt x="6073" y="3558"/>
                  <a:pt x="6099" y="3567"/>
                </a:cubicBezTo>
                <a:close/>
                <a:moveTo>
                  <a:pt x="6081" y="3443"/>
                </a:moveTo>
                <a:cubicBezTo>
                  <a:pt x="6084" y="3436"/>
                  <a:pt x="6084" y="3436"/>
                  <a:pt x="6084" y="3436"/>
                </a:cubicBezTo>
                <a:cubicBezTo>
                  <a:pt x="6091" y="3419"/>
                  <a:pt x="6110" y="3373"/>
                  <a:pt x="6127" y="3331"/>
                </a:cubicBezTo>
                <a:cubicBezTo>
                  <a:pt x="6142" y="3294"/>
                  <a:pt x="6157" y="3260"/>
                  <a:pt x="6161" y="3251"/>
                </a:cubicBezTo>
                <a:cubicBezTo>
                  <a:pt x="6163" y="3244"/>
                  <a:pt x="6166" y="3244"/>
                  <a:pt x="6169" y="3244"/>
                </a:cubicBezTo>
                <a:cubicBezTo>
                  <a:pt x="6171" y="3244"/>
                  <a:pt x="6172" y="3244"/>
                  <a:pt x="6172" y="3244"/>
                </a:cubicBezTo>
                <a:cubicBezTo>
                  <a:pt x="6177" y="3246"/>
                  <a:pt x="6291" y="3278"/>
                  <a:pt x="6306" y="3282"/>
                </a:cubicBezTo>
                <a:cubicBezTo>
                  <a:pt x="6314" y="3284"/>
                  <a:pt x="6318" y="3286"/>
                  <a:pt x="6319" y="3289"/>
                </a:cubicBezTo>
                <a:cubicBezTo>
                  <a:pt x="6320" y="3291"/>
                  <a:pt x="6322" y="3298"/>
                  <a:pt x="6314" y="3317"/>
                </a:cubicBezTo>
                <a:cubicBezTo>
                  <a:pt x="6309" y="3329"/>
                  <a:pt x="6309" y="3329"/>
                  <a:pt x="6309" y="3329"/>
                </a:cubicBezTo>
                <a:cubicBezTo>
                  <a:pt x="6293" y="3368"/>
                  <a:pt x="6265" y="3435"/>
                  <a:pt x="6231" y="3509"/>
                </a:cubicBezTo>
                <a:cubicBezTo>
                  <a:pt x="6218" y="3540"/>
                  <a:pt x="6207" y="3559"/>
                  <a:pt x="6172" y="3559"/>
                </a:cubicBezTo>
                <a:cubicBezTo>
                  <a:pt x="6155" y="3559"/>
                  <a:pt x="6133" y="3554"/>
                  <a:pt x="6107" y="3545"/>
                </a:cubicBezTo>
                <a:cubicBezTo>
                  <a:pt x="6087" y="3538"/>
                  <a:pt x="6074" y="3528"/>
                  <a:pt x="6069" y="3516"/>
                </a:cubicBezTo>
                <a:cubicBezTo>
                  <a:pt x="6059" y="3494"/>
                  <a:pt x="6072" y="3464"/>
                  <a:pt x="6081" y="3443"/>
                </a:cubicBezTo>
                <a:close/>
                <a:moveTo>
                  <a:pt x="5712" y="3095"/>
                </a:moveTo>
                <a:cubicBezTo>
                  <a:pt x="5699" y="3095"/>
                  <a:pt x="5687" y="3103"/>
                  <a:pt x="5682" y="3117"/>
                </a:cubicBezTo>
                <a:cubicBezTo>
                  <a:pt x="5678" y="3126"/>
                  <a:pt x="5666" y="3154"/>
                  <a:pt x="5654" y="3186"/>
                </a:cubicBezTo>
                <a:cubicBezTo>
                  <a:pt x="5638" y="3224"/>
                  <a:pt x="5621" y="3267"/>
                  <a:pt x="5614" y="3284"/>
                </a:cubicBezTo>
                <a:cubicBezTo>
                  <a:pt x="5611" y="3291"/>
                  <a:pt x="5611" y="3291"/>
                  <a:pt x="5611" y="3291"/>
                </a:cubicBezTo>
                <a:cubicBezTo>
                  <a:pt x="5601" y="3314"/>
                  <a:pt x="5588" y="3346"/>
                  <a:pt x="5600" y="3375"/>
                </a:cubicBezTo>
                <a:cubicBezTo>
                  <a:pt x="5608" y="3394"/>
                  <a:pt x="5626" y="3409"/>
                  <a:pt x="5654" y="3419"/>
                </a:cubicBezTo>
                <a:cubicBezTo>
                  <a:pt x="5683" y="3429"/>
                  <a:pt x="5706" y="3434"/>
                  <a:pt x="5725" y="3434"/>
                </a:cubicBezTo>
                <a:cubicBezTo>
                  <a:pt x="5772" y="3434"/>
                  <a:pt x="5786" y="3403"/>
                  <a:pt x="5800" y="3372"/>
                </a:cubicBezTo>
                <a:cubicBezTo>
                  <a:pt x="5824" y="3318"/>
                  <a:pt x="5839" y="3279"/>
                  <a:pt x="5851" y="3247"/>
                </a:cubicBezTo>
                <a:cubicBezTo>
                  <a:pt x="5857" y="3229"/>
                  <a:pt x="5863" y="3215"/>
                  <a:pt x="5869" y="3201"/>
                </a:cubicBezTo>
                <a:cubicBezTo>
                  <a:pt x="5880" y="3174"/>
                  <a:pt x="5882" y="3160"/>
                  <a:pt x="5877" y="3149"/>
                </a:cubicBezTo>
                <a:cubicBezTo>
                  <a:pt x="5872" y="3140"/>
                  <a:pt x="5863" y="3136"/>
                  <a:pt x="5856" y="3134"/>
                </a:cubicBezTo>
                <a:cubicBezTo>
                  <a:pt x="5840" y="3130"/>
                  <a:pt x="5723" y="3097"/>
                  <a:pt x="5722" y="3097"/>
                </a:cubicBezTo>
                <a:cubicBezTo>
                  <a:pt x="5722" y="3097"/>
                  <a:pt x="5718" y="3095"/>
                  <a:pt x="5712" y="3095"/>
                </a:cubicBezTo>
                <a:close/>
                <a:moveTo>
                  <a:pt x="5855" y="3159"/>
                </a:moveTo>
                <a:cubicBezTo>
                  <a:pt x="5856" y="3160"/>
                  <a:pt x="5858" y="3165"/>
                  <a:pt x="5847" y="3192"/>
                </a:cubicBezTo>
                <a:cubicBezTo>
                  <a:pt x="5841" y="3206"/>
                  <a:pt x="5835" y="3221"/>
                  <a:pt x="5829" y="3238"/>
                </a:cubicBezTo>
                <a:cubicBezTo>
                  <a:pt x="5817" y="3270"/>
                  <a:pt x="5802" y="3309"/>
                  <a:pt x="5778" y="3363"/>
                </a:cubicBezTo>
                <a:cubicBezTo>
                  <a:pt x="5764" y="3394"/>
                  <a:pt x="5755" y="3411"/>
                  <a:pt x="5725" y="3411"/>
                </a:cubicBezTo>
                <a:cubicBezTo>
                  <a:pt x="5709" y="3411"/>
                  <a:pt x="5688" y="3406"/>
                  <a:pt x="5662" y="3396"/>
                </a:cubicBezTo>
                <a:cubicBezTo>
                  <a:pt x="5641" y="3389"/>
                  <a:pt x="5627" y="3379"/>
                  <a:pt x="5622" y="3366"/>
                </a:cubicBezTo>
                <a:cubicBezTo>
                  <a:pt x="5613" y="3346"/>
                  <a:pt x="5624" y="3320"/>
                  <a:pt x="5633" y="3300"/>
                </a:cubicBezTo>
                <a:cubicBezTo>
                  <a:pt x="5636" y="3293"/>
                  <a:pt x="5636" y="3293"/>
                  <a:pt x="5636" y="3293"/>
                </a:cubicBezTo>
                <a:cubicBezTo>
                  <a:pt x="5643" y="3276"/>
                  <a:pt x="5660" y="3233"/>
                  <a:pt x="5676" y="3195"/>
                </a:cubicBezTo>
                <a:cubicBezTo>
                  <a:pt x="5688" y="3163"/>
                  <a:pt x="5700" y="3135"/>
                  <a:pt x="5704" y="3126"/>
                </a:cubicBezTo>
                <a:cubicBezTo>
                  <a:pt x="5706" y="3120"/>
                  <a:pt x="5709" y="3119"/>
                  <a:pt x="5712" y="3119"/>
                </a:cubicBezTo>
                <a:cubicBezTo>
                  <a:pt x="5714" y="3119"/>
                  <a:pt x="5715" y="3119"/>
                  <a:pt x="5715" y="3120"/>
                </a:cubicBezTo>
                <a:cubicBezTo>
                  <a:pt x="5720" y="3121"/>
                  <a:pt x="5834" y="3153"/>
                  <a:pt x="5850" y="3157"/>
                </a:cubicBezTo>
                <a:cubicBezTo>
                  <a:pt x="5854" y="3159"/>
                  <a:pt x="5855" y="3159"/>
                  <a:pt x="5855" y="3159"/>
                </a:cubicBezTo>
                <a:close/>
                <a:moveTo>
                  <a:pt x="6695" y="2933"/>
                </a:moveTo>
                <a:cubicBezTo>
                  <a:pt x="6681" y="2933"/>
                  <a:pt x="6670" y="2941"/>
                  <a:pt x="6664" y="2955"/>
                </a:cubicBezTo>
                <a:cubicBezTo>
                  <a:pt x="6663" y="2960"/>
                  <a:pt x="6658" y="2970"/>
                  <a:pt x="6652" y="2984"/>
                </a:cubicBezTo>
                <a:cubicBezTo>
                  <a:pt x="6632" y="3033"/>
                  <a:pt x="6595" y="3123"/>
                  <a:pt x="6587" y="3149"/>
                </a:cubicBezTo>
                <a:cubicBezTo>
                  <a:pt x="6586" y="3151"/>
                  <a:pt x="6585" y="3154"/>
                  <a:pt x="6584" y="3157"/>
                </a:cubicBezTo>
                <a:cubicBezTo>
                  <a:pt x="6578" y="3173"/>
                  <a:pt x="6571" y="3191"/>
                  <a:pt x="6582" y="3212"/>
                </a:cubicBezTo>
                <a:cubicBezTo>
                  <a:pt x="6595" y="3238"/>
                  <a:pt x="6635" y="3272"/>
                  <a:pt x="6827" y="3324"/>
                </a:cubicBezTo>
                <a:cubicBezTo>
                  <a:pt x="6856" y="3332"/>
                  <a:pt x="6885" y="3340"/>
                  <a:pt x="6911" y="3346"/>
                </a:cubicBezTo>
                <a:cubicBezTo>
                  <a:pt x="6911" y="3322"/>
                  <a:pt x="6911" y="3322"/>
                  <a:pt x="6911" y="3322"/>
                </a:cubicBezTo>
                <a:cubicBezTo>
                  <a:pt x="6886" y="3316"/>
                  <a:pt x="6860" y="3309"/>
                  <a:pt x="6833" y="3301"/>
                </a:cubicBezTo>
                <a:cubicBezTo>
                  <a:pt x="6693" y="3263"/>
                  <a:pt x="6618" y="3230"/>
                  <a:pt x="6603" y="3201"/>
                </a:cubicBezTo>
                <a:cubicBezTo>
                  <a:pt x="6598" y="3190"/>
                  <a:pt x="6601" y="3180"/>
                  <a:pt x="6606" y="3165"/>
                </a:cubicBezTo>
                <a:cubicBezTo>
                  <a:pt x="6607" y="3162"/>
                  <a:pt x="6608" y="3159"/>
                  <a:pt x="6609" y="3156"/>
                </a:cubicBezTo>
                <a:cubicBezTo>
                  <a:pt x="6618" y="3132"/>
                  <a:pt x="6655" y="3042"/>
                  <a:pt x="6674" y="2993"/>
                </a:cubicBezTo>
                <a:cubicBezTo>
                  <a:pt x="6680" y="2979"/>
                  <a:pt x="6685" y="2968"/>
                  <a:pt x="6686" y="2964"/>
                </a:cubicBezTo>
                <a:cubicBezTo>
                  <a:pt x="6689" y="2958"/>
                  <a:pt x="6692" y="2957"/>
                  <a:pt x="6695" y="2957"/>
                </a:cubicBezTo>
                <a:cubicBezTo>
                  <a:pt x="6696" y="2957"/>
                  <a:pt x="6698" y="2957"/>
                  <a:pt x="6698" y="2957"/>
                </a:cubicBezTo>
                <a:cubicBezTo>
                  <a:pt x="6701" y="2958"/>
                  <a:pt x="6797" y="2981"/>
                  <a:pt x="6911" y="3009"/>
                </a:cubicBezTo>
                <a:cubicBezTo>
                  <a:pt x="6911" y="2985"/>
                  <a:pt x="6911" y="2985"/>
                  <a:pt x="6911" y="2985"/>
                </a:cubicBezTo>
                <a:cubicBezTo>
                  <a:pt x="6799" y="2957"/>
                  <a:pt x="6707" y="2935"/>
                  <a:pt x="6705" y="2934"/>
                </a:cubicBezTo>
                <a:cubicBezTo>
                  <a:pt x="6704" y="2934"/>
                  <a:pt x="6700" y="2933"/>
                  <a:pt x="6695" y="2933"/>
                </a:cubicBezTo>
                <a:close/>
                <a:moveTo>
                  <a:pt x="6115" y="2483"/>
                </a:moveTo>
                <a:cubicBezTo>
                  <a:pt x="6096" y="2525"/>
                  <a:pt x="6075" y="2572"/>
                  <a:pt x="6068" y="2590"/>
                </a:cubicBezTo>
                <a:cubicBezTo>
                  <a:pt x="6066" y="2594"/>
                  <a:pt x="6066" y="2594"/>
                  <a:pt x="6066" y="2594"/>
                </a:cubicBezTo>
                <a:cubicBezTo>
                  <a:pt x="6054" y="2626"/>
                  <a:pt x="6044" y="2652"/>
                  <a:pt x="6055" y="2676"/>
                </a:cubicBezTo>
                <a:cubicBezTo>
                  <a:pt x="6064" y="2695"/>
                  <a:pt x="6085" y="2708"/>
                  <a:pt x="6120" y="2719"/>
                </a:cubicBezTo>
                <a:cubicBezTo>
                  <a:pt x="6152" y="2728"/>
                  <a:pt x="6181" y="2733"/>
                  <a:pt x="6204" y="2733"/>
                </a:cubicBezTo>
                <a:cubicBezTo>
                  <a:pt x="6275" y="2733"/>
                  <a:pt x="6292" y="2691"/>
                  <a:pt x="6302" y="2666"/>
                </a:cubicBezTo>
                <a:cubicBezTo>
                  <a:pt x="6304" y="2661"/>
                  <a:pt x="6304" y="2661"/>
                  <a:pt x="6304" y="2661"/>
                </a:cubicBezTo>
                <a:cubicBezTo>
                  <a:pt x="6315" y="2633"/>
                  <a:pt x="6327" y="2602"/>
                  <a:pt x="6338" y="2574"/>
                </a:cubicBezTo>
                <a:cubicBezTo>
                  <a:pt x="6353" y="2537"/>
                  <a:pt x="6366" y="2502"/>
                  <a:pt x="6375" y="2484"/>
                </a:cubicBezTo>
                <a:cubicBezTo>
                  <a:pt x="6381" y="2469"/>
                  <a:pt x="6382" y="2457"/>
                  <a:pt x="6378" y="2448"/>
                </a:cubicBezTo>
                <a:cubicBezTo>
                  <a:pt x="6371" y="2435"/>
                  <a:pt x="6357" y="2432"/>
                  <a:pt x="6347" y="2430"/>
                </a:cubicBezTo>
                <a:cubicBezTo>
                  <a:pt x="6343" y="2429"/>
                  <a:pt x="6343" y="2429"/>
                  <a:pt x="6343" y="2429"/>
                </a:cubicBezTo>
                <a:cubicBezTo>
                  <a:pt x="6327" y="2425"/>
                  <a:pt x="6191" y="2397"/>
                  <a:pt x="6185" y="2396"/>
                </a:cubicBezTo>
                <a:cubicBezTo>
                  <a:pt x="6184" y="2396"/>
                  <a:pt x="6184" y="2396"/>
                  <a:pt x="6184" y="2396"/>
                </a:cubicBezTo>
                <a:cubicBezTo>
                  <a:pt x="6184" y="2396"/>
                  <a:pt x="6183" y="2396"/>
                  <a:pt x="6181" y="2396"/>
                </a:cubicBezTo>
                <a:cubicBezTo>
                  <a:pt x="6174" y="2396"/>
                  <a:pt x="6151" y="2398"/>
                  <a:pt x="6142" y="2421"/>
                </a:cubicBezTo>
                <a:cubicBezTo>
                  <a:pt x="6139" y="2429"/>
                  <a:pt x="6128" y="2454"/>
                  <a:pt x="6115" y="2483"/>
                </a:cubicBezTo>
                <a:close/>
                <a:moveTo>
                  <a:pt x="6164" y="2430"/>
                </a:moveTo>
                <a:cubicBezTo>
                  <a:pt x="6168" y="2421"/>
                  <a:pt x="6176" y="2419"/>
                  <a:pt x="6181" y="2419"/>
                </a:cubicBezTo>
                <a:cubicBezTo>
                  <a:pt x="6194" y="2422"/>
                  <a:pt x="6322" y="2448"/>
                  <a:pt x="6337" y="2452"/>
                </a:cubicBezTo>
                <a:cubicBezTo>
                  <a:pt x="6341" y="2453"/>
                  <a:pt x="6341" y="2453"/>
                  <a:pt x="6341" y="2453"/>
                </a:cubicBezTo>
                <a:cubicBezTo>
                  <a:pt x="6347" y="2454"/>
                  <a:pt x="6355" y="2456"/>
                  <a:pt x="6356" y="2459"/>
                </a:cubicBezTo>
                <a:cubicBezTo>
                  <a:pt x="6357" y="2460"/>
                  <a:pt x="6357" y="2465"/>
                  <a:pt x="6353" y="2474"/>
                </a:cubicBezTo>
                <a:cubicBezTo>
                  <a:pt x="6344" y="2493"/>
                  <a:pt x="6331" y="2526"/>
                  <a:pt x="6316" y="2565"/>
                </a:cubicBezTo>
                <a:cubicBezTo>
                  <a:pt x="6305" y="2593"/>
                  <a:pt x="6293" y="2624"/>
                  <a:pt x="6282" y="2652"/>
                </a:cubicBezTo>
                <a:cubicBezTo>
                  <a:pt x="6280" y="2657"/>
                  <a:pt x="6280" y="2657"/>
                  <a:pt x="6280" y="2657"/>
                </a:cubicBezTo>
                <a:cubicBezTo>
                  <a:pt x="6270" y="2680"/>
                  <a:pt x="6259" y="2709"/>
                  <a:pt x="6204" y="2709"/>
                </a:cubicBezTo>
                <a:cubicBezTo>
                  <a:pt x="6183" y="2709"/>
                  <a:pt x="6157" y="2705"/>
                  <a:pt x="6127" y="2696"/>
                </a:cubicBezTo>
                <a:cubicBezTo>
                  <a:pt x="6099" y="2688"/>
                  <a:pt x="6082" y="2678"/>
                  <a:pt x="6077" y="2666"/>
                </a:cubicBezTo>
                <a:cubicBezTo>
                  <a:pt x="6070" y="2651"/>
                  <a:pt x="6078" y="2630"/>
                  <a:pt x="6088" y="2603"/>
                </a:cubicBezTo>
                <a:cubicBezTo>
                  <a:pt x="6090" y="2599"/>
                  <a:pt x="6090" y="2599"/>
                  <a:pt x="6090" y="2599"/>
                </a:cubicBezTo>
                <a:cubicBezTo>
                  <a:pt x="6097" y="2581"/>
                  <a:pt x="6119" y="2532"/>
                  <a:pt x="6136" y="2493"/>
                </a:cubicBezTo>
                <a:cubicBezTo>
                  <a:pt x="6149" y="2464"/>
                  <a:pt x="6161" y="2438"/>
                  <a:pt x="6164" y="2430"/>
                </a:cubicBezTo>
                <a:close/>
                <a:moveTo>
                  <a:pt x="5870" y="2731"/>
                </a:moveTo>
                <a:cubicBezTo>
                  <a:pt x="5856" y="2731"/>
                  <a:pt x="5845" y="2739"/>
                  <a:pt x="5840" y="2753"/>
                </a:cubicBezTo>
                <a:cubicBezTo>
                  <a:pt x="5838" y="2758"/>
                  <a:pt x="5833" y="2769"/>
                  <a:pt x="5827" y="2784"/>
                </a:cubicBezTo>
                <a:cubicBezTo>
                  <a:pt x="5808" y="2832"/>
                  <a:pt x="5771" y="2922"/>
                  <a:pt x="5762" y="2946"/>
                </a:cubicBezTo>
                <a:cubicBezTo>
                  <a:pt x="5761" y="2950"/>
                  <a:pt x="5761" y="2950"/>
                  <a:pt x="5761" y="2950"/>
                </a:cubicBezTo>
                <a:cubicBezTo>
                  <a:pt x="5755" y="2964"/>
                  <a:pt x="5745" y="2990"/>
                  <a:pt x="5757" y="3016"/>
                </a:cubicBezTo>
                <a:cubicBezTo>
                  <a:pt x="5767" y="3036"/>
                  <a:pt x="5789" y="3052"/>
                  <a:pt x="5823" y="3063"/>
                </a:cubicBezTo>
                <a:cubicBezTo>
                  <a:pt x="5855" y="3073"/>
                  <a:pt x="5883" y="3078"/>
                  <a:pt x="5906" y="3078"/>
                </a:cubicBezTo>
                <a:cubicBezTo>
                  <a:pt x="5971" y="3078"/>
                  <a:pt x="5987" y="3038"/>
                  <a:pt x="5995" y="3017"/>
                </a:cubicBezTo>
                <a:cubicBezTo>
                  <a:pt x="6015" y="2968"/>
                  <a:pt x="6032" y="2927"/>
                  <a:pt x="6045" y="2894"/>
                </a:cubicBezTo>
                <a:cubicBezTo>
                  <a:pt x="6055" y="2872"/>
                  <a:pt x="6063" y="2853"/>
                  <a:pt x="6069" y="2836"/>
                </a:cubicBezTo>
                <a:cubicBezTo>
                  <a:pt x="6080" y="2810"/>
                  <a:pt x="6082" y="2797"/>
                  <a:pt x="6077" y="2787"/>
                </a:cubicBezTo>
                <a:cubicBezTo>
                  <a:pt x="6072" y="2777"/>
                  <a:pt x="6061" y="2774"/>
                  <a:pt x="6055" y="2773"/>
                </a:cubicBezTo>
                <a:cubicBezTo>
                  <a:pt x="6039" y="2769"/>
                  <a:pt x="5885" y="2734"/>
                  <a:pt x="5880" y="2733"/>
                </a:cubicBezTo>
                <a:cubicBezTo>
                  <a:pt x="5879" y="2732"/>
                  <a:pt x="5875" y="2731"/>
                  <a:pt x="5870" y="2731"/>
                </a:cubicBezTo>
                <a:close/>
                <a:moveTo>
                  <a:pt x="6056" y="2797"/>
                </a:moveTo>
                <a:cubicBezTo>
                  <a:pt x="6056" y="2799"/>
                  <a:pt x="6056" y="2804"/>
                  <a:pt x="6047" y="2827"/>
                </a:cubicBezTo>
                <a:cubicBezTo>
                  <a:pt x="6041" y="2844"/>
                  <a:pt x="6033" y="2863"/>
                  <a:pt x="6023" y="2885"/>
                </a:cubicBezTo>
                <a:cubicBezTo>
                  <a:pt x="6010" y="2918"/>
                  <a:pt x="5993" y="2959"/>
                  <a:pt x="5973" y="3008"/>
                </a:cubicBezTo>
                <a:cubicBezTo>
                  <a:pt x="5965" y="3029"/>
                  <a:pt x="5955" y="3054"/>
                  <a:pt x="5906" y="3054"/>
                </a:cubicBezTo>
                <a:cubicBezTo>
                  <a:pt x="5886" y="3054"/>
                  <a:pt x="5860" y="3049"/>
                  <a:pt x="5830" y="3040"/>
                </a:cubicBezTo>
                <a:cubicBezTo>
                  <a:pt x="5803" y="3032"/>
                  <a:pt x="5785" y="3020"/>
                  <a:pt x="5778" y="3006"/>
                </a:cubicBezTo>
                <a:cubicBezTo>
                  <a:pt x="5771" y="2989"/>
                  <a:pt x="5778" y="2971"/>
                  <a:pt x="5783" y="2959"/>
                </a:cubicBezTo>
                <a:cubicBezTo>
                  <a:pt x="5784" y="2955"/>
                  <a:pt x="5784" y="2955"/>
                  <a:pt x="5784" y="2955"/>
                </a:cubicBezTo>
                <a:cubicBezTo>
                  <a:pt x="5794" y="2931"/>
                  <a:pt x="5830" y="2841"/>
                  <a:pt x="5849" y="2793"/>
                </a:cubicBezTo>
                <a:cubicBezTo>
                  <a:pt x="5855" y="2778"/>
                  <a:pt x="5860" y="2767"/>
                  <a:pt x="5862" y="2762"/>
                </a:cubicBezTo>
                <a:cubicBezTo>
                  <a:pt x="5864" y="2756"/>
                  <a:pt x="5867" y="2755"/>
                  <a:pt x="5870" y="2755"/>
                </a:cubicBezTo>
                <a:cubicBezTo>
                  <a:pt x="5872" y="2755"/>
                  <a:pt x="5873" y="2755"/>
                  <a:pt x="5874" y="2755"/>
                </a:cubicBezTo>
                <a:cubicBezTo>
                  <a:pt x="5875" y="2756"/>
                  <a:pt x="6034" y="2792"/>
                  <a:pt x="6049" y="2796"/>
                </a:cubicBezTo>
                <a:cubicBezTo>
                  <a:pt x="6054" y="2797"/>
                  <a:pt x="6056" y="2798"/>
                  <a:pt x="6056" y="2797"/>
                </a:cubicBezTo>
                <a:close/>
              </a:path>
            </a:pathLst>
          </a:custGeom>
          <a:gradFill>
            <a:gsLst>
              <a:gs pos="4000">
                <a:schemeClr val="tx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01930"/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7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0">
              <a:schemeClr val="tx2"/>
            </a:gs>
            <a:gs pos="5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8981" y="3616141"/>
            <a:ext cx="12435840" cy="1634490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600" b="0" cap="none" spc="0" baseline="0">
                <a:solidFill>
                  <a:schemeClr val="bg1"/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981" y="5358059"/>
            <a:ext cx="12435840" cy="1800224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 b="0" baseline="0">
                <a:solidFill>
                  <a:srgbClr val="F3D54E"/>
                </a:solidFill>
                <a:latin typeface="+mn-lt"/>
                <a:cs typeface="Intel Clear" panose="020B0604020203020204" pitchFamily="34" charset="0"/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4630400" cy="411861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719019"/>
            <a:ext cx="4632960" cy="43815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728981" y="494157"/>
            <a:ext cx="13167360" cy="1389888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892" y="3000208"/>
            <a:ext cx="3374072" cy="222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_experience_wht_rgb_3000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371" y="2709323"/>
            <a:ext cx="3336608" cy="33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93339"/>
            <a:ext cx="13167360" cy="1186496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832" y="7627623"/>
            <a:ext cx="3413760" cy="438150"/>
          </a:xfrm>
          <a:prstGeom prst="rect">
            <a:avLst/>
          </a:prstGeom>
        </p:spPr>
        <p:txBody>
          <a:bodyPr lIns="146304" tIns="73152" rIns="146304" bIns="731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28988" y="1920244"/>
            <a:ext cx="13067275" cy="55518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9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82" y="2556516"/>
            <a:ext cx="12435840" cy="1764030"/>
          </a:xfrm>
          <a:prstGeom prst="rect">
            <a:avLst/>
          </a:prstGeom>
        </p:spPr>
        <p:txBody>
          <a:bodyPr lIns="146286" tIns="73142" rIns="146286" bIns="7314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94562" y="4663440"/>
            <a:ext cx="10241282" cy="2103120"/>
          </a:xfrm>
          <a:prstGeom prst="rect">
            <a:avLst/>
          </a:prstGeom>
        </p:spPr>
        <p:txBody>
          <a:bodyPr lIns="146286" tIns="73142" rIns="146286" bIns="7314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330" y="7627623"/>
            <a:ext cx="3414776" cy="438150"/>
          </a:xfrm>
          <a:prstGeom prst="rect">
            <a:avLst/>
          </a:prstGeom>
        </p:spPr>
        <p:txBody>
          <a:bodyPr lIns="146286" tIns="73142" rIns="146286" bIns="73142"/>
          <a:lstStyle>
            <a:lvl1pPr>
              <a:defRPr kumimoji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2787644-B238-44B7-B688-1C5234797CF6}" type="datetimeFigureOut">
              <a:rPr lang="zh-CN" altLang="en-US" sz="1800" smtClean="0">
                <a:solidFill>
                  <a:srgbClr val="000000"/>
                </a:solidFill>
                <a:latin typeface="Arial"/>
                <a:ea typeface="宋体" pitchFamily="2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2017/9/14</a:t>
            </a:fld>
            <a:endParaRPr lang="zh-CN" altLang="en-US" sz="180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999325" y="7627623"/>
            <a:ext cx="4631754" cy="438150"/>
          </a:xfrm>
          <a:prstGeom prst="rect">
            <a:avLst/>
          </a:prstGeom>
        </p:spPr>
        <p:txBody>
          <a:bodyPr lIns="146286" tIns="73142" rIns="146286" bIns="73142"/>
          <a:lstStyle>
            <a:lvl1pPr>
              <a:defRPr kumimoji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484298" y="7627623"/>
            <a:ext cx="3414774" cy="438150"/>
          </a:xfrm>
          <a:prstGeom prst="rect">
            <a:avLst/>
          </a:prstGeom>
        </p:spPr>
        <p:txBody>
          <a:bodyPr lIns="146286" tIns="73142" rIns="146286" bIns="73142"/>
          <a:lstStyle>
            <a:lvl1pPr>
              <a:defRPr kumimoji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B61311E-986F-426F-88FF-5B4207F344B5}" type="slidenum">
              <a:rPr lang="zh-CN" altLang="en-US" sz="1800" smtClean="0">
                <a:solidFill>
                  <a:srgbClr val="000000"/>
                </a:solidFill>
                <a:latin typeface="Arial"/>
                <a:ea typeface="宋体" pitchFamily="2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08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chemeClr val="accent6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84201" y="457205"/>
            <a:ext cx="13456922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682" tIns="40342" rIns="80682" bIns="40342" anchor="ctr" anchorCtr="1"/>
          <a:lstStyle/>
          <a:p>
            <a:pPr defTabSz="801930">
              <a:lnSpc>
                <a:spcPct val="90000"/>
              </a:lnSpc>
              <a:spcBef>
                <a:spcPct val="0"/>
              </a:spcBef>
            </a:pPr>
            <a:endParaRPr lang="en-US" sz="2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1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8" indent="-197678" defTabSz="801930">
              <a:buFont typeface="Wingdings" pitchFamily="2" charset="2"/>
              <a:buChar char=""/>
            </a:pPr>
            <a:endParaRPr lang="en-US" sz="21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6" tIns="40093" rIns="80186" bIns="40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9"/>
            <a:ext cx="13167360" cy="5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6" tIns="40093" rIns="80186" bIns="40093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9846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effectLst/>
          <a:latin typeface="+mn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7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9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97678" indent="-19767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7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99765" indent="-19767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3200">
          <a:solidFill>
            <a:schemeClr val="tx1"/>
          </a:solidFill>
          <a:effectLst/>
          <a:latin typeface="+mn-lt"/>
          <a:cs typeface="+mn-cs"/>
        </a:defRPr>
      </a:lvl2pPr>
      <a:lvl3pPr marL="801848" indent="-19767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900">
          <a:solidFill>
            <a:schemeClr val="tx1"/>
          </a:solidFill>
          <a:effectLst/>
          <a:latin typeface="+mn-lt"/>
          <a:cs typeface="+mn-cs"/>
        </a:defRPr>
      </a:lvl3pPr>
      <a:lvl4pPr marL="1212518" indent="-210208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514603" indent="-20185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915528" indent="-20185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453" indent="-20185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376" indent="-20185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299" indent="-201856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25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48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73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98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622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546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470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394" algn="l" defTabSz="801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-4614613" y="1596392"/>
            <a:ext cx="4441302" cy="21221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998" tIns="46998" rIns="93998" bIns="46998">
            <a:spAutoFit/>
          </a:bodyPr>
          <a:lstStyle/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noProof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Slide title</a:t>
            </a:r>
            <a:r>
              <a:rPr lang="en-US" altLang="zh-CN" sz="13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:</a:t>
            </a:r>
            <a:r>
              <a:rPr lang="en-US" altLang="zh-CN" sz="1300" dirty="0" smtClean="0">
                <a:solidFill>
                  <a:srgbClr val="FFFFFF"/>
                </a:solidFill>
                <a:latin typeface="Arial"/>
              </a:rPr>
              <a:t>40-47pt </a:t>
            </a:r>
            <a:endParaRPr lang="en-US" altLang="zh-CN" sz="1300" dirty="0">
              <a:solidFill>
                <a:srgbClr val="FFFFFF"/>
              </a:solidFill>
              <a:latin typeface="Arial"/>
            </a:endParaRP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noProof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Slide subtitle </a:t>
            </a: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:26-30pt</a:t>
            </a: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Color::white</a:t>
            </a: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altLang="zh-CN" sz="13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Corporate Font </a:t>
            </a: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FrutigerNext LT Medium</a:t>
            </a: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Font to be used by customers and </a:t>
            </a: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partners </a:t>
            </a: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: </a:t>
            </a:r>
          </a:p>
          <a:p>
            <a:pPr algn="r" defTabSz="940914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</a:rPr>
              <a:t>Arial</a:t>
            </a:r>
          </a:p>
        </p:txBody>
      </p:sp>
      <p:pic>
        <p:nvPicPr>
          <p:cNvPr id="5126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" y="1522098"/>
            <a:ext cx="14628494" cy="354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图片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6259" y="1522098"/>
            <a:ext cx="4584141" cy="35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89" descr="Huawei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7345" y="6730366"/>
            <a:ext cx="999866" cy="10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305666"/>
      </p:ext>
    </p:extLst>
  </p:cSld>
  <p:clrMap bg1="lt1" tx1="dk1" bg2="lt2" tx2="dk2" accent1="accent1" accent2="accent2" accent3="accent3" accent4="accent4" accent5="accent5" accent6="accent6" hlink="hlink" folHlink="folHlink"/>
  <p:transition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548549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097098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645646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194194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11411" indent="-411411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900" b="1">
          <a:solidFill>
            <a:schemeClr val="tx1"/>
          </a:solidFill>
          <a:latin typeface="+mn-lt"/>
          <a:ea typeface="+mn-ea"/>
          <a:cs typeface="+mn-cs"/>
        </a:defRPr>
      </a:lvl1pPr>
      <a:lvl2pPr marL="891390" indent="-3428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371371" indent="-274274" algn="l" rtl="0" eaLnBrk="0" fontAlgn="base" hangingPunct="0">
        <a:spcBef>
          <a:spcPct val="20000"/>
        </a:spcBef>
        <a:spcAft>
          <a:spcPct val="0"/>
        </a:spcAft>
        <a:buFont typeface="FrutigerNext LT Medium" pitchFamily="34" charset="0"/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919920" indent="-274274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2468469" indent="-27427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3017018" indent="-2742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3565566" indent="-2742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4114114" indent="-2742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4662662" indent="-2742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49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98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646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194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742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291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40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389" algn="l" defTabSz="109709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51294" y="390532"/>
            <a:ext cx="12527829" cy="104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066" rIns="96130" bIns="480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921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1294" y="1954533"/>
            <a:ext cx="12527829" cy="50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2" rIns="96146" bIns="48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  <a:p>
            <a:pPr lvl="2"/>
            <a:r>
              <a:rPr lang="en-US" altLang="zh-CN" smtClean="0"/>
              <a:t>Third level</a:t>
            </a:r>
            <a:endParaRPr lang="zh-CN" altLang="en-US" smtClean="0"/>
          </a:p>
          <a:p>
            <a:pPr lvl="3"/>
            <a:r>
              <a:rPr lang="en-US" altLang="zh-CN" smtClean="0"/>
              <a:t>Fourth level</a:t>
            </a:r>
            <a:endParaRPr lang="zh-CN" altLang="en-US" smtClean="0"/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-4614613" y="1596390"/>
            <a:ext cx="4441302" cy="44424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990" tIns="46995" rIns="93990" bIns="46995">
            <a:spAutoFit/>
          </a:bodyPr>
          <a:lstStyle/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/>
                <a:ea typeface="宋体" charset="-122"/>
              </a:rPr>
              <a:t> </a:t>
            </a: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Content Page Title 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 smtClean="0">
                <a:solidFill>
                  <a:srgbClr val="FFFFFF"/>
                </a:solidFill>
                <a:latin typeface="Arial"/>
                <a:ea typeface="宋体" charset="-122"/>
              </a:rPr>
              <a:t>35-40pt </a:t>
            </a:r>
            <a:endParaRPr lang="zh-CN" altLang="en-US" sz="1300" dirty="0">
              <a:solidFill>
                <a:srgbClr val="FFFFFF"/>
              </a:solidFill>
              <a:latin typeface="Arial"/>
              <a:ea typeface="宋体" charset="-122"/>
            </a:endParaRP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Color: R153 G0 B0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Corporate Font: 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FrutigerNext LT Medium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Font to be used by customers and partners</a:t>
            </a:r>
            <a:r>
              <a:rPr lang="en-US" altLang="zh-CN" sz="1300" dirty="0" smtClean="0">
                <a:solidFill>
                  <a:srgbClr val="FFFFFF"/>
                </a:solidFill>
                <a:latin typeface="Arial"/>
                <a:ea typeface="宋体" charset="-122"/>
              </a:rPr>
              <a:t>: </a:t>
            </a:r>
            <a:endParaRPr lang="en-US" altLang="zh-CN" sz="1300" dirty="0">
              <a:solidFill>
                <a:srgbClr val="FFFFFF"/>
              </a:solidFill>
              <a:latin typeface="Arial"/>
              <a:ea typeface="宋体" charset="-122"/>
            </a:endParaRP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Arial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altLang="zh-CN" sz="1300" dirty="0">
              <a:solidFill>
                <a:srgbClr val="FFFFFF"/>
              </a:solidFill>
              <a:latin typeface="Arial"/>
              <a:ea typeface="宋体" charset="-122"/>
            </a:endParaRP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endParaRPr lang="zh-CN" altLang="en-US" sz="1300" dirty="0">
              <a:solidFill>
                <a:srgbClr val="FFFFFF"/>
              </a:solidFill>
              <a:latin typeface="Arial"/>
              <a:ea typeface="宋体" charset="-122"/>
            </a:endParaRP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/>
                <a:ea typeface="宋体" charset="-122"/>
              </a:rPr>
              <a:t> </a:t>
            </a: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Content Page Text :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28-30pt</a:t>
            </a:r>
          </a:p>
          <a:p>
            <a:pPr algn="r" defTabSz="94083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300" noProof="1">
                <a:solidFill>
                  <a:srgbClr val="FFFFFF"/>
                </a:solidFill>
                <a:latin typeface="Arial"/>
                <a:ea typeface="宋体" charset="-122"/>
              </a:rPr>
              <a:t>Bullets level 2-5</a:t>
            </a:r>
          </a:p>
          <a:p>
            <a:pPr algn="r" defTabSz="94083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 smtClean="0">
                <a:solidFill>
                  <a:srgbClr val="FFFFFF"/>
                </a:solidFill>
                <a:latin typeface="Arial"/>
                <a:ea typeface="宋体" charset="-122"/>
              </a:rPr>
              <a:t>20-30pt </a:t>
            </a:r>
            <a:endParaRPr lang="en-US" altLang="zh-CN" sz="1300" dirty="0">
              <a:solidFill>
                <a:srgbClr val="FFFFFF"/>
              </a:solidFill>
              <a:latin typeface="Arial"/>
              <a:ea typeface="宋体" charset="-122"/>
            </a:endParaRP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Color:Black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Corporate Font: 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FrutigerNext LT Medium</a:t>
            </a: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Font to be used by customers and partners</a:t>
            </a:r>
            <a:r>
              <a:rPr lang="en-US" altLang="zh-CN" sz="1300" dirty="0" smtClean="0">
                <a:solidFill>
                  <a:srgbClr val="FFFFFF"/>
                </a:solidFill>
                <a:latin typeface="Arial"/>
                <a:ea typeface="宋体" charset="-122"/>
              </a:rPr>
              <a:t>: </a:t>
            </a:r>
            <a:endParaRPr lang="en-US" altLang="zh-CN" sz="1300" dirty="0">
              <a:solidFill>
                <a:srgbClr val="FFFFFF"/>
              </a:solidFill>
              <a:latin typeface="Arial"/>
              <a:ea typeface="宋体" charset="-122"/>
            </a:endParaRPr>
          </a:p>
          <a:p>
            <a:pPr algn="r" defTabSz="940832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/>
                <a:ea typeface="宋体" charset="-122"/>
              </a:rPr>
              <a:t>Arial</a:t>
            </a:r>
            <a:endParaRPr lang="zh-CN" altLang="en-US" sz="1300" dirty="0">
              <a:solidFill>
                <a:srgbClr val="FFFFFF"/>
              </a:solidFill>
              <a:latin typeface="Arial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83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黑体" pitchFamily="49" charset="-122"/>
          <a:cs typeface="宋体" charset="-122"/>
        </a:defRPr>
      </a:lvl5pPr>
      <a:lvl6pPr marL="548502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6pPr>
      <a:lvl7pPr marL="1097002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7pPr>
      <a:lvl8pPr marL="1645502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8pPr>
      <a:lvl9pPr marL="2194003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90000"/>
          </a:solidFill>
          <a:latin typeface="FrutigerNext LT Medium" pitchFamily="34" charset="0"/>
          <a:ea typeface="华文细黑" pitchFamily="2" charset="-122"/>
          <a:cs typeface="宋体" charset="-122"/>
        </a:defRPr>
      </a:lvl9pPr>
    </p:titleStyle>
    <p:bodyStyle>
      <a:lvl1pPr marL="411374" indent="-411374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808080"/>
        </a:buClr>
        <a:buSzPct val="60000"/>
        <a:buFont typeface="Wingdings" pitchFamily="2" charset="2"/>
        <a:buChar char="l"/>
        <a:defRPr sz="2400" b="1">
          <a:solidFill>
            <a:schemeClr val="tx1"/>
          </a:solidFill>
          <a:latin typeface="FrutigerNext LT Regular" pitchFamily="34" charset="0"/>
          <a:ea typeface="黑体" pitchFamily="49" charset="-122"/>
          <a:cs typeface="+mn-cs"/>
        </a:defRPr>
      </a:lvl1pPr>
      <a:lvl2pPr marL="891314" indent="-342813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371253" indent="-2742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3pPr>
      <a:lvl4pPr marL="1919754" indent="-2742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4pPr>
      <a:lvl5pPr marL="2468254" indent="-27425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 sz="1400">
          <a:solidFill>
            <a:schemeClr val="tx1"/>
          </a:solidFill>
          <a:latin typeface="FrutigerNext LT Regular" pitchFamily="34" charset="0"/>
          <a:ea typeface="+mn-ea"/>
          <a:cs typeface="+mn-cs"/>
        </a:defRPr>
      </a:lvl5pPr>
      <a:lvl6pPr marL="3016757" indent="-2742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3565258" indent="-2742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4113758" indent="-2742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4662258" indent="-2742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~"/>
        <a:defRPr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02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002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502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003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506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006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509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008" algn="l" defTabSz="109700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0" indent="-197670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Char char=""/>
            </a:pP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cs typeface="Arial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1520" y="2190751"/>
            <a:ext cx="13167360" cy="5221606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205555" y="7965440"/>
            <a:ext cx="3218688" cy="2099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2762" y="7897704"/>
            <a:ext cx="498763" cy="2099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pPr defTabSz="146304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412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effectLst/>
          <a:latin typeface="+mn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0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1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3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Font typeface="Arial" pitchFamily="34" charset="0"/>
        <a:buNone/>
        <a:defRPr sz="38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68606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Char char="–"/>
        <a:defRPr sz="3400">
          <a:solidFill>
            <a:schemeClr val="tx1"/>
          </a:solidFill>
          <a:effectLst/>
          <a:latin typeface="+mn-lt"/>
          <a:cs typeface="+mn-cs"/>
        </a:defRPr>
      </a:lvl2pPr>
      <a:lvl3pPr marL="828675" indent="-280035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Char char="–"/>
        <a:defRPr sz="2900">
          <a:solidFill>
            <a:schemeClr val="tx1"/>
          </a:solidFill>
          <a:effectLst/>
          <a:latin typeface="+mn-lt"/>
          <a:cs typeface="+mn-cs"/>
        </a:defRPr>
      </a:lvl3pPr>
      <a:lvl4pPr marL="1212470" indent="-2102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/>
          <a:latin typeface="Arial" charset="0"/>
          <a:cs typeface="+mn-cs"/>
        </a:defRPr>
      </a:lvl4pPr>
      <a:lvl5pPr marL="1514542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/>
          <a:latin typeface="Arial" charset="0"/>
          <a:cs typeface="+mn-cs"/>
        </a:defRPr>
      </a:lvl5pPr>
      <a:lvl6pPr marL="1915451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58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267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174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16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5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5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2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0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357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266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7688275"/>
            <a:ext cx="14630400" cy="54132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1463040"/>
            <a:endParaRPr lang="en-US" sz="29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960454" y="7819434"/>
            <a:ext cx="0" cy="28575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59" y="7782560"/>
            <a:ext cx="543046" cy="3594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339" y="365640"/>
            <a:ext cx="13497722" cy="1227558"/>
          </a:xfrm>
          <a:prstGeom prst="rect">
            <a:avLst/>
          </a:prstGeom>
        </p:spPr>
        <p:txBody>
          <a:bodyPr vert="horz" lIns="146304" tIns="73152" rIns="146304" bIns="73152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339" y="1593199"/>
            <a:ext cx="13497722" cy="5419078"/>
          </a:xfrm>
          <a:prstGeom prst="rect">
            <a:avLst/>
          </a:prstGeom>
        </p:spPr>
        <p:txBody>
          <a:bodyPr vert="horz" lIns="146304" tIns="73152" rIns="146304" bIns="73152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57351" y="7862283"/>
            <a:ext cx="208390" cy="200054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 anchorCtr="0">
            <a:spAutoFit/>
          </a:bodyPr>
          <a:lstStyle>
            <a:lvl1pPr algn="l">
              <a:defRPr lang="en-US" sz="1300" smtClean="0">
                <a:solidFill>
                  <a:srgbClr val="FFFFFF"/>
                </a:solidFill>
                <a:latin typeface="+mn-lt"/>
                <a:cs typeface="Intel Clear" panose="020B0604020203020204" pitchFamily="34" charset="0"/>
              </a:defRPr>
            </a:lvl1pPr>
          </a:lstStyle>
          <a:p>
            <a:pPr defTabSz="1463040"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/>
              <a:pPr defTabSz="146304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347" y="7802654"/>
            <a:ext cx="1295739" cy="301621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defTabSz="1463040"/>
            <a:r>
              <a:rPr lang="en-US" sz="1000" dirty="0" smtClean="0">
                <a:solidFill>
                  <a:srgbClr val="0071C5">
                    <a:lumMod val="40000"/>
                    <a:lumOff val="60000"/>
                  </a:srgbClr>
                </a:solidFill>
              </a:rPr>
              <a:t>Intel Confidential</a:t>
            </a:r>
            <a:endParaRPr lang="en-US" sz="1000" u="sng" dirty="0" smtClean="0">
              <a:solidFill>
                <a:srgbClr val="0071C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6479" y="7779566"/>
            <a:ext cx="2217467" cy="347789"/>
          </a:xfrm>
          <a:prstGeom prst="rect">
            <a:avLst/>
          </a:prstGeom>
          <a:noFill/>
        </p:spPr>
        <p:txBody>
          <a:bodyPr wrap="none" lIns="146304" tIns="73152" rIns="146304" bIns="73152" rtlCol="0" anchor="ctr" anchorCtr="0">
            <a:spAutoFit/>
          </a:bodyPr>
          <a:lstStyle/>
          <a:p>
            <a:pPr algn="ctr" defTabSz="1463040"/>
            <a:r>
              <a:rPr lang="en-US" sz="1300" dirty="0" smtClean="0">
                <a:solidFill>
                  <a:srgbClr val="FFFFFF"/>
                </a:solidFill>
              </a:rPr>
              <a:t>Network Platforms Group</a:t>
            </a:r>
            <a:endParaRPr lang="en-US" sz="1300" u="sng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5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463040" rtl="0" eaLnBrk="1" latinLnBrk="0" hangingPunct="1">
        <a:spcBef>
          <a:spcPct val="0"/>
        </a:spcBef>
        <a:buNone/>
        <a:defRPr sz="6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463040" rtl="0" eaLnBrk="1" latinLnBrk="0" hangingPunct="1">
        <a:spcBef>
          <a:spcPts val="960"/>
        </a:spcBef>
        <a:buClr>
          <a:schemeClr val="tx1"/>
        </a:buClr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1463040" rtl="0" eaLnBrk="1" latinLnBrk="0" hangingPunct="1">
        <a:spcBef>
          <a:spcPts val="960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556261" indent="-274320" algn="l" defTabSz="1463040" rtl="0" eaLnBrk="1" latinLnBrk="0" hangingPunct="1">
        <a:spcBef>
          <a:spcPts val="960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0" indent="-274320" algn="l" defTabSz="1463040" rtl="0" eaLnBrk="1" latinLnBrk="0" hangingPunct="1">
        <a:spcBef>
          <a:spcPts val="960"/>
        </a:spcBef>
        <a:buClr>
          <a:schemeClr val="tx1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102360" indent="-269240" algn="l" defTabSz="1463040" rtl="0" eaLnBrk="1" latinLnBrk="0" hangingPunct="1">
        <a:spcBef>
          <a:spcPts val="960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0" indent="-197670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Char char=""/>
            </a:pP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cs typeface="Arial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1520" y="2190751"/>
            <a:ext cx="13167360" cy="5221606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205555" y="7965440"/>
            <a:ext cx="3218688" cy="2099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2762" y="7897704"/>
            <a:ext cx="498763" cy="2099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pPr defTabSz="146304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534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effectLst/>
          <a:latin typeface="+mn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0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1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3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Font typeface="Arial" pitchFamily="34" charset="0"/>
        <a:buNone/>
        <a:defRPr sz="38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68606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Char char="–"/>
        <a:defRPr sz="3400">
          <a:solidFill>
            <a:schemeClr val="tx1"/>
          </a:solidFill>
          <a:effectLst/>
          <a:latin typeface="+mn-lt"/>
          <a:cs typeface="+mn-cs"/>
        </a:defRPr>
      </a:lvl2pPr>
      <a:lvl3pPr marL="828675" indent="-280035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Char char="–"/>
        <a:defRPr sz="2900">
          <a:solidFill>
            <a:schemeClr val="tx1"/>
          </a:solidFill>
          <a:effectLst/>
          <a:latin typeface="+mn-lt"/>
          <a:cs typeface="+mn-cs"/>
        </a:defRPr>
      </a:lvl3pPr>
      <a:lvl4pPr marL="1212470" indent="-2102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/>
          <a:latin typeface="Arial" charset="0"/>
          <a:cs typeface="+mn-cs"/>
        </a:defRPr>
      </a:lvl4pPr>
      <a:lvl5pPr marL="1514542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/>
          <a:latin typeface="Arial" charset="0"/>
          <a:cs typeface="+mn-cs"/>
        </a:defRPr>
      </a:lvl5pPr>
      <a:lvl6pPr marL="1915451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58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267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174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16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5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5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2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0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357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266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86742" y="2152658"/>
            <a:ext cx="13451840" cy="50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5" tIns="40064" rIns="80125" bIns="40064" anchorCtr="1"/>
          <a:lstStyle/>
          <a:p>
            <a:pPr marL="197670" indent="-197670"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  <a:buFont typeface="Wingdings" pitchFamily="2" charset="2"/>
              <a:buChar char=""/>
            </a:pPr>
            <a:endParaRPr lang="en-US" sz="21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cs typeface="Arial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1520" y="2190751"/>
            <a:ext cx="13167360" cy="5221606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205555" y="7965440"/>
            <a:ext cx="3218688" cy="2099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</a:pPr>
            <a:r>
              <a:rPr lang="en-US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t>Intel Internal Only</a:t>
            </a:r>
            <a:endParaRPr lang="en-US" dirty="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32759" y="7897704"/>
            <a:ext cx="498763" cy="2099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46304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prstClr val="white"/>
              </a:buClr>
            </a:pPr>
            <a:fld id="{E10A89DD-630C-41DB-9FB1-7512AC2CDAAD}" type="slidenum">
              <a:rPr lang="en-US" smtClean="0">
                <a:solidFill>
                  <a:prstClr val="white">
                    <a:tint val="75000"/>
                  </a:prstClr>
                </a:solidFill>
                <a:cs typeface="Arial" charset="0"/>
              </a:rPr>
              <a:pPr defTabSz="146304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prstClr val="white"/>
                </a:buClr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715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5800">
          <a:solidFill>
            <a:schemeClr val="tx1"/>
          </a:solidFill>
          <a:effectLst/>
          <a:latin typeface="+mn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0090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80181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20272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60363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Font typeface="Arial" pitchFamily="34" charset="0"/>
        <a:buNone/>
        <a:defRPr sz="38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68606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Char char="–"/>
        <a:defRPr sz="3400">
          <a:solidFill>
            <a:schemeClr val="tx1"/>
          </a:solidFill>
          <a:effectLst/>
          <a:latin typeface="+mn-lt"/>
          <a:cs typeface="+mn-cs"/>
        </a:defRPr>
      </a:lvl2pPr>
      <a:lvl3pPr marL="828675" indent="-280035" algn="l" rtl="0" eaLnBrk="1" fontAlgn="base" hangingPunct="1">
        <a:lnSpc>
          <a:spcPct val="100000"/>
        </a:lnSpc>
        <a:spcBef>
          <a:spcPts val="720"/>
        </a:spcBef>
        <a:spcAft>
          <a:spcPct val="0"/>
        </a:spcAft>
        <a:buClr>
          <a:schemeClr val="tx1"/>
        </a:buClr>
        <a:buChar char="–"/>
        <a:defRPr sz="2900">
          <a:solidFill>
            <a:schemeClr val="tx1"/>
          </a:solidFill>
          <a:effectLst/>
          <a:latin typeface="+mn-lt"/>
          <a:cs typeface="+mn-cs"/>
        </a:defRPr>
      </a:lvl3pPr>
      <a:lvl4pPr marL="1212470" indent="-2102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/>
          <a:latin typeface="Arial" charset="0"/>
          <a:cs typeface="+mn-cs"/>
        </a:defRPr>
      </a:lvl4pPr>
      <a:lvl5pPr marL="1514542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/>
          <a:latin typeface="Arial" charset="0"/>
          <a:cs typeface="+mn-cs"/>
        </a:defRPr>
      </a:lvl5pPr>
      <a:lvl6pPr marL="1915451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316358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717267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118174" indent="-20184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09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816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725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635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542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450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357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266" algn="l" defTabSz="8018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00353"/>
            <a:ext cx="14630400" cy="668074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8162" y="1089661"/>
            <a:ext cx="13594082" cy="64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3152" rIns="0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pic>
        <p:nvPicPr>
          <p:cNvPr id="1028" name="Picture 11" descr="LogoSmall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2442" y="7764783"/>
            <a:ext cx="2209800" cy="3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39836" y="7835267"/>
            <a:ext cx="4239259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304" tIns="73152" rIns="146304" bIns="7315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defTabSz="73152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2C353C"/>
                </a:solidFill>
              </a:rPr>
              <a:t>Copyright © Lantiq 2015. All rights reserved.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170162" y="7835267"/>
            <a:ext cx="1082040" cy="369331"/>
          </a:xfrm>
          <a:prstGeom prst="rect">
            <a:avLst/>
          </a:prstGeom>
          <a:noFill/>
        </p:spPr>
        <p:txBody>
          <a:bodyPr lIns="146304" tIns="73152" rIns="146304" bIns="73152"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defTabSz="73152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3F72"/>
              </a:buClr>
              <a:buSzPct val="105000"/>
              <a:buFont typeface="Lucida Grande"/>
              <a:buNone/>
              <a:defRPr/>
            </a:pPr>
            <a:fld id="{A9C9CA92-B7AD-419B-B7A3-F902757D2A33}" type="datetime3">
              <a:rPr lang="de-DE" sz="1400" b="1" smtClean="0">
                <a:solidFill>
                  <a:srgbClr val="2C353C"/>
                </a:solidFill>
                <a:ea typeface="Arial" pitchFamily="34" charset="0"/>
                <a:cs typeface="Trebuchet MS" pitchFamily="34" charset="0"/>
              </a:rPr>
              <a:pPr algn="ctr" defTabSz="73152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3F72"/>
                </a:buClr>
                <a:buSzPct val="105000"/>
                <a:buFont typeface="Lucida Grande"/>
                <a:buNone/>
                <a:defRPr/>
              </a:pPr>
              <a:t>14/09/17</a:t>
            </a:fld>
            <a:endParaRPr lang="de-DE" sz="1400" b="1" dirty="0" smtClean="0">
              <a:solidFill>
                <a:srgbClr val="2C353C"/>
              </a:solidFill>
              <a:ea typeface="Arial" pitchFamily="34" charset="0"/>
              <a:cs typeface="Trebuchet MS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92760" y="7835267"/>
            <a:ext cx="241091" cy="369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73152" rIns="0" bIns="7315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defTabSz="14630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9EFD935-C525-497B-A74B-A56E0BD61E75}" type="slidenum">
              <a:rPr lang="de-DE" sz="1400" b="1" smtClean="0">
                <a:solidFill>
                  <a:srgbClr val="2C353C"/>
                </a:solidFill>
              </a:rPr>
              <a:pPr defTabSz="146304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400" b="1" dirty="0" smtClean="0">
              <a:solidFill>
                <a:srgbClr val="2C353C"/>
              </a:solidFill>
            </a:endParaRPr>
          </a:p>
        </p:txBody>
      </p:sp>
      <p:sp>
        <p:nvSpPr>
          <p:cNvPr id="1032" name="Titelplatzhalter 2"/>
          <p:cNvSpPr>
            <a:spLocks noGrp="1"/>
          </p:cNvSpPr>
          <p:nvPr>
            <p:ph type="title"/>
          </p:nvPr>
        </p:nvSpPr>
        <p:spPr bwMode="auto">
          <a:xfrm>
            <a:off x="518160" y="4"/>
            <a:ext cx="13594080" cy="8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3152" rIns="0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64008" y="7829552"/>
            <a:ext cx="5080954" cy="280035"/>
          </a:xfrm>
          <a:prstGeom prst="rect">
            <a:avLst/>
          </a:prstGeom>
        </p:spPr>
        <p:txBody>
          <a:bodyPr vert="horz" lIns="144000" tIns="74880" rIns="144000" bIns="74880" rtlCol="0" anchor="t" anchorCtr="0"/>
          <a:lstStyle>
            <a:lvl1pPr algn="l">
              <a:spcBef>
                <a:spcPct val="20000"/>
              </a:spcBef>
              <a:buClr>
                <a:srgbClr val="003F72"/>
              </a:buClr>
              <a:buSzPct val="110000"/>
              <a:defRPr sz="1400" b="1" smtClean="0">
                <a:solidFill>
                  <a:srgbClr val="A22B38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defTabSz="731520" fontAlgn="base">
              <a:spcAft>
                <a:spcPct val="0"/>
              </a:spcAft>
              <a:defRPr/>
            </a:pPr>
            <a:r>
              <a:rPr lang="en-US"/>
              <a:t>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2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731520" rtl="0" eaLnBrk="1" fontAlgn="base" hangingPunct="1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Trebuchet MS"/>
          <a:ea typeface="ＭＳ Ｐゴシック" pitchFamily="-28" charset="-128"/>
          <a:cs typeface="Trebuchet MS"/>
        </a:defRPr>
      </a:lvl1pPr>
      <a:lvl2pPr algn="l" defTabSz="731520" rtl="0" eaLnBrk="1" fontAlgn="base" hangingPunct="1">
        <a:spcBef>
          <a:spcPct val="0"/>
        </a:spcBef>
        <a:spcAft>
          <a:spcPct val="0"/>
        </a:spcAft>
        <a:defRPr sz="3800">
          <a:solidFill>
            <a:srgbClr val="2C353C"/>
          </a:solidFill>
          <a:latin typeface="Trebuchet MS" pitchFamily="-28" charset="0"/>
          <a:ea typeface="ＭＳ Ｐゴシック" pitchFamily="-28" charset="-128"/>
          <a:cs typeface="Trebuchet MS" pitchFamily="-80" charset="0"/>
        </a:defRPr>
      </a:lvl2pPr>
      <a:lvl3pPr algn="l" defTabSz="731520" rtl="0" eaLnBrk="1" fontAlgn="base" hangingPunct="1">
        <a:spcBef>
          <a:spcPct val="0"/>
        </a:spcBef>
        <a:spcAft>
          <a:spcPct val="0"/>
        </a:spcAft>
        <a:defRPr sz="3800">
          <a:solidFill>
            <a:srgbClr val="2C353C"/>
          </a:solidFill>
          <a:latin typeface="Trebuchet MS" pitchFamily="-28" charset="0"/>
          <a:ea typeface="ＭＳ Ｐゴシック" pitchFamily="-28" charset="-128"/>
          <a:cs typeface="Trebuchet MS" pitchFamily="-80" charset="0"/>
        </a:defRPr>
      </a:lvl3pPr>
      <a:lvl4pPr algn="l" defTabSz="731520" rtl="0" eaLnBrk="1" fontAlgn="base" hangingPunct="1">
        <a:spcBef>
          <a:spcPct val="0"/>
        </a:spcBef>
        <a:spcAft>
          <a:spcPct val="0"/>
        </a:spcAft>
        <a:defRPr sz="3800">
          <a:solidFill>
            <a:srgbClr val="2C353C"/>
          </a:solidFill>
          <a:latin typeface="Trebuchet MS" pitchFamily="-28" charset="0"/>
          <a:ea typeface="ＭＳ Ｐゴシック" pitchFamily="-28" charset="-128"/>
          <a:cs typeface="Trebuchet MS" pitchFamily="-80" charset="0"/>
        </a:defRPr>
      </a:lvl4pPr>
      <a:lvl5pPr algn="l" defTabSz="731520" rtl="0" eaLnBrk="1" fontAlgn="base" hangingPunct="1">
        <a:spcBef>
          <a:spcPct val="0"/>
        </a:spcBef>
        <a:spcAft>
          <a:spcPct val="0"/>
        </a:spcAft>
        <a:defRPr sz="3800">
          <a:solidFill>
            <a:srgbClr val="2C353C"/>
          </a:solidFill>
          <a:latin typeface="Trebuchet MS" pitchFamily="-28" charset="0"/>
          <a:ea typeface="ＭＳ Ｐゴシック" pitchFamily="-28" charset="-128"/>
          <a:cs typeface="Trebuchet MS" pitchFamily="-80" charset="0"/>
        </a:defRPr>
      </a:lvl5pPr>
      <a:lvl6pPr marL="731520" algn="l" defTabSz="731520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rebuchet MS" pitchFamily="-28" charset="0"/>
          <a:ea typeface="ＭＳ Ｐゴシック" pitchFamily="-28" charset="-128"/>
        </a:defRPr>
      </a:lvl6pPr>
      <a:lvl7pPr marL="1463040" algn="l" defTabSz="731520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rebuchet MS" pitchFamily="-28" charset="0"/>
          <a:ea typeface="ＭＳ Ｐゴシック" pitchFamily="-28" charset="-128"/>
        </a:defRPr>
      </a:lvl7pPr>
      <a:lvl8pPr marL="2194560" algn="l" defTabSz="731520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rebuchet MS" pitchFamily="-28" charset="0"/>
          <a:ea typeface="ＭＳ Ｐゴシック" pitchFamily="-28" charset="-128"/>
        </a:defRPr>
      </a:lvl8pPr>
      <a:lvl9pPr marL="2926080" algn="l" defTabSz="731520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rebuchet MS" pitchFamily="-28" charset="0"/>
          <a:ea typeface="ＭＳ Ｐゴシック" pitchFamily="-28" charset="-128"/>
        </a:defRPr>
      </a:lvl9pPr>
    </p:titleStyle>
    <p:bodyStyle>
      <a:lvl1pPr marL="426720" indent="-426720" algn="l" defTabSz="426240" rtl="0" eaLnBrk="1" fontAlgn="base" hangingPunct="1">
        <a:spcBef>
          <a:spcPct val="20000"/>
        </a:spcBef>
        <a:spcAft>
          <a:spcPct val="0"/>
        </a:spcAft>
        <a:buClr>
          <a:srgbClr val="003F72"/>
        </a:buClr>
        <a:buSzPct val="70000"/>
        <a:buFont typeface="Wingdings" pitchFamily="2" charset="2"/>
        <a:buChar char=""/>
        <a:tabLst>
          <a:tab pos="426240" algn="l"/>
          <a:tab pos="714240" algn="l"/>
          <a:tab pos="1008000" algn="l"/>
          <a:tab pos="1296000" algn="l"/>
          <a:tab pos="1699200" algn="l"/>
        </a:tabLst>
        <a:defRPr sz="3200" kern="1200">
          <a:solidFill>
            <a:schemeClr val="tx1"/>
          </a:solidFill>
          <a:latin typeface="Trebuchet MS"/>
          <a:ea typeface="ＭＳ Ｐゴシック" pitchFamily="-28" charset="-128"/>
          <a:cs typeface="Trebuchet MS"/>
        </a:defRPr>
      </a:lvl1pPr>
      <a:lvl2pPr marL="716280" indent="-289560" algn="l" defTabSz="426240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Wingdings" pitchFamily="2" charset="2"/>
        <a:buChar char="l"/>
        <a:tabLst>
          <a:tab pos="426240" algn="l"/>
          <a:tab pos="714240" algn="l"/>
          <a:tab pos="1008000" algn="l"/>
          <a:tab pos="1296000" algn="l"/>
          <a:tab pos="1699200" algn="l"/>
        </a:tabLst>
        <a:defRPr sz="2900" kern="1200">
          <a:solidFill>
            <a:schemeClr val="tx1"/>
          </a:solidFill>
          <a:latin typeface="Trebuchet MS"/>
          <a:ea typeface="ＭＳ Ｐゴシック" pitchFamily="-28" charset="-128"/>
          <a:cs typeface="Trebuchet MS"/>
        </a:defRPr>
      </a:lvl2pPr>
      <a:lvl3pPr marL="1005840" indent="-289560" algn="l" defTabSz="426240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100000"/>
        <a:buFont typeface="Wingdings 3" pitchFamily="18" charset="2"/>
        <a:buChar char="}"/>
        <a:tabLst>
          <a:tab pos="426240" algn="l"/>
          <a:tab pos="714240" algn="l"/>
          <a:tab pos="1008000" algn="l"/>
          <a:tab pos="1296000" algn="l"/>
          <a:tab pos="1699200" algn="l"/>
        </a:tabLst>
        <a:defRPr sz="2600" kern="1200">
          <a:solidFill>
            <a:schemeClr val="tx1"/>
          </a:solidFill>
          <a:latin typeface="Trebuchet MS"/>
          <a:ea typeface="ＭＳ Ｐゴシック" pitchFamily="-28" charset="-128"/>
          <a:cs typeface="Trebuchet MS"/>
        </a:defRPr>
      </a:lvl3pPr>
      <a:lvl4pPr marL="1295400" indent="-289560" algn="l" defTabSz="426240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110000"/>
        <a:buFont typeface="Trebuchet MS" pitchFamily="34" charset="0"/>
        <a:buChar char="–"/>
        <a:tabLst>
          <a:tab pos="426240" algn="l"/>
          <a:tab pos="714240" algn="l"/>
          <a:tab pos="1008000" algn="l"/>
          <a:tab pos="1296000" algn="l"/>
          <a:tab pos="1699200" algn="l"/>
        </a:tabLst>
        <a:defRPr sz="2200" kern="1200">
          <a:solidFill>
            <a:schemeClr val="tx1"/>
          </a:solidFill>
          <a:latin typeface="Trebuchet MS"/>
          <a:ea typeface="ＭＳ Ｐゴシック" pitchFamily="-28" charset="-128"/>
          <a:cs typeface="Trebuchet MS"/>
        </a:defRPr>
      </a:lvl4pPr>
      <a:lvl5pPr marL="1295400" indent="-289560" algn="l" defTabSz="426240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110000"/>
        <a:buFont typeface="Trebuchet MS" pitchFamily="34" charset="0"/>
        <a:buChar char="–"/>
        <a:tabLst>
          <a:tab pos="426240" algn="l"/>
          <a:tab pos="714240" algn="l"/>
          <a:tab pos="1008000" algn="l"/>
          <a:tab pos="1296000" algn="l"/>
          <a:tab pos="1699200" algn="l"/>
        </a:tabLst>
        <a:defRPr sz="2200" kern="1200">
          <a:solidFill>
            <a:schemeClr val="tx1"/>
          </a:solidFill>
          <a:latin typeface="Trebuchet MS"/>
          <a:ea typeface="ＭＳ Ｐゴシック" pitchFamily="-28" charset="-128"/>
          <a:cs typeface="Trebuchet M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Gradient_radial_rgb_digital.png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4630400" cy="82296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39" y="7615123"/>
            <a:ext cx="14630400" cy="61447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 defTabSz="731520"/>
            <a:endParaRPr lang="en-US" sz="2900" dirty="0">
              <a:solidFill>
                <a:prstClr val="white"/>
              </a:solidFill>
            </a:endParaRPr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3864" y="7728943"/>
            <a:ext cx="582938" cy="3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3949682" y="7719216"/>
            <a:ext cx="3810" cy="38039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8981" y="496208"/>
            <a:ext cx="13167360" cy="1389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981" y="1925321"/>
            <a:ext cx="13164819" cy="5481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719019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300">
                <a:solidFill>
                  <a:schemeClr val="bg1"/>
                </a:solidFill>
                <a:latin typeface="+mn-lt"/>
              </a:defRPr>
            </a:lvl1pPr>
          </a:lstStyle>
          <a:p>
            <a:pPr defTabSz="73152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5763" y="7719019"/>
            <a:ext cx="341376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pPr defTabSz="731520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73152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731520" rtl="0" eaLnBrk="1" latinLnBrk="0" hangingPunct="1">
        <a:lnSpc>
          <a:spcPct val="100000"/>
        </a:lnSpc>
        <a:spcBef>
          <a:spcPct val="0"/>
        </a:spcBef>
        <a:buNone/>
        <a:defRPr sz="4500" b="0" i="0" kern="1200" spc="0" baseline="0">
          <a:solidFill>
            <a:srgbClr val="FFFFFF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731520" rtl="0" eaLnBrk="1" latinLnBrk="0" hangingPunct="1">
        <a:spcBef>
          <a:spcPts val="1920"/>
        </a:spcBef>
        <a:spcAft>
          <a:spcPts val="0"/>
        </a:spcAft>
        <a:buFont typeface="Wingdings" panose="05000000000000000000" pitchFamily="2" charset="2"/>
        <a:buNone/>
        <a:defRPr sz="2900" b="0" kern="1200">
          <a:solidFill>
            <a:srgbClr val="FFFFFF"/>
          </a:solidFill>
          <a:latin typeface="+mn-lt"/>
          <a:ea typeface="+mn-ea"/>
          <a:cs typeface="Intel Clear" panose="020B0604020203020204" pitchFamily="34" charset="0"/>
        </a:defRPr>
      </a:lvl1pPr>
      <a:lvl2pPr marL="360680" indent="-360680" algn="l" defTabSz="731520" rtl="0" eaLnBrk="1" latinLnBrk="0" hangingPunct="1">
        <a:spcBef>
          <a:spcPts val="1920"/>
        </a:spcBef>
        <a:buFont typeface="Wingdings" charset="2"/>
        <a:buChar char="§"/>
        <a:defRPr sz="2600" kern="1200" baseline="0">
          <a:solidFill>
            <a:srgbClr val="FFFFFF"/>
          </a:solidFill>
          <a:latin typeface="+mn-lt"/>
          <a:ea typeface="+mn-ea"/>
          <a:cs typeface="Intel Clear" panose="020B0604020203020204" pitchFamily="34" charset="0"/>
        </a:defRPr>
      </a:lvl2pPr>
      <a:lvl3pPr marL="914400" indent="-365760" algn="l" defTabSz="731520" rtl="0" eaLnBrk="1" latinLnBrk="0" hangingPunct="1">
        <a:spcBef>
          <a:spcPts val="1280"/>
        </a:spcBef>
        <a:buFont typeface="Intel Clear" panose="020B0604020203020204" pitchFamily="34" charset="0"/>
        <a:buChar char="–"/>
        <a:defRPr sz="2600" kern="1200">
          <a:solidFill>
            <a:srgbClr val="FFFFFF"/>
          </a:solidFill>
          <a:latin typeface="+mn-lt"/>
          <a:ea typeface="+mn-ea"/>
          <a:cs typeface="Intel Clear" panose="020B0604020203020204" pitchFamily="34" charset="0"/>
        </a:defRPr>
      </a:lvl3pPr>
      <a:lvl4pPr marL="1551941" indent="-365760" algn="l" defTabSz="73152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FFFFFF"/>
          </a:solidFill>
          <a:latin typeface="+mn-lt"/>
          <a:ea typeface="+mn-ea"/>
          <a:cs typeface="Intel Clear" panose="020B0604020203020204" pitchFamily="34" charset="0"/>
        </a:defRPr>
      </a:lvl4pPr>
      <a:lvl5pPr marL="2110741" indent="-365760" algn="l" defTabSz="73152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2200" kern="1200">
          <a:solidFill>
            <a:srgbClr val="FFFFFF"/>
          </a:solidFill>
          <a:latin typeface="+mn-lt"/>
          <a:ea typeface="+mn-ea"/>
          <a:cs typeface="Intel Clear" panose="020B0604020203020204" pitchFamily="34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ny.zhou@intel.com" TargetMode="External"/><Relationship Id="rId2" Type="http://schemas.openxmlformats.org/officeDocument/2006/relationships/hyperlink" Target="mailto:hongjun.ni@intel.com" TargetMode="External"/><Relationship Id="rId1" Type="http://schemas.openxmlformats.org/officeDocument/2006/relationships/slideLayout" Target="../slideLayouts/slideLayout67.xml"/><Relationship Id="rId4" Type="http://schemas.openxmlformats.org/officeDocument/2006/relationships/hyperlink" Target="mailto:johnson.li@inte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5082" y="920188"/>
            <a:ext cx="11404450" cy="1702215"/>
          </a:xfrm>
        </p:spPr>
        <p:txBody>
          <a:bodyPr/>
          <a:lstStyle/>
          <a:p>
            <a:r>
              <a:rPr lang="en-US" altLang="zh-CN" sz="8640" dirty="0"/>
              <a:t/>
            </a:r>
            <a:br>
              <a:rPr lang="en-US" altLang="zh-CN" sz="8640" dirty="0"/>
            </a:br>
            <a:r>
              <a:rPr lang="en-US" altLang="zh-CN" sz="5400" dirty="0" smtClean="0">
                <a:latin typeface="Calibri" panose="020F0502020204030204" pitchFamily="34" charset="0"/>
              </a:rPr>
              <a:t>Improve Performance of Kube-proxy </a:t>
            </a:r>
            <a:r>
              <a:rPr lang="en-US" altLang="zh-CN" sz="5400" dirty="0">
                <a:latin typeface="Calibri" panose="020F0502020204030204" pitchFamily="34" charset="0"/>
              </a:rPr>
              <a:t>and GTP-U </a:t>
            </a:r>
            <a:r>
              <a:rPr lang="en-US" altLang="zh-CN" sz="5400" dirty="0" smtClean="0">
                <a:latin typeface="Calibri" panose="020F0502020204030204" pitchFamily="34" charset="0"/>
              </a:rPr>
              <a:t>using VPP</a:t>
            </a:r>
            <a:endParaRPr lang="en-US" sz="5400" dirty="0">
              <a:solidFill>
                <a:schemeClr val="bg1">
                  <a:alpha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51077" y="3479344"/>
            <a:ext cx="11152459" cy="4241461"/>
          </a:xfrm>
        </p:spPr>
        <p:txBody>
          <a:bodyPr/>
          <a:lstStyle/>
          <a:p>
            <a:r>
              <a:rPr lang="en-GB" altLang="zh-CN" dirty="0" smtClean="0"/>
              <a:t>Hongjun </a:t>
            </a:r>
            <a:r>
              <a:rPr lang="en-US" altLang="zh-CN" dirty="0" smtClean="0"/>
              <a:t>Ni</a:t>
            </a:r>
            <a:r>
              <a:rPr lang="en-GB" altLang="zh-CN" dirty="0"/>
              <a:t> </a:t>
            </a:r>
            <a:r>
              <a:rPr lang="en-GB" altLang="zh-CN" dirty="0" smtClean="0"/>
              <a:t>  (</a:t>
            </a:r>
            <a:r>
              <a:rPr lang="en-US" altLang="zh-CN" dirty="0" smtClean="0">
                <a:hlinkClick r:id="rId2"/>
              </a:rPr>
              <a:t>hongjun.ni</a:t>
            </a:r>
            <a:r>
              <a:rPr lang="en-GB" altLang="zh-CN" dirty="0" smtClean="0">
                <a:hlinkClick r:id="rId2"/>
              </a:rPr>
              <a:t>@intel.com</a:t>
            </a:r>
            <a:r>
              <a:rPr lang="en-GB" altLang="zh-CN" dirty="0" smtClean="0"/>
              <a:t>) </a:t>
            </a:r>
          </a:p>
          <a:p>
            <a:r>
              <a:rPr lang="en-GB" altLang="zh-CN" dirty="0" smtClean="0"/>
              <a:t>Danny Zhou (</a:t>
            </a:r>
            <a:r>
              <a:rPr lang="en-GB" altLang="zh-CN" dirty="0" smtClean="0">
                <a:hlinkClick r:id="rId3"/>
              </a:rPr>
              <a:t>danny.zhou@intel.com</a:t>
            </a:r>
            <a:r>
              <a:rPr lang="en-GB" altLang="zh-CN" dirty="0" smtClean="0"/>
              <a:t>)</a:t>
            </a:r>
            <a:endParaRPr lang="en-US" altLang="zh-CN" dirty="0" smtClean="0"/>
          </a:p>
          <a:p>
            <a:r>
              <a:rPr lang="en-US" altLang="zh-CN" dirty="0"/>
              <a:t>Johnson Li </a:t>
            </a:r>
            <a:r>
              <a:rPr lang="en-US" altLang="zh-CN" dirty="0" smtClean="0"/>
              <a:t>  (</a:t>
            </a:r>
            <a:r>
              <a:rPr lang="en-US" altLang="zh-CN" dirty="0" smtClean="0">
                <a:hlinkClick r:id="rId4"/>
              </a:rPr>
              <a:t>johnson.li@intel.com</a:t>
            </a:r>
            <a:r>
              <a:rPr lang="en-US" altLang="zh-CN" dirty="0" smtClean="0"/>
              <a:t>)</a:t>
            </a:r>
            <a:endParaRPr lang="en-GB" altLang="zh-CN" dirty="0" smtClean="0"/>
          </a:p>
          <a:p>
            <a:endParaRPr lang="en-GB" altLang="zh-CN" dirty="0"/>
          </a:p>
          <a:p>
            <a:r>
              <a:rPr lang="en-US" altLang="zh-CN" dirty="0" smtClean="0"/>
              <a:t>Network Platform Group</a:t>
            </a:r>
            <a:r>
              <a:rPr lang="en-GB" altLang="zh-CN" dirty="0" smtClean="0"/>
              <a:t>, DCG, Intel</a:t>
            </a:r>
          </a:p>
          <a:p>
            <a:endParaRPr lang="en-GB" altLang="zh-CN" dirty="0" smtClean="0"/>
          </a:p>
          <a:p>
            <a:r>
              <a:rPr lang="en-GB" altLang="zh-CN" sz="2000" dirty="0"/>
              <a:t>Acknowledgement</a:t>
            </a:r>
            <a:r>
              <a:rPr lang="en-GB" altLang="zh-CN" sz="2000" dirty="0" smtClean="0"/>
              <a:t>:  Jianfeng Tan</a:t>
            </a:r>
            <a:endParaRPr lang="en-GB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4922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5674" y="357652"/>
            <a:ext cx="13261318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solidFill>
                  <a:schemeClr val="bg1"/>
                </a:solidFill>
              </a:rPr>
              <a:t>Kube-proxy Data </a:t>
            </a:r>
            <a:r>
              <a:rPr lang="en-US" altLang="zh-CN" sz="4000" dirty="0" smtClean="0">
                <a:solidFill>
                  <a:schemeClr val="bg1"/>
                </a:solidFill>
              </a:rPr>
              <a:t>Plane</a:t>
            </a:r>
            <a:r>
              <a:rPr lang="zh-CN" altLang="en-US" sz="4000" dirty="0">
                <a:solidFill>
                  <a:schemeClr val="bg1"/>
                </a:solidFill>
              </a:rPr>
              <a:t> </a:t>
            </a:r>
            <a:r>
              <a:rPr lang="en-US" altLang="zh-CN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Internals</a:t>
            </a:r>
            <a:endParaRPr lang="zh-CN" alt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5" name="Cloud Callout 104"/>
          <p:cNvSpPr/>
          <p:nvPr/>
        </p:nvSpPr>
        <p:spPr>
          <a:xfrm>
            <a:off x="10657611" y="3194053"/>
            <a:ext cx="3815938" cy="3099869"/>
          </a:xfrm>
          <a:prstGeom prst="cloudCallout">
            <a:avLst>
              <a:gd name="adj1" fmla="val -18563"/>
              <a:gd name="adj2" fmla="val 4992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900127" y="4479873"/>
            <a:ext cx="842887" cy="0"/>
          </a:xfrm>
          <a:prstGeom prst="straightConnector1">
            <a:avLst/>
          </a:prstGeom>
          <a:ln>
            <a:solidFill>
              <a:schemeClr val="accent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4532326" y="2074128"/>
            <a:ext cx="5308014" cy="4321314"/>
            <a:chOff x="2619950" y="3998282"/>
            <a:chExt cx="4375737" cy="3796392"/>
          </a:xfrm>
        </p:grpSpPr>
        <p:sp>
          <p:nvSpPr>
            <p:cNvPr id="41" name="Rectangle 40"/>
            <p:cNvSpPr/>
            <p:nvPr/>
          </p:nvSpPr>
          <p:spPr>
            <a:xfrm>
              <a:off x="2619950" y="3998282"/>
              <a:ext cx="4375737" cy="3796392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>
                <a:solidFill>
                  <a:schemeClr val="tx1"/>
                </a:solidFill>
              </a:endParaRPr>
            </a:p>
            <a:p>
              <a:pPr algn="ctr"/>
              <a:endParaRPr lang="en-US" altLang="zh-CN" sz="1200" dirty="0" smtClean="0">
                <a:solidFill>
                  <a:schemeClr val="tx1"/>
                </a:solidFill>
              </a:endParaRPr>
            </a:p>
            <a:p>
              <a:pPr algn="ctr"/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Flowchart: Punched Tape 30"/>
            <p:cNvSpPr/>
            <p:nvPr/>
          </p:nvSpPr>
          <p:spPr>
            <a:xfrm>
              <a:off x="4248872" y="6847956"/>
              <a:ext cx="1105262" cy="511052"/>
            </a:xfrm>
            <a:prstGeom prst="flowChartPunchedTap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chemeClr val="tx1"/>
                  </a:solidFill>
                </a:rPr>
                <a:t>VIP-&gt;Pod Table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51982" y="5532352"/>
              <a:ext cx="933208" cy="497518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kp4-nodeport</a:t>
              </a:r>
            </a:p>
          </p:txBody>
        </p:sp>
        <p:cxnSp>
          <p:nvCxnSpPr>
            <p:cNvPr id="49" name="Elbow Connector 48"/>
            <p:cNvCxnSpPr/>
            <p:nvPr/>
          </p:nvCxnSpPr>
          <p:spPr>
            <a:xfrm flipV="1">
              <a:off x="5401501" y="6383260"/>
              <a:ext cx="1393487" cy="740773"/>
            </a:xfrm>
            <a:prstGeom prst="bentConnector3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2886224" y="4263654"/>
              <a:ext cx="3813804" cy="22368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Supported Graph Nodes</a:t>
              </a: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263336" y="4936455"/>
              <a:ext cx="887724" cy="497518"/>
            </a:xfrm>
            <a:prstGeom prst="ellipse">
              <a:avLst/>
            </a:prstGeom>
            <a:solidFill>
              <a:srgbClr val="92D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kp4-nat4</a:t>
              </a:r>
            </a:p>
          </p:txBody>
        </p:sp>
      </p:grpSp>
      <p:cxnSp>
        <p:nvCxnSpPr>
          <p:cNvPr id="78" name="Straight Arrow Connector 77"/>
          <p:cNvCxnSpPr>
            <a:stCxn id="58" idx="4"/>
            <a:endCxn id="31" idx="0"/>
          </p:cNvCxnSpPr>
          <p:nvPr/>
        </p:nvCxnSpPr>
        <p:spPr>
          <a:xfrm>
            <a:off x="7168510" y="4922381"/>
            <a:ext cx="10163" cy="45361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576905" y="4789553"/>
            <a:ext cx="842887" cy="0"/>
          </a:xfrm>
          <a:prstGeom prst="straightConnector1">
            <a:avLst/>
          </a:prstGeom>
          <a:ln>
            <a:solidFill>
              <a:schemeClr val="accent5"/>
            </a:solidFill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0432289" y="4081200"/>
            <a:ext cx="0" cy="1470915"/>
          </a:xfrm>
          <a:prstGeom prst="straightConnector1">
            <a:avLst/>
          </a:prstGeom>
          <a:ln>
            <a:solidFill>
              <a:schemeClr val="accent5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10432289" y="5537330"/>
            <a:ext cx="879400" cy="23076"/>
          </a:xfrm>
          <a:prstGeom prst="straightConnector1">
            <a:avLst/>
          </a:prstGeom>
          <a:ln>
            <a:solidFill>
              <a:schemeClr val="accent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10414307" y="4072909"/>
            <a:ext cx="824998" cy="16583"/>
          </a:xfrm>
          <a:prstGeom prst="straightConnector1">
            <a:avLst/>
          </a:prstGeom>
          <a:ln>
            <a:solidFill>
              <a:schemeClr val="accent5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ular Callout 100"/>
          <p:cNvSpPr/>
          <p:nvPr/>
        </p:nvSpPr>
        <p:spPr>
          <a:xfrm>
            <a:off x="7906503" y="6444412"/>
            <a:ext cx="2293855" cy="890649"/>
          </a:xfrm>
          <a:prstGeom prst="wedgeRectCallout">
            <a:avLst>
              <a:gd name="adj1" fmla="val -84478"/>
              <a:gd name="adj2" fmla="val -121159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Stores </a:t>
            </a:r>
            <a:r>
              <a:rPr lang="en-GB" sz="2000" dirty="0" smtClean="0"/>
              <a:t>VIP-&gt;Pod session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03" name="Cloud Callout 102"/>
          <p:cNvSpPr/>
          <p:nvPr/>
        </p:nvSpPr>
        <p:spPr>
          <a:xfrm>
            <a:off x="134281" y="2913687"/>
            <a:ext cx="3703980" cy="3130853"/>
          </a:xfrm>
          <a:prstGeom prst="cloudCallout">
            <a:avLst>
              <a:gd name="adj1" fmla="val -18563"/>
              <a:gd name="adj2" fmla="val 4992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Oval 103"/>
          <p:cNvSpPr/>
          <p:nvPr/>
        </p:nvSpPr>
        <p:spPr>
          <a:xfrm>
            <a:off x="2679474" y="3371833"/>
            <a:ext cx="969841" cy="5382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udp</a:t>
            </a:r>
            <a:r>
              <a:rPr lang="en-US" sz="1400" dirty="0" smtClean="0">
                <a:solidFill>
                  <a:schemeClr val="tx1"/>
                </a:solidFill>
              </a:rPr>
              <a:t>-lookup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1239305" y="3717309"/>
            <a:ext cx="1105096" cy="65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ip4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-lookup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4165607" y="3644732"/>
            <a:ext cx="8856" cy="1920657"/>
          </a:xfrm>
          <a:prstGeom prst="straightConnector1">
            <a:avLst/>
          </a:prstGeom>
          <a:ln>
            <a:solidFill>
              <a:schemeClr val="accent5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4" idx="6"/>
          </p:cNvCxnSpPr>
          <p:nvPr/>
        </p:nvCxnSpPr>
        <p:spPr>
          <a:xfrm>
            <a:off x="3649315" y="3640941"/>
            <a:ext cx="525148" cy="0"/>
          </a:xfrm>
          <a:prstGeom prst="straightConnector1">
            <a:avLst/>
          </a:prstGeom>
          <a:ln>
            <a:solidFill>
              <a:schemeClr val="accent5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248798" y="4056859"/>
            <a:ext cx="1105096" cy="6502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input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12471" y="4103168"/>
            <a:ext cx="1105096" cy="6502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Graph nodes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2978344" y="4387993"/>
            <a:ext cx="1105096" cy="65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input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3145858" y="4551210"/>
            <a:ext cx="1105096" cy="65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Graph nodes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2985113" y="4448264"/>
            <a:ext cx="1180494" cy="0"/>
          </a:xfrm>
          <a:prstGeom prst="line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30" idx="2"/>
          </p:cNvCxnSpPr>
          <p:nvPr/>
        </p:nvCxnSpPr>
        <p:spPr>
          <a:xfrm>
            <a:off x="1530064" y="4448264"/>
            <a:ext cx="310508" cy="0"/>
          </a:xfrm>
          <a:prstGeom prst="line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12418026" y="4974585"/>
            <a:ext cx="727832" cy="518211"/>
          </a:xfrm>
          <a:prstGeom prst="line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2344401" y="4072909"/>
            <a:ext cx="658850" cy="538340"/>
          </a:xfrm>
          <a:prstGeom prst="line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11311689" y="5226995"/>
            <a:ext cx="1105096" cy="65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ip6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-lookup</a:t>
            </a:r>
          </a:p>
        </p:txBody>
      </p:sp>
      <p:cxnSp>
        <p:nvCxnSpPr>
          <p:cNvPr id="128" name="Straight Connector 127"/>
          <p:cNvCxnSpPr>
            <a:endCxn id="31" idx="1"/>
          </p:cNvCxnSpPr>
          <p:nvPr/>
        </p:nvCxnSpPr>
        <p:spPr>
          <a:xfrm>
            <a:off x="4196911" y="5532954"/>
            <a:ext cx="2311389" cy="75725"/>
          </a:xfrm>
          <a:prstGeom prst="line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840572" y="4179156"/>
            <a:ext cx="1144541" cy="5382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ip-lookup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4" name="Straight Connector 133"/>
          <p:cNvCxnSpPr>
            <a:stCxn id="130" idx="0"/>
          </p:cNvCxnSpPr>
          <p:nvPr/>
        </p:nvCxnSpPr>
        <p:spPr>
          <a:xfrm flipV="1">
            <a:off x="2412843" y="3717309"/>
            <a:ext cx="282466" cy="461847"/>
          </a:xfrm>
          <a:prstGeom prst="line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504666" y="3110619"/>
            <a:ext cx="1137242" cy="566309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kp4-nat6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7737124" y="3088678"/>
            <a:ext cx="1131905" cy="566309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kp6-nat4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19025" y="3820013"/>
            <a:ext cx="1070664" cy="566309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kp6-nat6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737124" y="3784911"/>
            <a:ext cx="1132034" cy="566309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kp6-nodeport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234409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Kube-proxy: External LoadBalancer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15" y="877046"/>
            <a:ext cx="8743636" cy="70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234409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GoVPP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3922" y="1382505"/>
            <a:ext cx="39911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Golang toolset for VPP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VPP </a:t>
            </a:r>
            <a:r>
              <a:rPr lang="en-US" dirty="0">
                <a:solidFill>
                  <a:schemeClr val="bg1"/>
                </a:solidFill>
              </a:rPr>
              <a:t>binary API (JSON</a:t>
            </a:r>
            <a:r>
              <a:rPr lang="en-US" dirty="0" smtClean="0">
                <a:solidFill>
                  <a:schemeClr val="bg1"/>
                </a:solidFill>
              </a:rPr>
              <a:t>) 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Go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Handle 250,000 </a:t>
            </a:r>
            <a:r>
              <a:rPr lang="en-US" dirty="0">
                <a:solidFill>
                  <a:schemeClr val="bg1"/>
                </a:solidFill>
              </a:rPr>
              <a:t>binary API requests per second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65" y="1104809"/>
            <a:ext cx="9191625" cy="6372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2851" y="7704797"/>
            <a:ext cx="8763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Reference:  </a:t>
            </a:r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://wiki.fd.io/images/f/fa/GoVPP-intro.pdf</a:t>
            </a:r>
          </a:p>
        </p:txBody>
      </p:sp>
    </p:spTree>
    <p:extLst>
      <p:ext uri="{BB962C8B-B14F-4D97-AF65-F5344CB8AC3E}">
        <p14:creationId xmlns:p14="http://schemas.microsoft.com/office/powerpoint/2010/main" val="25017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234409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130080"/>
              </p:ext>
            </p:extLst>
          </p:nvPr>
        </p:nvGraphicFramePr>
        <p:xfrm>
          <a:off x="473275" y="1149571"/>
          <a:ext cx="10114276" cy="520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12870"/>
              </p:ext>
            </p:extLst>
          </p:nvPr>
        </p:nvGraphicFramePr>
        <p:xfrm>
          <a:off x="683941" y="6622547"/>
          <a:ext cx="990361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2132"/>
                <a:gridCol w="3005739"/>
                <a:gridCol w="3005739"/>
              </a:tblGrid>
              <a:tr h="22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Case</a:t>
                      </a: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packet size (bytes)</a:t>
                      </a:r>
                      <a:endParaRPr lang="en-US" altLang="zh-CN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packet size (bytes)</a:t>
                      </a: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Load balance + DNAT + Routing</a:t>
                      </a:r>
                      <a:endParaRPr lang="zh-CN" altLang="zh-CN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152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zh-CN" altLang="zh-CN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marL="0" algn="ctr" defTabSz="73152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zh-CN" altLang="zh-CN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44989" y="2322432"/>
            <a:ext cx="37477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Linux iptables perf: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&lt; 400 kpps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Scaling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544" y="7626592"/>
            <a:ext cx="8763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Reference:  </a:t>
            </a:r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://people.netfilter.org/kadlec/nftest.pdf</a:t>
            </a:r>
          </a:p>
        </p:txBody>
      </p:sp>
    </p:spTree>
    <p:extLst>
      <p:ext uri="{BB962C8B-B14F-4D97-AF65-F5344CB8AC3E}">
        <p14:creationId xmlns:p14="http://schemas.microsoft.com/office/powerpoint/2010/main" val="35209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65" y="435464"/>
            <a:ext cx="13167360" cy="71551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Six </a:t>
            </a:r>
            <a:r>
              <a:rPr lang="en-US" sz="4800" dirty="0" smtClean="0">
                <a:solidFill>
                  <a:schemeClr val="bg1"/>
                </a:solidFill>
              </a:rPr>
              <a:t>Ways </a:t>
            </a:r>
            <a:r>
              <a:rPr lang="en-US" sz="4800" dirty="0">
                <a:solidFill>
                  <a:schemeClr val="bg1"/>
                </a:solidFill>
              </a:rPr>
              <a:t>to </a:t>
            </a:r>
            <a:r>
              <a:rPr lang="en-US" sz="4800" dirty="0" smtClean="0">
                <a:solidFill>
                  <a:schemeClr val="bg1"/>
                </a:solidFill>
              </a:rPr>
              <a:t>Improve </a:t>
            </a:r>
            <a:r>
              <a:rPr lang="en-US" sz="4800" dirty="0">
                <a:solidFill>
                  <a:schemeClr val="bg1"/>
                </a:solidFill>
              </a:rPr>
              <a:t>P</a:t>
            </a:r>
            <a:r>
              <a:rPr lang="en-US" sz="4800" dirty="0" smtClean="0">
                <a:solidFill>
                  <a:schemeClr val="bg1"/>
                </a:solidFill>
              </a:rPr>
              <a:t>erformance </a:t>
            </a:r>
            <a:r>
              <a:rPr lang="en-US" sz="4800" dirty="0">
                <a:solidFill>
                  <a:schemeClr val="bg1"/>
                </a:solidFill>
              </a:rPr>
              <a:t>of GTP-U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644243" y="2024366"/>
            <a:ext cx="9479281" cy="4286885"/>
          </a:xfrm>
        </p:spPr>
        <p:txBody>
          <a:bodyPr/>
          <a:lstStyle/>
          <a:p>
            <a:pPr lvl="1"/>
            <a:r>
              <a:rPr lang="en-US" sz="3200" dirty="0" smtClean="0"/>
              <a:t>Cache </a:t>
            </a:r>
            <a:r>
              <a:rPr lang="en-US" sz="3200" dirty="0"/>
              <a:t>table lookup </a:t>
            </a:r>
            <a:r>
              <a:rPr lang="en-US" sz="3200" dirty="0" smtClean="0"/>
              <a:t>result</a:t>
            </a:r>
          </a:p>
          <a:p>
            <a:pPr lvl="1"/>
            <a:r>
              <a:rPr lang="en-US" altLang="zh-CN" sz="3200" dirty="0"/>
              <a:t>Bypass second </a:t>
            </a:r>
            <a:r>
              <a:rPr lang="en-US" altLang="zh-CN" sz="3200" dirty="0" smtClean="0"/>
              <a:t>ip-input</a:t>
            </a:r>
            <a:endParaRPr lang="en-US" sz="3200" dirty="0" smtClean="0"/>
          </a:p>
          <a:p>
            <a:pPr lvl="1"/>
            <a:r>
              <a:rPr lang="en-US" sz="3200" dirty="0"/>
              <a:t>Bypass first </a:t>
            </a:r>
            <a:r>
              <a:rPr lang="en-US" sz="3200" dirty="0" smtClean="0"/>
              <a:t>route lookup</a:t>
            </a:r>
          </a:p>
          <a:p>
            <a:pPr lvl="1"/>
            <a:r>
              <a:rPr lang="en-US" altLang="zh-CN" sz="3200" dirty="0" smtClean="0"/>
              <a:t>Dual-loop </a:t>
            </a:r>
            <a:r>
              <a:rPr lang="en-US" altLang="zh-CN" sz="3200" dirty="0"/>
              <a:t>and </a:t>
            </a:r>
            <a:r>
              <a:rPr lang="en-US" altLang="zh-CN" sz="3200" dirty="0" smtClean="0"/>
              <a:t>Quad-loop</a:t>
            </a:r>
          </a:p>
          <a:p>
            <a:pPr lvl="1"/>
            <a:r>
              <a:rPr lang="en-US" altLang="zh-CN" sz="3200" dirty="0"/>
              <a:t>Packet </a:t>
            </a:r>
            <a:r>
              <a:rPr lang="en-US" altLang="zh-CN" sz="3200" dirty="0" smtClean="0"/>
              <a:t>prefetching</a:t>
            </a:r>
          </a:p>
          <a:p>
            <a:pPr lvl="1"/>
            <a:r>
              <a:rPr lang="en-US" altLang="zh-CN" sz="3200" dirty="0"/>
              <a:t>Bypass second </a:t>
            </a:r>
            <a:r>
              <a:rPr lang="en-US" altLang="zh-CN" sz="3200" dirty="0" smtClean="0"/>
              <a:t>route </a:t>
            </a:r>
            <a:r>
              <a:rPr lang="en-US" altLang="zh-CN" sz="3200" dirty="0"/>
              <a:t>lookup</a:t>
            </a:r>
            <a:endParaRPr lang="en-US" altLang="zh-CN" sz="32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210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5962" y="72037"/>
            <a:ext cx="13261318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GTP-U Plugin Internals</a:t>
            </a:r>
            <a:endParaRPr lang="zh-CN" alt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14073" y="1294247"/>
            <a:ext cx="3033484" cy="689019"/>
            <a:chOff x="4648200" y="1143000"/>
            <a:chExt cx="1872997" cy="4572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562599" y="1143000"/>
              <a:ext cx="958598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L4 header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8200" y="1143000"/>
              <a:ext cx="914400" cy="457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Inner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IP header</a:t>
              </a:r>
              <a:endParaRPr lang="zh-CN" altLang="en-US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5923" y="1282391"/>
            <a:ext cx="4572284" cy="691817"/>
            <a:chOff x="381000" y="2523894"/>
            <a:chExt cx="2823117" cy="45905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2289717" y="2525751"/>
              <a:ext cx="914400" cy="4572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UDP header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5317" y="2523894"/>
              <a:ext cx="914400" cy="4572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Outer 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IP header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000" y="2525751"/>
              <a:ext cx="994317" cy="4572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Outer 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MAC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h</a:t>
              </a:r>
              <a:r>
                <a:rPr lang="en-US" altLang="zh-CN" sz="1600" b="1" dirty="0" smtClean="0">
                  <a:solidFill>
                    <a:schemeClr val="tx1"/>
                  </a:solidFill>
                </a:rPr>
                <a:t>eader</a:t>
              </a:r>
              <a:endParaRPr lang="zh-CN" altLang="en-US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98206" y="1290501"/>
            <a:ext cx="1407060" cy="689019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GTP-U </a:t>
            </a:r>
          </a:p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747557" y="1295452"/>
            <a:ext cx="1552534" cy="6890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Payload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535961" y="684557"/>
            <a:ext cx="1070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1480" indent="-41148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eo Sans Intel Medium" pitchFamily="34" charset="0"/>
                <a:ea typeface="+mj-ea"/>
                <a:cs typeface="+mj-cs"/>
              </a:rPr>
              <a:t>Typical GTP-U packet processed by VPP and GTP-U plugin</a:t>
            </a:r>
            <a:endParaRPr lang="en-US" sz="2400" dirty="0">
              <a:solidFill>
                <a:schemeClr val="bg1"/>
              </a:solidFill>
              <a:latin typeface="Neo Sans Intel Medium" pitchFamily="34" charset="0"/>
              <a:ea typeface="+mj-ea"/>
              <a:cs typeface="+mj-cs"/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456907" y="2309923"/>
            <a:ext cx="8150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1480" indent="-41148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eo Sans Intel Medium" pitchFamily="34" charset="0"/>
                <a:ea typeface="+mj-ea"/>
                <a:cs typeface="+mj-cs"/>
              </a:rPr>
              <a:t>GTP-U Plugin</a:t>
            </a:r>
            <a:endParaRPr lang="en-US" sz="2400" dirty="0">
              <a:solidFill>
                <a:schemeClr val="bg1"/>
              </a:solidFill>
              <a:latin typeface="Neo Sans Intel Medium" pitchFamily="34" charset="0"/>
              <a:ea typeface="+mj-ea"/>
              <a:cs typeface="+mj-cs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34281" y="2913687"/>
            <a:ext cx="14339268" cy="4422320"/>
            <a:chOff x="134281" y="2913687"/>
            <a:chExt cx="14339268" cy="4422320"/>
          </a:xfrm>
        </p:grpSpPr>
        <p:sp>
          <p:nvSpPr>
            <p:cNvPr id="105" name="Cloud Callout 104"/>
            <p:cNvSpPr/>
            <p:nvPr/>
          </p:nvSpPr>
          <p:spPr>
            <a:xfrm>
              <a:off x="10657611" y="3194053"/>
              <a:ext cx="3815938" cy="3099869"/>
            </a:xfrm>
            <a:prstGeom prst="cloudCallout">
              <a:avLst>
                <a:gd name="adj1" fmla="val -18563"/>
                <a:gd name="adj2" fmla="val 4992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8900127" y="4479873"/>
              <a:ext cx="842887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4532326" y="2913687"/>
              <a:ext cx="5308014" cy="3481754"/>
              <a:chOff x="2619950" y="4735858"/>
              <a:chExt cx="4375737" cy="305881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619950" y="4735858"/>
                <a:ext cx="4375737" cy="3058816"/>
              </a:xfrm>
              <a:prstGeom prst="rect">
                <a:avLst/>
              </a:prstGeom>
              <a:solidFill>
                <a:srgbClr val="00B05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</a:rPr>
                  <a:t>GTP-U Plugin</a:t>
                </a: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zh-CN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lowchart: Punched Tape 30"/>
              <p:cNvSpPr/>
              <p:nvPr/>
            </p:nvSpPr>
            <p:spPr>
              <a:xfrm>
                <a:off x="4248872" y="6847956"/>
                <a:ext cx="1105262" cy="511052"/>
              </a:xfrm>
              <a:prstGeom prst="flowChartPunchedTap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 smtClean="0">
                    <a:solidFill>
                      <a:schemeClr val="tx1"/>
                    </a:solidFill>
                  </a:rPr>
                  <a:t>GTP-U tunnel</a:t>
                </a:r>
                <a:endParaRPr lang="zh-CN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82382" y="5876407"/>
                <a:ext cx="2012115" cy="497518"/>
              </a:xfrm>
              <a:prstGeom prst="ellipse">
                <a:avLst/>
              </a:prstGeom>
              <a:solidFill>
                <a:srgbClr val="92D05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gtpu-bypass</a:t>
                </a:r>
              </a:p>
            </p:txBody>
          </p:sp>
          <p:cxnSp>
            <p:nvCxnSpPr>
              <p:cNvPr id="49" name="Elbow Connector 48"/>
              <p:cNvCxnSpPr/>
              <p:nvPr/>
            </p:nvCxnSpPr>
            <p:spPr>
              <a:xfrm flipV="1">
                <a:off x="5401501" y="6383260"/>
                <a:ext cx="1393487" cy="740773"/>
              </a:xfrm>
              <a:prstGeom prst="bentConnector3">
                <a:avLst/>
              </a:prstGeom>
              <a:ln>
                <a:solidFill>
                  <a:schemeClr val="accent5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2886225" y="4910435"/>
                <a:ext cx="3813804" cy="159011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Supported Graph Nodes</a:t>
                </a: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054942" y="5330668"/>
                <a:ext cx="1105262" cy="497518"/>
              </a:xfrm>
              <a:prstGeom prst="ellipse">
                <a:avLst/>
              </a:prstGeom>
              <a:solidFill>
                <a:srgbClr val="92D05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gtpu-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encap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325553" y="5330668"/>
                <a:ext cx="1105262" cy="497518"/>
              </a:xfrm>
              <a:prstGeom prst="ellipse">
                <a:avLst/>
              </a:prstGeom>
              <a:solidFill>
                <a:srgbClr val="92D050"/>
              </a:soli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gtpu-input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871901" y="4901101"/>
                <a:ext cx="3813804" cy="159011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8" name="Straight Arrow Connector 77"/>
            <p:cNvCxnSpPr>
              <a:stCxn id="58" idx="4"/>
              <a:endCxn id="31" idx="0"/>
            </p:cNvCxnSpPr>
            <p:nvPr/>
          </p:nvCxnSpPr>
          <p:spPr>
            <a:xfrm>
              <a:off x="7168511" y="4922381"/>
              <a:ext cx="10160" cy="45361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9576905" y="4789553"/>
              <a:ext cx="842887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non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0432289" y="4081200"/>
              <a:ext cx="0" cy="14709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0432289" y="5537330"/>
              <a:ext cx="879400" cy="230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0414307" y="4072909"/>
              <a:ext cx="824998" cy="165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ular Callout 100"/>
            <p:cNvSpPr/>
            <p:nvPr/>
          </p:nvSpPr>
          <p:spPr>
            <a:xfrm>
              <a:off x="8363756" y="6445358"/>
              <a:ext cx="1915628" cy="890649"/>
            </a:xfrm>
            <a:prstGeom prst="wedgeRectCallout">
              <a:avLst>
                <a:gd name="adj1" fmla="val -84478"/>
                <a:gd name="adj2" fmla="val -12115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Stores </a:t>
              </a:r>
              <a:r>
                <a:rPr lang="en-GB" sz="2000" dirty="0"/>
                <a:t>PDP context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sp>
          <p:nvSpPr>
            <p:cNvPr id="103" name="Cloud Callout 102"/>
            <p:cNvSpPr/>
            <p:nvPr/>
          </p:nvSpPr>
          <p:spPr>
            <a:xfrm>
              <a:off x="134281" y="2913687"/>
              <a:ext cx="3703980" cy="3130853"/>
            </a:xfrm>
            <a:prstGeom prst="cloudCallout">
              <a:avLst>
                <a:gd name="adj1" fmla="val -18563"/>
                <a:gd name="adj2" fmla="val 4992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378495" y="3371832"/>
              <a:ext cx="1396730" cy="53821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udp</a:t>
              </a:r>
              <a:r>
                <a:rPr lang="en-US" sz="1400" dirty="0" smtClean="0">
                  <a:solidFill>
                    <a:schemeClr val="tx1"/>
                  </a:solidFill>
                </a:rPr>
                <a:t>-lookup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1239305" y="3717309"/>
              <a:ext cx="1105096" cy="6502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-input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flipH="1">
              <a:off x="4165607" y="3644732"/>
              <a:ext cx="8856" cy="192065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04" idx="6"/>
            </p:cNvCxnSpPr>
            <p:nvPr/>
          </p:nvCxnSpPr>
          <p:spPr>
            <a:xfrm>
              <a:off x="3775225" y="3640940"/>
              <a:ext cx="399238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248798" y="4056859"/>
              <a:ext cx="1105096" cy="6502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12471" y="4103168"/>
              <a:ext cx="1105096" cy="6502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Other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Graph nodes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2978344" y="4387993"/>
              <a:ext cx="1105096" cy="6502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3145858" y="4551210"/>
              <a:ext cx="1105096" cy="6502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Other</a:t>
              </a:r>
            </a:p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</a:rPr>
                <a:t>Graph nodes</a:t>
              </a:r>
              <a:endParaRPr lang="en-US" altLang="zh-CN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1530064" y="4495092"/>
              <a:ext cx="2635543" cy="0"/>
            </a:xfrm>
            <a:prstGeom prst="line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22" idx="0"/>
            </p:cNvCxnSpPr>
            <p:nvPr/>
          </p:nvCxnSpPr>
          <p:spPr>
            <a:xfrm flipV="1">
              <a:off x="965019" y="3805102"/>
              <a:ext cx="179489" cy="298066"/>
            </a:xfrm>
            <a:prstGeom prst="line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2418026" y="4974585"/>
              <a:ext cx="727832" cy="518211"/>
            </a:xfrm>
            <a:prstGeom prst="line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2344401" y="4072909"/>
              <a:ext cx="658850" cy="538340"/>
            </a:xfrm>
            <a:prstGeom prst="line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11311689" y="5226995"/>
              <a:ext cx="1105096" cy="6502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IP6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-input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28" name="Straight Connector 127"/>
            <p:cNvCxnSpPr>
              <a:endCxn id="31" idx="1"/>
            </p:cNvCxnSpPr>
            <p:nvPr/>
          </p:nvCxnSpPr>
          <p:spPr>
            <a:xfrm>
              <a:off x="4196911" y="5532954"/>
              <a:ext cx="2311389" cy="75725"/>
            </a:xfrm>
            <a:prstGeom prst="line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1048108" y="3372825"/>
              <a:ext cx="1144541" cy="53821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ip-lookup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Connector 133"/>
            <p:cNvCxnSpPr>
              <a:endCxn id="104" idx="2"/>
            </p:cNvCxnSpPr>
            <p:nvPr/>
          </p:nvCxnSpPr>
          <p:spPr>
            <a:xfrm>
              <a:off x="2159402" y="3640940"/>
              <a:ext cx="219093" cy="0"/>
            </a:xfrm>
            <a:prstGeom prst="line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66629" y="6419691"/>
            <a:ext cx="3291840" cy="438150"/>
          </a:xfrm>
        </p:spPr>
        <p:txBody>
          <a:bodyPr/>
          <a:lstStyle/>
          <a:p>
            <a:pPr>
              <a:defRPr/>
            </a:pPr>
            <a:fld id="{7E2770A9-E4A3-4710-BF08-465070A0495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629" y="801880"/>
            <a:ext cx="3840480" cy="365760"/>
          </a:xfrm>
        </p:spPr>
        <p:txBody>
          <a:bodyPr>
            <a:noAutofit/>
          </a:bodyPr>
          <a:lstStyle/>
          <a:p>
            <a:pPr marL="411480" indent="-41148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Neo Sans Intel Medium" pitchFamily="34" charset="0"/>
              </a:rPr>
              <a:t>BIOS Configuration</a:t>
            </a:r>
          </a:p>
        </p:txBody>
      </p:sp>
      <p:graphicFrame>
        <p:nvGraphicFramePr>
          <p:cNvPr id="7" name="Group 247"/>
          <p:cNvGraphicFramePr>
            <a:graphicFrameLocks/>
          </p:cNvGraphicFramePr>
          <p:nvPr>
            <p:extLst/>
          </p:nvPr>
        </p:nvGraphicFramePr>
        <p:xfrm>
          <a:off x="9666630" y="1469685"/>
          <a:ext cx="4663440" cy="6024571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3142753"/>
                <a:gridCol w="1520687"/>
              </a:tblGrid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Enhanced Intel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Speedstep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Turbo Boost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Processor C3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Processor C6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Hyper-Threading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Disabled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Intel VT-d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CPU Power and Performance Policy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Performance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Memory Freq.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2133 MHz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841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Memory Size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64 GB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5692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Memory RAS and Performance Configuration -&gt; NUMA Optimized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ENABLED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QPI B/W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9.6 GT/s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MLC Streamer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ENABLED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MLC Spatial Prefetcher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ENABLED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DCU Data Prefetcher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DCU Instruction Prefetcher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920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Direct Cache Access (DCA)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ENABLED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4409255" y="4481970"/>
            <a:ext cx="4297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1480" indent="-41148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Neo Sans Intel Medium" pitchFamily="34" charset="0"/>
                <a:ea typeface="+mj-ea"/>
                <a:cs typeface="+mj-cs"/>
              </a:rPr>
              <a:t>Software </a:t>
            </a:r>
            <a:r>
              <a:rPr lang="en-US" sz="2400" dirty="0" smtClean="0">
                <a:solidFill>
                  <a:schemeClr val="bg1"/>
                </a:solidFill>
                <a:latin typeface="Neo Sans Intel Medium" pitchFamily="34" charset="0"/>
                <a:ea typeface="+mj-ea"/>
                <a:cs typeface="+mj-cs"/>
              </a:rPr>
              <a:t>Configuration</a:t>
            </a:r>
            <a:endParaRPr lang="en-US" sz="2400" dirty="0">
              <a:solidFill>
                <a:schemeClr val="bg1"/>
              </a:solidFill>
              <a:latin typeface="Neo Sans Intel Medium" pitchFamily="34" charset="0"/>
              <a:ea typeface="+mj-ea"/>
              <a:cs typeface="+mj-cs"/>
            </a:endParaRPr>
          </a:p>
        </p:txBody>
      </p:sp>
      <p:graphicFrame>
        <p:nvGraphicFramePr>
          <p:cNvPr id="9" name="Group 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743338"/>
              </p:ext>
            </p:extLst>
          </p:nvPr>
        </p:nvGraphicFramePr>
        <p:xfrm>
          <a:off x="3932339" y="5177095"/>
          <a:ext cx="5126814" cy="1923164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280159"/>
                <a:gridCol w="3846655"/>
              </a:tblGrid>
              <a:tr h="4864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OS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Ubuntu 16.04.2 LTS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299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Kernel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Linux version 4.4.0-62-generic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2992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DPDK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17.08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952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VPP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17.10-rc0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  <a:tr h="3952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GTP-U</a:t>
                      </a: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17.10-rc0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109728" marR="109728" marT="54864" marB="54864" anchor="ctr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2"/>
          <p:cNvSpPr txBox="1">
            <a:spLocks noChangeArrowheads="1"/>
          </p:cNvSpPr>
          <p:nvPr/>
        </p:nvSpPr>
        <p:spPr>
          <a:xfrm>
            <a:off x="4134510" y="-9453"/>
            <a:ext cx="6802664" cy="81133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 fontScale="77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Device Under </a:t>
            </a:r>
            <a:r>
              <a:rPr lang="en-US" sz="4000" dirty="0" smtClean="0">
                <a:solidFill>
                  <a:schemeClr val="bg1"/>
                </a:solidFill>
              </a:rPr>
              <a:t>Test for Performance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467444" y="769024"/>
            <a:ext cx="4239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1480" indent="-41148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Neo Sans Intel Medium" pitchFamily="34" charset="0"/>
                <a:ea typeface="+mj-ea"/>
                <a:cs typeface="+mj-cs"/>
              </a:rPr>
              <a:t>Hardware Configuration</a:t>
            </a:r>
          </a:p>
        </p:txBody>
      </p:sp>
      <p:graphicFrame>
        <p:nvGraphicFramePr>
          <p:cNvPr id="13" name="Group 2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30397"/>
              </p:ext>
            </p:extLst>
          </p:nvPr>
        </p:nvGraphicFramePr>
        <p:xfrm>
          <a:off x="3952241" y="1458010"/>
          <a:ext cx="5087010" cy="2619622"/>
        </p:xfrm>
        <a:graphic>
          <a:graphicData uri="http://schemas.openxmlformats.org/drawingml/2006/table">
            <a:tbl>
              <a:tblPr first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330959"/>
                <a:gridCol w="3756051"/>
              </a:tblGrid>
              <a:tr h="497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CPU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+mn-ea"/>
                        <a:cs typeface="Arial" charset="0"/>
                      </a:endParaRP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Intel(R) Xeon(R) CPU E5-2699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v3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2.30GHz</a:t>
                      </a:r>
                      <a:endParaRPr lang="zh-CN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92D050"/>
                    </a:solidFill>
                  </a:tcPr>
                </a:tc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DIMM</a:t>
                      </a: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 2133 MHz,  64GB Total</a:t>
                      </a: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</a:tr>
              <a:tr h="725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NIC</a:t>
                      </a: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2x 82599ES 10-Gigabit SFI/SFP+ Network Connection </a:t>
                      </a: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</a:tr>
              <a:tr h="873201">
                <a:tc>
                  <a:txBody>
                    <a:bodyPr/>
                    <a:lstStyle/>
                    <a:p>
                      <a:pPr algn="l"/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PacketGen</a:t>
                      </a: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+mn-ea"/>
                          <a:cs typeface="Arial" charset="0"/>
                        </a:rPr>
                        <a:t>Ixia* 10 Gigabit Ethernet Traffic Generator</a:t>
                      </a:r>
                    </a:p>
                  </a:txBody>
                  <a:tcPr marL="54864" marR="54864" marT="54864" marB="54864" anchor="ctr" anchorCtr="1" horzOverflow="overflow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22603" y="5094942"/>
            <a:ext cx="1948825" cy="11486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 smtClean="0">
              <a:solidFill>
                <a:schemeClr val="tx1"/>
              </a:solidFill>
            </a:endParaRPr>
          </a:p>
          <a:p>
            <a:pPr algn="ctr"/>
            <a:endParaRPr lang="en-US" altLang="zh-CN" sz="1600" b="1" dirty="0">
              <a:solidFill>
                <a:schemeClr val="tx1"/>
              </a:solidFill>
            </a:endParaRPr>
          </a:p>
          <a:p>
            <a:pPr algn="ctr"/>
            <a:endParaRPr lang="en-US" altLang="zh-CN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DUT</a:t>
            </a:r>
          </a:p>
          <a:p>
            <a:pPr algn="ctr"/>
            <a:r>
              <a:rPr lang="en-US" altLang="zh-CN" sz="1200" b="1" dirty="0" smtClean="0">
                <a:solidFill>
                  <a:schemeClr val="tx1"/>
                </a:solidFill>
              </a:rPr>
              <a:t>(VPP + GTP-U)</a:t>
            </a:r>
            <a:endParaRPr lang="zh-CN" altLang="en-US" sz="3200" b="1" dirty="0">
              <a:solidFill>
                <a:schemeClr val="tx1"/>
              </a:solidFill>
            </a:endParaRPr>
          </a:p>
          <a:p>
            <a:pPr algn="ctr"/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7353" y="1433841"/>
            <a:ext cx="1948825" cy="1394576"/>
            <a:chOff x="2028187" y="1404914"/>
            <a:chExt cx="1948825" cy="1394576"/>
          </a:xfrm>
        </p:grpSpPr>
        <p:sp>
          <p:nvSpPr>
            <p:cNvPr id="16" name="Rectangle 15"/>
            <p:cNvSpPr/>
            <p:nvPr/>
          </p:nvSpPr>
          <p:spPr>
            <a:xfrm>
              <a:off x="2281755" y="2554631"/>
              <a:ext cx="436880" cy="2438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28187" y="1404914"/>
              <a:ext cx="1948825" cy="114869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600" b="1" dirty="0" smtClean="0">
                  <a:solidFill>
                    <a:schemeClr val="tx1"/>
                  </a:solidFill>
                </a:rPr>
                <a:t>Traffic 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Gen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(</a:t>
              </a:r>
              <a:r>
                <a:rPr lang="en-US" altLang="zh-CN" sz="1600" b="1" dirty="0" err="1">
                  <a:solidFill>
                    <a:schemeClr val="tx1"/>
                  </a:solidFill>
                </a:rPr>
                <a:t>Trex</a:t>
              </a:r>
              <a:r>
                <a:rPr lang="en-US" altLang="zh-CN" sz="1600" b="1" dirty="0">
                  <a:solidFill>
                    <a:schemeClr val="tx1"/>
                  </a:solidFill>
                </a:rPr>
                <a:t>)</a:t>
              </a:r>
              <a:endParaRPr lang="zh-CN" altLang="en-US" sz="4000" b="1" dirty="0">
                <a:solidFill>
                  <a:schemeClr val="tx1"/>
                </a:solidFill>
              </a:endParaRPr>
            </a:p>
            <a:p>
              <a:pPr algn="ctr"/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65060" y="2554631"/>
              <a:ext cx="436880" cy="24485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07102" y="4843446"/>
            <a:ext cx="436880" cy="244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667" y="2736889"/>
            <a:ext cx="5517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Port A</a:t>
            </a:r>
            <a:endParaRPr lang="zh-CN" altLang="en-US" sz="1100" b="1" dirty="0"/>
          </a:p>
        </p:txBody>
      </p:sp>
      <p:cxnSp>
        <p:nvCxnSpPr>
          <p:cNvPr id="32" name="Curved Connector 31"/>
          <p:cNvCxnSpPr/>
          <p:nvPr/>
        </p:nvCxnSpPr>
        <p:spPr>
          <a:xfrm rot="5400000">
            <a:off x="203147" y="3772302"/>
            <a:ext cx="2016052" cy="139515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580326" y="2760380"/>
            <a:ext cx="545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Port B</a:t>
            </a:r>
            <a:endParaRPr lang="zh-CN" altLang="en-US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1870954" y="4850083"/>
            <a:ext cx="436880" cy="2448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9769" y="4826592"/>
            <a:ext cx="5517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Port A</a:t>
            </a:r>
            <a:endParaRPr lang="zh-CN" altLang="en-US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2571428" y="4850083"/>
            <a:ext cx="545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Port B</a:t>
            </a:r>
            <a:endParaRPr lang="zh-CN" altLang="en-US" sz="1100" b="1" dirty="0"/>
          </a:p>
        </p:txBody>
      </p:sp>
      <p:sp>
        <p:nvSpPr>
          <p:cNvPr id="4" name="Rectangle 3"/>
          <p:cNvSpPr/>
          <p:nvPr/>
        </p:nvSpPr>
        <p:spPr>
          <a:xfrm>
            <a:off x="1280942" y="5339801"/>
            <a:ext cx="611826" cy="2641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/>
              <a:t>Core 0</a:t>
            </a:r>
            <a:endParaRPr lang="zh-CN" altLang="en-US" sz="1100" dirty="0"/>
          </a:p>
        </p:txBody>
      </p:sp>
      <p:cxnSp>
        <p:nvCxnSpPr>
          <p:cNvPr id="37" name="Curved Connector 36"/>
          <p:cNvCxnSpPr/>
          <p:nvPr/>
        </p:nvCxnSpPr>
        <p:spPr>
          <a:xfrm rot="5400000" flipH="1" flipV="1">
            <a:off x="1069362" y="3741200"/>
            <a:ext cx="2025758" cy="178734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5400000">
            <a:off x="1299420" y="3739292"/>
            <a:ext cx="2022687" cy="19889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5400000" flipH="1" flipV="1">
            <a:off x="29264" y="3762561"/>
            <a:ext cx="1992556" cy="10281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endCxn id="4" idx="0"/>
          </p:cNvCxnSpPr>
          <p:nvPr/>
        </p:nvCxnSpPr>
        <p:spPr>
          <a:xfrm>
            <a:off x="1146983" y="5088202"/>
            <a:ext cx="439872" cy="251599"/>
          </a:xfrm>
          <a:prstGeom prst="curvedConnector2">
            <a:avLst/>
          </a:prstGeom>
          <a:ln w="38100">
            <a:solidFill>
              <a:srgbClr val="FFC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5400000" flipH="1" flipV="1">
            <a:off x="1666244" y="5022193"/>
            <a:ext cx="238220" cy="396997"/>
          </a:xfrm>
          <a:prstGeom prst="curvedConnector2">
            <a:avLst/>
          </a:prstGeom>
          <a:ln w="38100">
            <a:solidFill>
              <a:srgbClr val="FFC000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5400000">
            <a:off x="1867053" y="5144932"/>
            <a:ext cx="377503" cy="311024"/>
          </a:xfrm>
          <a:prstGeom prst="curvedConnector3">
            <a:avLst>
              <a:gd name="adj1" fmla="val 79605"/>
            </a:avLst>
          </a:prstGeom>
          <a:ln w="38100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6200000" flipV="1">
            <a:off x="906336" y="5104799"/>
            <a:ext cx="374708" cy="359455"/>
          </a:xfrm>
          <a:prstGeom prst="curvedConnector3">
            <a:avLst>
              <a:gd name="adj1" fmla="val 14751"/>
            </a:avLst>
          </a:prstGeom>
          <a:ln w="38100">
            <a:solidFill>
              <a:schemeClr val="tx1"/>
            </a:solidFill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31" name="Group 13330"/>
          <p:cNvGrpSpPr/>
          <p:nvPr/>
        </p:nvGrpSpPr>
        <p:grpSpPr>
          <a:xfrm>
            <a:off x="917640" y="6657859"/>
            <a:ext cx="1329946" cy="707812"/>
            <a:chOff x="704280" y="6833782"/>
            <a:chExt cx="2046981" cy="958609"/>
          </a:xfrm>
        </p:grpSpPr>
        <p:sp>
          <p:nvSpPr>
            <p:cNvPr id="85" name="Rectangle 84"/>
            <p:cNvSpPr/>
            <p:nvPr/>
          </p:nvSpPr>
          <p:spPr>
            <a:xfrm>
              <a:off x="704280" y="6833782"/>
              <a:ext cx="2046981" cy="9586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Legend</a:t>
              </a:r>
              <a:endParaRPr lang="en-US" sz="2240" dirty="0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866314" y="7347309"/>
              <a:ext cx="629499" cy="9308"/>
            </a:xfrm>
            <a:prstGeom prst="line">
              <a:avLst/>
            </a:prstGeom>
            <a:ln w="38100">
              <a:solidFill>
                <a:srgbClr val="FFC000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66314" y="7570462"/>
              <a:ext cx="629499" cy="8083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543716" y="7136077"/>
              <a:ext cx="1134226" cy="37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Flow A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53388" y="7398826"/>
              <a:ext cx="1134226" cy="37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Flow B</a:t>
              </a:r>
              <a:endParaRPr lang="en-US" sz="1200" dirty="0"/>
            </a:p>
          </p:txBody>
        </p:sp>
      </p:grp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199769" y="785054"/>
            <a:ext cx="3076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11480" indent="-41148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Neo Sans Intel Medium" pitchFamily="34" charset="0"/>
                <a:ea typeface="+mj-ea"/>
                <a:cs typeface="+mj-cs"/>
              </a:rPr>
              <a:t>Network Topology</a:t>
            </a:r>
            <a:endParaRPr lang="en-US" sz="2400" dirty="0">
              <a:solidFill>
                <a:schemeClr val="bg1"/>
              </a:solidFill>
              <a:latin typeface="Neo Sans Intel Medium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9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11" y="34361"/>
            <a:ext cx="8620760" cy="8019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Cache table lookup result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26" y="836320"/>
            <a:ext cx="4596929" cy="68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11" y="34361"/>
            <a:ext cx="7672901" cy="8019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Bypass second ip-input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185207" y="2970332"/>
            <a:ext cx="40709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Pros: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Boost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Security issue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240578" y="1071114"/>
            <a:ext cx="8437886" cy="6752187"/>
            <a:chOff x="1240578" y="1071114"/>
            <a:chExt cx="8437886" cy="6752187"/>
          </a:xfrm>
        </p:grpSpPr>
        <p:sp>
          <p:nvSpPr>
            <p:cNvPr id="8" name="Rounded Rectangle 7"/>
            <p:cNvSpPr/>
            <p:nvPr/>
          </p:nvSpPr>
          <p:spPr>
            <a:xfrm>
              <a:off x="1240578" y="1071114"/>
              <a:ext cx="8437886" cy="6752187"/>
            </a:xfrm>
            <a:prstGeom prst="roundRect">
              <a:avLst/>
            </a:prstGeom>
            <a:solidFill>
              <a:schemeClr val="accent3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88927" y="1348136"/>
              <a:ext cx="1452880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dpdk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358922" y="2168476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ethernet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362888" y="320405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ip6-input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896562" y="320405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ip4-input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36378" y="3155965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arp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493566" y="413516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ip4-lookup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808" y="1432224"/>
              <a:ext cx="1894703" cy="5143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44630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843990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043351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242711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44207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4143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840793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27141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226" y="1396340"/>
              <a:ext cx="321368" cy="4385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…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4582" y="1910898"/>
              <a:ext cx="1343156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500" dirty="0"/>
                <a:t>Packet Vector</a:t>
              </a:r>
            </a:p>
          </p:txBody>
        </p:sp>
        <p:cxnSp>
          <p:nvCxnSpPr>
            <p:cNvPr id="27" name="Straight Arrow Connector 26"/>
            <p:cNvCxnSpPr>
              <a:stCxn id="16" idx="1"/>
              <a:endCxn id="9" idx="6"/>
            </p:cNvCxnSpPr>
            <p:nvPr/>
          </p:nvCxnSpPr>
          <p:spPr>
            <a:xfrm flipH="1" flipV="1">
              <a:off x="4541807" y="1673256"/>
              <a:ext cx="2047001" cy="1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0" idx="0"/>
            </p:cNvCxnSpPr>
            <p:nvPr/>
          </p:nvCxnSpPr>
          <p:spPr>
            <a:xfrm>
              <a:off x="4244630" y="1934695"/>
              <a:ext cx="768167" cy="2337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4"/>
            </p:cNvCxnSpPr>
            <p:nvPr/>
          </p:nvCxnSpPr>
          <p:spPr>
            <a:xfrm flipH="1">
              <a:off x="4517499" y="2818716"/>
              <a:ext cx="495298" cy="385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251168" y="2787316"/>
              <a:ext cx="567890" cy="416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0" idx="5"/>
              <a:endCxn id="14" idx="0"/>
            </p:cNvCxnSpPr>
            <p:nvPr/>
          </p:nvCxnSpPr>
          <p:spPr>
            <a:xfrm>
              <a:off x="5475156" y="2723491"/>
              <a:ext cx="2015097" cy="432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5" idx="0"/>
            </p:cNvCxnSpPr>
            <p:nvPr/>
          </p:nvCxnSpPr>
          <p:spPr>
            <a:xfrm flipH="1">
              <a:off x="4147441" y="3850530"/>
              <a:ext cx="402995" cy="284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5" idx="6"/>
              <a:endCxn id="45" idx="2"/>
            </p:cNvCxnSpPr>
            <p:nvPr/>
          </p:nvCxnSpPr>
          <p:spPr>
            <a:xfrm flipV="1">
              <a:off x="4801315" y="4447208"/>
              <a:ext cx="443199" cy="130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5" idx="6"/>
              <a:endCxn id="43" idx="2"/>
            </p:cNvCxnSpPr>
            <p:nvPr/>
          </p:nvCxnSpPr>
          <p:spPr>
            <a:xfrm>
              <a:off x="6552263" y="4447208"/>
              <a:ext cx="3179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870189" y="4122088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ip4-udp-lookup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44514" y="4122088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ip4-local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6628282" y="5139229"/>
              <a:ext cx="1443343" cy="65024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gtpu-decap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43" idx="4"/>
              <a:endCxn id="51" idx="0"/>
            </p:cNvCxnSpPr>
            <p:nvPr/>
          </p:nvCxnSpPr>
          <p:spPr>
            <a:xfrm flipH="1">
              <a:off x="7349954" y="4772328"/>
              <a:ext cx="174110" cy="3669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9" idx="2"/>
            </p:cNvCxnSpPr>
            <p:nvPr/>
          </p:nvCxnSpPr>
          <p:spPr>
            <a:xfrm flipH="1" flipV="1">
              <a:off x="3446729" y="6371820"/>
              <a:ext cx="388081" cy="96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endCxn id="49" idx="0"/>
            </p:cNvCxnSpPr>
            <p:nvPr/>
          </p:nvCxnSpPr>
          <p:spPr>
            <a:xfrm rot="10800000" flipV="1">
              <a:off x="4488686" y="5456826"/>
              <a:ext cx="2130281" cy="686296"/>
            </a:xfrm>
            <a:prstGeom prst="curvedConnector2">
              <a:avLst/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002027" y="686535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ethernet</a:t>
              </a:r>
              <a:r>
                <a:rPr lang="en-US" sz="1400" dirty="0" smtClean="0">
                  <a:solidFill>
                    <a:schemeClr val="tx1"/>
                  </a:solidFill>
                </a:rPr>
                <a:t>-output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423087" y="6000493"/>
              <a:ext cx="1058514" cy="596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ip4-rewrite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3207642" y="5830950"/>
              <a:ext cx="124190" cy="225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2806198" y="6595113"/>
              <a:ext cx="110460" cy="287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924915" y="518071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ip4-load-balance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3803401" y="4781637"/>
              <a:ext cx="266028" cy="4281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834810" y="6143122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ip4-lookup</a:t>
              </a:r>
            </a:p>
          </p:txBody>
        </p:sp>
        <p:cxnSp>
          <p:nvCxnSpPr>
            <p:cNvPr id="53" name="Straight Arrow Connector 52"/>
            <p:cNvCxnSpPr>
              <a:endCxn id="49" idx="6"/>
            </p:cNvCxnSpPr>
            <p:nvPr/>
          </p:nvCxnSpPr>
          <p:spPr>
            <a:xfrm flipH="1">
              <a:off x="5142559" y="6468242"/>
              <a:ext cx="6339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5782596" y="6105352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ip4-input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6836378" y="5772057"/>
              <a:ext cx="226290" cy="4179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9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11" y="34361"/>
            <a:ext cx="7360667" cy="8019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Bypass first </a:t>
            </a:r>
            <a:r>
              <a:rPr lang="en-US" dirty="0" smtClean="0"/>
              <a:t>route </a:t>
            </a:r>
            <a:r>
              <a:rPr lang="en-US" dirty="0"/>
              <a:t>lookup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711930" y="1598814"/>
            <a:ext cx="491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gtpu packet: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dirty="0">
                <a:solidFill>
                  <a:schemeClr val="bg1"/>
                </a:solidFill>
              </a:rPr>
              <a:t>accelerate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decap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one-gtpu </a:t>
            </a:r>
            <a:r>
              <a:rPr lang="en-US" dirty="0">
                <a:solidFill>
                  <a:schemeClr val="bg1"/>
                </a:solidFill>
              </a:rPr>
              <a:t>packet: </a:t>
            </a:r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an overhead with about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13 clocks per packet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4171" y="1003588"/>
            <a:ext cx="8437886" cy="6752187"/>
            <a:chOff x="1234171" y="1003588"/>
            <a:chExt cx="8437886" cy="6752187"/>
          </a:xfrm>
        </p:grpSpPr>
        <p:sp>
          <p:nvSpPr>
            <p:cNvPr id="8" name="Rounded Rectangle 7"/>
            <p:cNvSpPr/>
            <p:nvPr/>
          </p:nvSpPr>
          <p:spPr>
            <a:xfrm>
              <a:off x="1234171" y="1003588"/>
              <a:ext cx="8437886" cy="6752187"/>
            </a:xfrm>
            <a:prstGeom prst="roundRect">
              <a:avLst/>
            </a:prstGeom>
            <a:solidFill>
              <a:schemeClr val="accent3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88927" y="1348136"/>
              <a:ext cx="1452880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dpdk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358922" y="2168476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ethernet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362888" y="320405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ip6-input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896562" y="320405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ip4-input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36378" y="3155965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arp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493566" y="413516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ip4-lookup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808" y="1432224"/>
              <a:ext cx="1894703" cy="5143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44630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843990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043351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242711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44207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4143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840793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27141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226" y="1396340"/>
              <a:ext cx="321368" cy="4385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…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4582" y="1910898"/>
              <a:ext cx="1343156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500" dirty="0"/>
                <a:t>Packet Vector</a:t>
              </a:r>
            </a:p>
          </p:txBody>
        </p:sp>
        <p:cxnSp>
          <p:nvCxnSpPr>
            <p:cNvPr id="27" name="Straight Arrow Connector 26"/>
            <p:cNvCxnSpPr>
              <a:stCxn id="16" idx="1"/>
              <a:endCxn id="9" idx="6"/>
            </p:cNvCxnSpPr>
            <p:nvPr/>
          </p:nvCxnSpPr>
          <p:spPr>
            <a:xfrm flipH="1" flipV="1">
              <a:off x="4541807" y="1673256"/>
              <a:ext cx="2047001" cy="1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0" idx="0"/>
            </p:cNvCxnSpPr>
            <p:nvPr/>
          </p:nvCxnSpPr>
          <p:spPr>
            <a:xfrm>
              <a:off x="4244630" y="1934695"/>
              <a:ext cx="768167" cy="2337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4"/>
            </p:cNvCxnSpPr>
            <p:nvPr/>
          </p:nvCxnSpPr>
          <p:spPr>
            <a:xfrm flipH="1">
              <a:off x="4517499" y="2818716"/>
              <a:ext cx="495298" cy="385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251168" y="2787316"/>
              <a:ext cx="567890" cy="416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0" idx="5"/>
              <a:endCxn id="14" idx="0"/>
            </p:cNvCxnSpPr>
            <p:nvPr/>
          </p:nvCxnSpPr>
          <p:spPr>
            <a:xfrm>
              <a:off x="5475156" y="2723491"/>
              <a:ext cx="2015097" cy="432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5" idx="0"/>
            </p:cNvCxnSpPr>
            <p:nvPr/>
          </p:nvCxnSpPr>
          <p:spPr>
            <a:xfrm flipH="1">
              <a:off x="4147441" y="3850530"/>
              <a:ext cx="402995" cy="284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5" idx="6"/>
              <a:endCxn id="45" idx="2"/>
            </p:cNvCxnSpPr>
            <p:nvPr/>
          </p:nvCxnSpPr>
          <p:spPr>
            <a:xfrm flipV="1">
              <a:off x="4801315" y="4447208"/>
              <a:ext cx="443199" cy="130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5" idx="6"/>
              <a:endCxn id="43" idx="2"/>
            </p:cNvCxnSpPr>
            <p:nvPr/>
          </p:nvCxnSpPr>
          <p:spPr>
            <a:xfrm>
              <a:off x="6552263" y="4447208"/>
              <a:ext cx="3179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870189" y="4122088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ip4-udp-lookup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44514" y="4122088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ip4-local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1435021" y="4185922"/>
              <a:ext cx="1307749" cy="65024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</a:t>
              </a:r>
              <a:r>
                <a:rPr lang="en-US" sz="1400" dirty="0" smtClean="0">
                  <a:solidFill>
                    <a:schemeClr val="tx1"/>
                  </a:solidFill>
                </a:rPr>
                <a:t>tpu-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bypss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Curved Connector 57"/>
            <p:cNvCxnSpPr>
              <a:stCxn id="10" idx="2"/>
              <a:endCxn id="57" idx="0"/>
            </p:cNvCxnSpPr>
            <p:nvPr/>
          </p:nvCxnSpPr>
          <p:spPr>
            <a:xfrm rot="10800000" flipV="1">
              <a:off x="2088896" y="2493596"/>
              <a:ext cx="2270026" cy="1692326"/>
            </a:xfrm>
            <a:prstGeom prst="curvedConnector2">
              <a:avLst/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>
              <a:off x="2496195" y="4823327"/>
              <a:ext cx="4132087" cy="685375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341580" y="4929009"/>
              <a:ext cx="1459869" cy="27150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g</a:t>
              </a:r>
              <a:r>
                <a:rPr lang="en-US" sz="1600" dirty="0" smtClean="0">
                  <a:solidFill>
                    <a:srgbClr val="FF0000"/>
                  </a:solidFill>
                </a:rPr>
                <a:t>tpu packet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37857" y="3870951"/>
              <a:ext cx="1157729" cy="3853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none-gtpu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packet</a:t>
              </a:r>
            </a:p>
          </p:txBody>
        </p:sp>
        <p:cxnSp>
          <p:nvCxnSpPr>
            <p:cNvPr id="61" name="Curved Connector 60"/>
            <p:cNvCxnSpPr>
              <a:stCxn id="57" idx="6"/>
              <a:endCxn id="15" idx="2"/>
            </p:cNvCxnSpPr>
            <p:nvPr/>
          </p:nvCxnSpPr>
          <p:spPr>
            <a:xfrm flipV="1">
              <a:off x="2742770" y="4460280"/>
              <a:ext cx="750796" cy="50762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002027" y="686535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ethernet</a:t>
              </a:r>
              <a:r>
                <a:rPr lang="en-US" sz="1400" dirty="0" smtClean="0">
                  <a:solidFill>
                    <a:schemeClr val="tx1"/>
                  </a:solidFill>
                </a:rPr>
                <a:t>-output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423087" y="6000493"/>
              <a:ext cx="1058514" cy="596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ip4-rewrite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3207642" y="5830950"/>
              <a:ext cx="124190" cy="225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2806198" y="6595113"/>
              <a:ext cx="110460" cy="287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924915" y="518071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ip4-load-balance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3803401" y="4781637"/>
              <a:ext cx="266028" cy="4281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6628282" y="5139229"/>
              <a:ext cx="1443343" cy="65024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gtpu-decap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53" idx="2"/>
            </p:cNvCxnSpPr>
            <p:nvPr/>
          </p:nvCxnSpPr>
          <p:spPr>
            <a:xfrm flipH="1" flipV="1">
              <a:off x="3446729" y="6371820"/>
              <a:ext cx="388081" cy="964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834810" y="6143122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ip4-lookup</a:t>
              </a:r>
            </a:p>
          </p:txBody>
        </p:sp>
        <p:cxnSp>
          <p:nvCxnSpPr>
            <p:cNvPr id="54" name="Straight Arrow Connector 53"/>
            <p:cNvCxnSpPr>
              <a:endCxn id="53" idx="6"/>
            </p:cNvCxnSpPr>
            <p:nvPr/>
          </p:nvCxnSpPr>
          <p:spPr>
            <a:xfrm flipH="1">
              <a:off x="5142559" y="6468242"/>
              <a:ext cx="6339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5782596" y="6105352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ip4-input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6836378" y="5772057"/>
              <a:ext cx="226290" cy="4179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43" idx="4"/>
            </p:cNvCxnSpPr>
            <p:nvPr/>
          </p:nvCxnSpPr>
          <p:spPr>
            <a:xfrm flipH="1">
              <a:off x="7323284" y="4772328"/>
              <a:ext cx="200780" cy="3875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7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5" y="343207"/>
            <a:ext cx="13167360" cy="71551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2263775" y="2144946"/>
            <a:ext cx="9479281" cy="4286885"/>
          </a:xfrm>
        </p:spPr>
        <p:txBody>
          <a:bodyPr/>
          <a:lstStyle/>
          <a:p>
            <a:pPr lvl="1"/>
            <a:r>
              <a:rPr lang="en-US" sz="3200" dirty="0" smtClean="0"/>
              <a:t>Enabling high performance kube-proxy</a:t>
            </a:r>
          </a:p>
          <a:p>
            <a:pPr lvl="1"/>
            <a:r>
              <a:rPr lang="en-US" sz="3200" dirty="0"/>
              <a:t>Six </a:t>
            </a:r>
            <a:r>
              <a:rPr lang="en-US" sz="3200" dirty="0" smtClean="0"/>
              <a:t>ways </a:t>
            </a:r>
            <a:r>
              <a:rPr lang="en-US" sz="3200" dirty="0"/>
              <a:t>to improve </a:t>
            </a:r>
            <a:r>
              <a:rPr lang="en-US" sz="3200" dirty="0" smtClean="0"/>
              <a:t>performance </a:t>
            </a:r>
            <a:r>
              <a:rPr lang="en-US" sz="3200" dirty="0"/>
              <a:t>of </a:t>
            </a:r>
            <a:r>
              <a:rPr lang="en-US" sz="3200" dirty="0" smtClean="0"/>
              <a:t>GTP-U</a:t>
            </a:r>
          </a:p>
          <a:p>
            <a:pPr lvl="1"/>
            <a:r>
              <a:rPr lang="en-US" altLang="zh-CN" sz="3200" dirty="0" smtClean="0"/>
              <a:t>Key takeaway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255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74921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GTPU-Decap Performance and Analysis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3691"/>
              </p:ext>
            </p:extLst>
          </p:nvPr>
        </p:nvGraphicFramePr>
        <p:xfrm>
          <a:off x="2372915" y="6642846"/>
          <a:ext cx="990361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2132"/>
                <a:gridCol w="3005739"/>
                <a:gridCol w="3005739"/>
              </a:tblGrid>
              <a:tr h="238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Case</a:t>
                      </a: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packet size (bytes)</a:t>
                      </a:r>
                      <a:endParaRPr lang="en-US" altLang="zh-CN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packet size (bytes)</a:t>
                      </a: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</a:rPr>
                        <a:t>Transport IP Routing + GTPU-Decap + </a:t>
                      </a:r>
                      <a:r>
                        <a:rPr lang="en-US" altLang="zh-CN" sz="1100" baseline="0" dirty="0" smtClean="0">
                          <a:solidFill>
                            <a:srgbClr val="FF0000"/>
                          </a:solidFill>
                        </a:rPr>
                        <a:t>Inner IP Routing </a:t>
                      </a:r>
                      <a:endParaRPr lang="zh-CN" altLang="zh-CN" sz="11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152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zh-CN" altLang="zh-CN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marL="0" algn="ctr" defTabSz="73152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zh-CN" altLang="zh-CN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59831"/>
              </p:ext>
            </p:extLst>
          </p:nvPr>
        </p:nvGraphicFramePr>
        <p:xfrm>
          <a:off x="2372915" y="1060158"/>
          <a:ext cx="9727254" cy="5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39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855"/>
            <a:ext cx="13460505" cy="8019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Dual-loop </a:t>
            </a:r>
            <a:r>
              <a:rPr lang="en-US" dirty="0"/>
              <a:t>and Quad-loop, Packet </a:t>
            </a:r>
            <a:r>
              <a:rPr lang="en-US" dirty="0" smtClean="0"/>
              <a:t>Prefetching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7" y="1091814"/>
            <a:ext cx="10475324" cy="642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98052" y="2401038"/>
            <a:ext cx="3818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Reduce </a:t>
            </a:r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dirty="0" smtClean="0">
                <a:solidFill>
                  <a:schemeClr val="bg1"/>
                </a:solidFill>
              </a:rPr>
              <a:t>latency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Process </a:t>
            </a:r>
            <a:r>
              <a:rPr lang="en-US" dirty="0">
                <a:solidFill>
                  <a:schemeClr val="bg1"/>
                </a:solidFill>
              </a:rPr>
              <a:t>packets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parallel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830" y="103187"/>
            <a:ext cx="7672901" cy="8019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Bypass second </a:t>
            </a:r>
            <a:r>
              <a:rPr lang="en-US" dirty="0" smtClean="0"/>
              <a:t>route lookup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3004337" y="905146"/>
            <a:ext cx="8437886" cy="6752187"/>
            <a:chOff x="1240578" y="1071114"/>
            <a:chExt cx="8437886" cy="6752187"/>
          </a:xfrm>
        </p:grpSpPr>
        <p:sp>
          <p:nvSpPr>
            <p:cNvPr id="8" name="Rounded Rectangle 7"/>
            <p:cNvSpPr/>
            <p:nvPr/>
          </p:nvSpPr>
          <p:spPr>
            <a:xfrm>
              <a:off x="1240578" y="1071114"/>
              <a:ext cx="8437886" cy="6752187"/>
            </a:xfrm>
            <a:prstGeom prst="roundRect">
              <a:avLst/>
            </a:prstGeom>
            <a:solidFill>
              <a:schemeClr val="accent3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2800" dirty="0" smtClean="0">
                <a:solidFill>
                  <a:schemeClr val="tx1"/>
                </a:solidFill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endParaRPr lang="en-US" sz="1800" dirty="0" smtClean="0">
                <a:solidFill>
                  <a:schemeClr val="tx1"/>
                </a:solidFill>
              </a:endParaRPr>
            </a:p>
            <a:p>
              <a:pPr algn="ctr"/>
              <a:endParaRPr lang="en-US" sz="1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88927" y="1348136"/>
              <a:ext cx="1452880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dpdk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358922" y="2168476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ethernet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362888" y="320405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ip6-input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896562" y="320405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ip4-input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836378" y="3155965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arp</a:t>
              </a:r>
              <a:r>
                <a:rPr lang="en-US" sz="1400" dirty="0">
                  <a:solidFill>
                    <a:schemeClr val="tx1"/>
                  </a:solidFill>
                </a:rPr>
                <a:t>-input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493566" y="413516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ip4-lookup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808" y="1432224"/>
              <a:ext cx="1894703" cy="51435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44630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843990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043351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242711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44207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4143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840793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271412" y="1480060"/>
              <a:ext cx="159488" cy="40669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29" tIns="34266" rIns="68529" bIns="34266" numCol="1" rtlCol="0" anchor="t" anchorCtr="1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</a:pPr>
              <a:endParaRPr lang="en-US" sz="1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226" y="1396340"/>
              <a:ext cx="321368" cy="4385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…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4582" y="1910898"/>
              <a:ext cx="1343156" cy="30008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1500" dirty="0"/>
                <a:t>Packet Vector</a:t>
              </a:r>
            </a:p>
          </p:txBody>
        </p:sp>
        <p:cxnSp>
          <p:nvCxnSpPr>
            <p:cNvPr id="27" name="Straight Arrow Connector 26"/>
            <p:cNvCxnSpPr>
              <a:stCxn id="16" idx="1"/>
              <a:endCxn id="9" idx="6"/>
            </p:cNvCxnSpPr>
            <p:nvPr/>
          </p:nvCxnSpPr>
          <p:spPr>
            <a:xfrm flipH="1" flipV="1">
              <a:off x="4541807" y="1673256"/>
              <a:ext cx="2047001" cy="1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0" idx="0"/>
            </p:cNvCxnSpPr>
            <p:nvPr/>
          </p:nvCxnSpPr>
          <p:spPr>
            <a:xfrm>
              <a:off x="4244630" y="1934695"/>
              <a:ext cx="768167" cy="2337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4"/>
            </p:cNvCxnSpPr>
            <p:nvPr/>
          </p:nvCxnSpPr>
          <p:spPr>
            <a:xfrm flipH="1">
              <a:off x="4517499" y="2818716"/>
              <a:ext cx="495298" cy="3853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251168" y="2787316"/>
              <a:ext cx="567890" cy="416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0" idx="5"/>
              <a:endCxn id="14" idx="0"/>
            </p:cNvCxnSpPr>
            <p:nvPr/>
          </p:nvCxnSpPr>
          <p:spPr>
            <a:xfrm>
              <a:off x="5475156" y="2723491"/>
              <a:ext cx="2015097" cy="432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5" idx="0"/>
            </p:cNvCxnSpPr>
            <p:nvPr/>
          </p:nvCxnSpPr>
          <p:spPr>
            <a:xfrm flipH="1">
              <a:off x="4147441" y="3850530"/>
              <a:ext cx="402995" cy="2846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5" idx="6"/>
              <a:endCxn id="45" idx="2"/>
            </p:cNvCxnSpPr>
            <p:nvPr/>
          </p:nvCxnSpPr>
          <p:spPr>
            <a:xfrm flipV="1">
              <a:off x="4801315" y="4447208"/>
              <a:ext cx="443199" cy="130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5" idx="6"/>
              <a:endCxn id="51" idx="0"/>
            </p:cNvCxnSpPr>
            <p:nvPr/>
          </p:nvCxnSpPr>
          <p:spPr>
            <a:xfrm>
              <a:off x="6552263" y="4447208"/>
              <a:ext cx="797691" cy="6920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244514" y="4122088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ip4-rewrite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28282" y="5139229"/>
              <a:ext cx="1443343" cy="650240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gtpu-encap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54"/>
            <p:cNvCxnSpPr>
              <a:stCxn id="49" idx="2"/>
              <a:endCxn id="77" idx="5"/>
            </p:cNvCxnSpPr>
            <p:nvPr/>
          </p:nvCxnSpPr>
          <p:spPr>
            <a:xfrm flipH="1" flipV="1">
              <a:off x="4041149" y="5735725"/>
              <a:ext cx="842573" cy="5898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>
              <a:stCxn id="51" idx="2"/>
            </p:cNvCxnSpPr>
            <p:nvPr/>
          </p:nvCxnSpPr>
          <p:spPr>
            <a:xfrm rot="10800000" flipV="1">
              <a:off x="4228210" y="5464349"/>
              <a:ext cx="2400073" cy="55026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2002027" y="686535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ethernet</a:t>
              </a:r>
              <a:r>
                <a:rPr lang="en-US" sz="1400" dirty="0" smtClean="0">
                  <a:solidFill>
                    <a:schemeClr val="tx1"/>
                  </a:solidFill>
                </a:rPr>
                <a:t>-output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423087" y="6000493"/>
              <a:ext cx="1058514" cy="596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ip4-rewrite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3207642" y="5830950"/>
              <a:ext cx="124190" cy="225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2806198" y="6595113"/>
              <a:ext cx="110460" cy="287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924915" y="5180710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ip4-load-balance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H="1">
              <a:off x="3803401" y="4781637"/>
              <a:ext cx="266028" cy="4281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883722" y="6000493"/>
              <a:ext cx="1307749" cy="6502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ip4-lookup</a:t>
              </a:r>
            </a:p>
          </p:txBody>
        </p:sp>
        <p:cxnSp>
          <p:nvCxnSpPr>
            <p:cNvPr id="63" name="Straight Arrow Connector 62"/>
            <p:cNvCxnSpPr>
              <a:endCxn id="49" idx="6"/>
            </p:cNvCxnSpPr>
            <p:nvPr/>
          </p:nvCxnSpPr>
          <p:spPr>
            <a:xfrm flipH="1">
              <a:off x="6191471" y="5772057"/>
              <a:ext cx="871197" cy="553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9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74921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 smtClean="0">
                <a:solidFill>
                  <a:schemeClr val="bg1"/>
                </a:solidFill>
              </a:rPr>
              <a:t>GTPU-Encap </a:t>
            </a:r>
            <a:r>
              <a:rPr lang="en-US" altLang="zh-CN" sz="3840" dirty="0">
                <a:solidFill>
                  <a:schemeClr val="bg1"/>
                </a:solidFill>
              </a:rPr>
              <a:t>Performance and Analysis</a:t>
            </a:r>
            <a:endParaRPr lang="zh-CN" altLang="en-US" sz="384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55560"/>
              </p:ext>
            </p:extLst>
          </p:nvPr>
        </p:nvGraphicFramePr>
        <p:xfrm>
          <a:off x="2563587" y="6727396"/>
          <a:ext cx="9731827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4621"/>
                <a:gridCol w="2953603"/>
                <a:gridCol w="29536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Case</a:t>
                      </a: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packet size (bytes)</a:t>
                      </a:r>
                      <a:endParaRPr lang="en-US" altLang="zh-CN" sz="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31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packet size (bytes)</a:t>
                      </a: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6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</a:rPr>
                        <a:t>Inner IP Routing + GTPU-Encap + Transport Routing </a:t>
                      </a:r>
                      <a:endParaRPr lang="zh-CN" altLang="zh-CN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3152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zh-CN" altLang="zh-CN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marL="0" algn="ctr" defTabSz="73152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endParaRPr lang="zh-CN" altLang="zh-CN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0" marR="152400" marT="76200" marB="7620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14862"/>
              </p:ext>
            </p:extLst>
          </p:nvPr>
        </p:nvGraphicFramePr>
        <p:xfrm>
          <a:off x="2764491" y="882233"/>
          <a:ext cx="8826873" cy="563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3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1" y="207806"/>
            <a:ext cx="13167360" cy="7338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Key Takeaway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222164" y="1721177"/>
            <a:ext cx="12678453" cy="5591928"/>
          </a:xfrm>
        </p:spPr>
        <p:txBody>
          <a:bodyPr/>
          <a:lstStyle/>
          <a:p>
            <a:pPr lvl="1"/>
            <a:r>
              <a:rPr lang="en-US" sz="3200" dirty="0" smtClean="0"/>
              <a:t>Easy-to-use and flexible VPP plugin framework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Kube-proxy plugin to boost DP’s performance </a:t>
            </a:r>
            <a:r>
              <a:rPr lang="en-US" altLang="zh-CN" sz="3200" dirty="0" smtClean="0">
                <a:latin typeface="Calibri" panose="020F0502020204030204" pitchFamily="34" charset="0"/>
              </a:rPr>
              <a:t>in Cloud environment</a:t>
            </a:r>
          </a:p>
          <a:p>
            <a:pPr lvl="1"/>
            <a:endParaRPr lang="en-US" altLang="zh-CN" sz="3200" dirty="0" smtClean="0">
              <a:latin typeface="Calibri" panose="020F0502020204030204" pitchFamily="34" charset="0"/>
            </a:endParaRPr>
          </a:p>
          <a:p>
            <a:pPr lvl="1"/>
            <a:r>
              <a:rPr lang="en-US" altLang="zh-CN" sz="3200" dirty="0"/>
              <a:t>C</a:t>
            </a:r>
            <a:r>
              <a:rPr lang="en-US" sz="3200" dirty="0" smtClean="0"/>
              <a:t>ombination </a:t>
            </a:r>
            <a:r>
              <a:rPr lang="en-US" sz="3200" dirty="0"/>
              <a:t>of a </a:t>
            </a:r>
            <a:r>
              <a:rPr lang="en-US" altLang="zh-CN" sz="3200" dirty="0" smtClean="0"/>
              <a:t>set </a:t>
            </a:r>
            <a:r>
              <a:rPr lang="en-US" sz="3200" dirty="0" smtClean="0"/>
              <a:t>of ways to </a:t>
            </a:r>
            <a:r>
              <a:rPr lang="en-US" sz="3200" dirty="0"/>
              <a:t>optimize </a:t>
            </a:r>
            <a:r>
              <a:rPr lang="en-US" sz="3200" dirty="0" smtClean="0"/>
              <a:t>data plane performance</a:t>
            </a:r>
          </a:p>
          <a:p>
            <a:pPr lvl="1"/>
            <a:endParaRPr lang="en-US" sz="3200" dirty="0" smtClean="0"/>
          </a:p>
          <a:p>
            <a:pPr lvl="1"/>
            <a:r>
              <a:rPr lang="en-US" altLang="zh-CN" sz="3200" dirty="0" smtClean="0"/>
              <a:t>Better </a:t>
            </a:r>
            <a:r>
              <a:rPr lang="en-US" sz="3200" dirty="0" smtClean="0"/>
              <a:t>platform for developing open source dataplane ingredients</a:t>
            </a:r>
          </a:p>
          <a:p>
            <a:pPr marL="0" lvl="1" indent="0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 marL="0" lvl="1" indent="0">
              <a:buNone/>
            </a:pPr>
            <a:endParaRPr lang="en-US" sz="3200" dirty="0"/>
          </a:p>
          <a:p>
            <a:pPr lvl="1"/>
            <a:endParaRPr lang="en-US" sz="3200" dirty="0" smtClean="0"/>
          </a:p>
          <a:p>
            <a:pPr marL="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0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0" y="3444240"/>
            <a:ext cx="8991600" cy="801959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Q&amp;A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18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483" y="215804"/>
            <a:ext cx="1061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Introducing </a:t>
            </a:r>
            <a:r>
              <a:rPr lang="en-US" sz="4000" dirty="0">
                <a:solidFill>
                  <a:schemeClr val="bg1"/>
                </a:solidFill>
              </a:rPr>
              <a:t>Vector Packet Processor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18" y="1846010"/>
            <a:ext cx="5907208" cy="3692005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7" name="Content Placeholder 2"/>
          <p:cNvSpPr>
            <a:spLocks noGrp="1"/>
          </p:cNvSpPr>
          <p:nvPr>
            <p:ph idx="4294967295"/>
          </p:nvPr>
        </p:nvSpPr>
        <p:spPr>
          <a:xfrm>
            <a:off x="7633131" y="2222091"/>
            <a:ext cx="6073036" cy="293984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</a:t>
            </a:r>
            <a:r>
              <a:rPr lang="en-US" sz="2000" dirty="0" smtClean="0"/>
              <a:t>acket processing development platform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R</a:t>
            </a:r>
            <a:r>
              <a:rPr lang="en-US" sz="2000" dirty="0" smtClean="0"/>
              <a:t>uns on commodity CPUs and leverages DPDK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Runs as a Linux user-space application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6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3256" y="175511"/>
            <a:ext cx="1061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VPP Graph Node and Plugin Framework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17919" y="1041964"/>
            <a:ext cx="8181474" cy="6752187"/>
          </a:xfrm>
          <a:prstGeom prst="roundRect">
            <a:avLst/>
          </a:prstGeom>
          <a:solidFill>
            <a:schemeClr val="accent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16264" y="1386512"/>
            <a:ext cx="1452880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dpdk</a:t>
            </a:r>
            <a:r>
              <a:rPr lang="en-US" sz="1400" dirty="0">
                <a:solidFill>
                  <a:schemeClr val="tx1"/>
                </a:solidFill>
              </a:rPr>
              <a:t>-input</a:t>
            </a:r>
          </a:p>
        </p:txBody>
      </p:sp>
      <p:sp>
        <p:nvSpPr>
          <p:cNvPr id="51" name="Oval 50"/>
          <p:cNvSpPr/>
          <p:nvPr/>
        </p:nvSpPr>
        <p:spPr>
          <a:xfrm>
            <a:off x="6086259" y="2206852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ethernet</a:t>
            </a:r>
            <a:r>
              <a:rPr lang="en-US" sz="1400" dirty="0">
                <a:solidFill>
                  <a:schemeClr val="tx1"/>
                </a:solidFill>
              </a:rPr>
              <a:t>-input</a:t>
            </a:r>
          </a:p>
        </p:txBody>
      </p:sp>
      <p:sp>
        <p:nvSpPr>
          <p:cNvPr id="54" name="Oval 53"/>
          <p:cNvSpPr/>
          <p:nvPr/>
        </p:nvSpPr>
        <p:spPr>
          <a:xfrm>
            <a:off x="3378970" y="3055789"/>
            <a:ext cx="1982495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mpls</a:t>
            </a:r>
            <a:r>
              <a:rPr lang="en-US" sz="1400" dirty="0" smtClean="0">
                <a:solidFill>
                  <a:schemeClr val="tx1"/>
                </a:solidFill>
              </a:rPr>
              <a:t>-ethernet-input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090225" y="3242429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ip6-input</a:t>
            </a:r>
          </a:p>
        </p:txBody>
      </p:sp>
      <p:sp>
        <p:nvSpPr>
          <p:cNvPr id="57" name="Oval 56"/>
          <p:cNvSpPr/>
          <p:nvPr/>
        </p:nvSpPr>
        <p:spPr>
          <a:xfrm>
            <a:off x="5623899" y="3242429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ip4-input</a:t>
            </a:r>
          </a:p>
        </p:txBody>
      </p:sp>
      <p:sp>
        <p:nvSpPr>
          <p:cNvPr id="58" name="Oval 57"/>
          <p:cNvSpPr/>
          <p:nvPr/>
        </p:nvSpPr>
        <p:spPr>
          <a:xfrm>
            <a:off x="8563715" y="3194341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arp</a:t>
            </a:r>
            <a:r>
              <a:rPr lang="en-US" sz="1400" dirty="0">
                <a:solidFill>
                  <a:schemeClr val="tx1"/>
                </a:solidFill>
              </a:rPr>
              <a:t>-input</a:t>
            </a:r>
          </a:p>
        </p:txBody>
      </p:sp>
      <p:sp>
        <p:nvSpPr>
          <p:cNvPr id="60" name="Oval 59"/>
          <p:cNvSpPr/>
          <p:nvPr/>
        </p:nvSpPr>
        <p:spPr>
          <a:xfrm>
            <a:off x="5220903" y="4173536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ip4-lookup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8316145" y="1470600"/>
            <a:ext cx="1894703" cy="5143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371967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571327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70688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970048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9169409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9368769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9568130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9998749" y="1518436"/>
            <a:ext cx="159488" cy="406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29" tIns="34266" rIns="68529" bIns="34266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</a:pPr>
            <a:endParaRPr lang="en-US" sz="15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682563" y="1434716"/>
            <a:ext cx="32136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591919" y="1949274"/>
            <a:ext cx="1343156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dirty="0"/>
              <a:t>Packet Vector</a:t>
            </a:r>
          </a:p>
        </p:txBody>
      </p:sp>
      <p:cxnSp>
        <p:nvCxnSpPr>
          <p:cNvPr id="43" name="Straight Arrow Connector 42"/>
          <p:cNvCxnSpPr>
            <a:stCxn id="70" idx="1"/>
            <a:endCxn id="7" idx="6"/>
          </p:cNvCxnSpPr>
          <p:nvPr/>
        </p:nvCxnSpPr>
        <p:spPr>
          <a:xfrm flipH="1" flipV="1">
            <a:off x="6269144" y="1711632"/>
            <a:ext cx="2047001" cy="1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51" idx="0"/>
          </p:cNvCxnSpPr>
          <p:nvPr/>
        </p:nvCxnSpPr>
        <p:spPr>
          <a:xfrm>
            <a:off x="5971967" y="1973071"/>
            <a:ext cx="768167" cy="233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1" idx="3"/>
            <a:endCxn id="54" idx="7"/>
          </p:cNvCxnSpPr>
          <p:nvPr/>
        </p:nvCxnSpPr>
        <p:spPr>
          <a:xfrm flipH="1">
            <a:off x="5071135" y="2761867"/>
            <a:ext cx="1206639" cy="38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1" idx="4"/>
          </p:cNvCxnSpPr>
          <p:nvPr/>
        </p:nvCxnSpPr>
        <p:spPr>
          <a:xfrm flipH="1">
            <a:off x="6244836" y="2857092"/>
            <a:ext cx="495298" cy="385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978505" y="2825692"/>
            <a:ext cx="567890" cy="416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5"/>
            <a:endCxn id="58" idx="0"/>
          </p:cNvCxnSpPr>
          <p:nvPr/>
        </p:nvCxnSpPr>
        <p:spPr>
          <a:xfrm>
            <a:off x="7202493" y="2761867"/>
            <a:ext cx="2015097" cy="432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60" idx="0"/>
          </p:cNvCxnSpPr>
          <p:nvPr/>
        </p:nvCxnSpPr>
        <p:spPr>
          <a:xfrm flipH="1">
            <a:off x="5874778" y="3876129"/>
            <a:ext cx="211481" cy="297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0" idx="6"/>
            <a:endCxn id="85" idx="2"/>
          </p:cNvCxnSpPr>
          <p:nvPr/>
        </p:nvCxnSpPr>
        <p:spPr>
          <a:xfrm flipV="1">
            <a:off x="6528652" y="4485584"/>
            <a:ext cx="443199" cy="13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5" idx="6"/>
            <a:endCxn id="124" idx="2"/>
          </p:cNvCxnSpPr>
          <p:nvPr/>
        </p:nvCxnSpPr>
        <p:spPr>
          <a:xfrm>
            <a:off x="8279600" y="4485584"/>
            <a:ext cx="3179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8597526" y="4160464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ip4-udp-lookup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6971851" y="4160464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ip4-local</a:t>
            </a:r>
          </a:p>
        </p:txBody>
      </p:sp>
      <p:sp>
        <p:nvSpPr>
          <p:cNvPr id="90" name="Oval 89"/>
          <p:cNvSpPr/>
          <p:nvPr/>
        </p:nvSpPr>
        <p:spPr>
          <a:xfrm>
            <a:off x="3741330" y="6734019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ethernet</a:t>
            </a:r>
            <a:r>
              <a:rPr lang="en-US" sz="1400" dirty="0" smtClean="0">
                <a:solidFill>
                  <a:schemeClr val="tx1"/>
                </a:solidFill>
              </a:rPr>
              <a:t>-output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162390" y="5869162"/>
            <a:ext cx="1058514" cy="5965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ip4-rewrite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4946945" y="5699619"/>
            <a:ext cx="124190" cy="225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4545501" y="6463782"/>
            <a:ext cx="110460" cy="287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7258982" y="5078499"/>
            <a:ext cx="1362269" cy="65024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Kube-proxy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/>
          <p:cNvCxnSpPr>
            <a:endCxn id="110" idx="7"/>
          </p:cNvCxnSpPr>
          <p:nvPr/>
        </p:nvCxnSpPr>
        <p:spPr>
          <a:xfrm flipH="1">
            <a:off x="8421751" y="4726158"/>
            <a:ext cx="348937" cy="447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0" idx="2"/>
            <a:endCxn id="49" idx="6"/>
          </p:cNvCxnSpPr>
          <p:nvPr/>
        </p:nvCxnSpPr>
        <p:spPr>
          <a:xfrm flipH="1" flipV="1">
            <a:off x="5971967" y="5374499"/>
            <a:ext cx="1287015" cy="29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712197" y="6138662"/>
            <a:ext cx="1536956" cy="650240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GTP-U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64218" y="5049379"/>
            <a:ext cx="1307749" cy="650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ip4-load-balance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5542704" y="4807236"/>
            <a:ext cx="126894" cy="27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1" idx="2"/>
          </p:cNvCxnSpPr>
          <p:nvPr/>
        </p:nvCxnSpPr>
        <p:spPr>
          <a:xfrm flipH="1" flipV="1">
            <a:off x="5794196" y="5600103"/>
            <a:ext cx="1918001" cy="863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8850432" y="4823776"/>
            <a:ext cx="413065" cy="1343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6" y="247205"/>
            <a:ext cx="13167360" cy="71551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Enabling high performance kube-proxy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644243" y="2024366"/>
            <a:ext cx="9479281" cy="4286885"/>
          </a:xfrm>
        </p:spPr>
        <p:txBody>
          <a:bodyPr/>
          <a:lstStyle/>
          <a:p>
            <a:pPr lvl="1"/>
            <a:r>
              <a:rPr lang="en-US" altLang="zh-CN" sz="3200" dirty="0">
                <a:solidFill>
                  <a:schemeClr val="bg1"/>
                </a:solidFill>
              </a:rPr>
              <a:t>Introducing </a:t>
            </a:r>
            <a:r>
              <a:rPr lang="en-US" altLang="zh-CN" sz="3200" dirty="0" smtClean="0">
                <a:solidFill>
                  <a:schemeClr val="bg1"/>
                </a:solidFill>
              </a:rPr>
              <a:t>kube-proxy</a:t>
            </a:r>
            <a:endParaRPr lang="en-US" sz="3200" dirty="0" smtClean="0"/>
          </a:p>
          <a:p>
            <a:pPr lvl="1"/>
            <a:r>
              <a:rPr lang="en-US" sz="3200" dirty="0" smtClean="0"/>
              <a:t>Current pain point</a:t>
            </a:r>
          </a:p>
          <a:p>
            <a:pPr lvl="1"/>
            <a:r>
              <a:rPr lang="en-US" sz="3200" dirty="0" smtClean="0"/>
              <a:t>Proposed kube-proxy solution</a:t>
            </a:r>
          </a:p>
          <a:p>
            <a:pPr lvl="1"/>
            <a:r>
              <a:rPr lang="en-US" altLang="zh-CN" sz="3200" dirty="0" smtClean="0"/>
              <a:t>Kube-proxy dataplane</a:t>
            </a:r>
          </a:p>
          <a:p>
            <a:pPr lvl="1"/>
            <a:r>
              <a:rPr lang="en-US" altLang="zh-CN" sz="3200" dirty="0" smtClean="0"/>
              <a:t>GoVPP</a:t>
            </a:r>
          </a:p>
          <a:p>
            <a:pPr lvl="1"/>
            <a:r>
              <a:rPr lang="en-US" altLang="zh-CN" sz="3200" dirty="0" smtClean="0"/>
              <a:t>Performance</a:t>
            </a:r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236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5047" y="224577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Introducing kube-proxy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53833" y="1515927"/>
            <a:ext cx="52209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Watches addition </a:t>
            </a:r>
            <a:r>
              <a:rPr lang="en-US" dirty="0">
                <a:solidFill>
                  <a:schemeClr val="bg1"/>
                </a:solidFill>
              </a:rPr>
              <a:t>and removal of Service and </a:t>
            </a:r>
            <a:r>
              <a:rPr lang="en-US" dirty="0" smtClean="0">
                <a:solidFill>
                  <a:schemeClr val="bg1"/>
                </a:solidFill>
              </a:rPr>
              <a:t>Endpoints.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Installs iptables rules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Captures traffic and select Pod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edirects traffic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41" y="1167096"/>
            <a:ext cx="8174140" cy="6168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8386" y="7635971"/>
            <a:ext cx="118545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Reference:  </a:t>
            </a:r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://kubernetes.io/docs/concepts/services-networking/service/</a:t>
            </a:r>
          </a:p>
        </p:txBody>
      </p:sp>
    </p:spTree>
    <p:extLst>
      <p:ext uri="{BB962C8B-B14F-4D97-AF65-F5344CB8AC3E}">
        <p14:creationId xmlns:p14="http://schemas.microsoft.com/office/powerpoint/2010/main" val="15494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36" y="247205"/>
            <a:ext cx="13167360" cy="71551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Current Pain Point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1644243" y="2024366"/>
            <a:ext cx="11558801" cy="4286885"/>
          </a:xfrm>
        </p:spPr>
        <p:txBody>
          <a:bodyPr/>
          <a:lstStyle/>
          <a:p>
            <a:pPr lvl="1"/>
            <a:r>
              <a:rPr lang="en-US" sz="3200" dirty="0" smtClean="0"/>
              <a:t>Supports userspace and iptables</a:t>
            </a:r>
          </a:p>
          <a:p>
            <a:pPr lvl="1"/>
            <a:endParaRPr lang="en-US" sz="3200" dirty="0" smtClean="0"/>
          </a:p>
          <a:p>
            <a:pPr lvl="1"/>
            <a:r>
              <a:rPr lang="en-US" altLang="zh-CN" sz="3200" dirty="0" smtClean="0"/>
              <a:t>U</a:t>
            </a:r>
            <a:r>
              <a:rPr lang="en-US" sz="3200" dirty="0" smtClean="0"/>
              <a:t>ses kernel iptables NAT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Performance degrades when service/endpoint pairs increase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870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234409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Proposed kube-proxy solution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07697" y="4174746"/>
            <a:ext cx="29104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CP: Control Plane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DP: Data Plane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315" y="1228752"/>
            <a:ext cx="9086917" cy="548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4544" y="234409"/>
            <a:ext cx="12860670" cy="642637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84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altLang="zh-CN" sz="384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ube-proxy Data Plane</a:t>
            </a:r>
            <a:endParaRPr lang="zh-CN" altLang="en-US" sz="384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57244" y="1976589"/>
            <a:ext cx="41720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Distribute traffic evenly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Per flow stick </a:t>
            </a:r>
            <a:r>
              <a:rPr lang="en-US" smtClean="0">
                <a:solidFill>
                  <a:schemeClr val="bg1"/>
                </a:solidFill>
              </a:rPr>
              <a:t>to </a:t>
            </a:r>
            <a:r>
              <a:rPr lang="en-US" smtClean="0">
                <a:solidFill>
                  <a:schemeClr val="bg1"/>
                </a:solidFill>
              </a:rPr>
              <a:t>a Pod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Three service 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 (1). ClusterIP: Port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 (2). NodeIP: NodePort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 (3). External LoadBalancer</a:t>
            </a:r>
          </a:p>
        </p:txBody>
      </p:sp>
      <p:grpSp>
        <p:nvGrpSpPr>
          <p:cNvPr id="1042" name="Group 1041"/>
          <p:cNvGrpSpPr/>
          <p:nvPr/>
        </p:nvGrpSpPr>
        <p:grpSpPr>
          <a:xfrm>
            <a:off x="1583798" y="1131810"/>
            <a:ext cx="8396025" cy="6897072"/>
            <a:chOff x="1583798" y="1131810"/>
            <a:chExt cx="8396025" cy="6897072"/>
          </a:xfrm>
        </p:grpSpPr>
        <p:pic>
          <p:nvPicPr>
            <p:cNvPr id="1041" name="Picture 10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3798" y="1131810"/>
              <a:ext cx="8396025" cy="6714063"/>
            </a:xfrm>
            <a:prstGeom prst="rect">
              <a:avLst/>
            </a:prstGeom>
          </p:spPr>
        </p:pic>
        <p:cxnSp>
          <p:nvCxnSpPr>
            <p:cNvPr id="6" name="Curved Connector 5"/>
            <p:cNvCxnSpPr/>
            <p:nvPr/>
          </p:nvCxnSpPr>
          <p:spPr>
            <a:xfrm rot="16200000" flipV="1">
              <a:off x="1703852" y="4783875"/>
              <a:ext cx="4951142" cy="1538871"/>
            </a:xfrm>
            <a:prstGeom prst="curvedConnector3">
              <a:avLst>
                <a:gd name="adj1" fmla="val 36262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16200000" flipH="1">
              <a:off x="2936825" y="4334324"/>
              <a:ext cx="5077665" cy="2054969"/>
            </a:xfrm>
            <a:prstGeom prst="curvedConnector3">
              <a:avLst>
                <a:gd name="adj1" fmla="val 25843"/>
              </a:avLst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 flipH="1" flipV="1">
              <a:off x="3163946" y="4525793"/>
              <a:ext cx="4919083" cy="2022976"/>
            </a:xfrm>
            <a:prstGeom prst="curvedConnector3">
              <a:avLst>
                <a:gd name="adj1" fmla="val 78337"/>
              </a:avLst>
            </a:prstGeom>
            <a:ln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 rot="5400000">
              <a:off x="4758613" y="5117930"/>
              <a:ext cx="4822904" cy="74252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FF00"/>
              </a:solidFill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91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16x9">
  <a:themeElements>
    <a:clrScheme name="intel2013">
      <a:dk1>
        <a:sysClr val="windowText" lastClr="000000"/>
      </a:dk1>
      <a:lt1>
        <a:sysClr val="window" lastClr="FFFFFF"/>
      </a:lt1>
      <a:dk2>
        <a:srgbClr val="0071C5"/>
      </a:dk2>
      <a:lt2>
        <a:srgbClr val="7ED3F7"/>
      </a:lt2>
      <a:accent1>
        <a:srgbClr val="00AEEF"/>
      </a:accent1>
      <a:accent2>
        <a:srgbClr val="A6CE39"/>
      </a:accent2>
      <a:accent3>
        <a:srgbClr val="FFDA00"/>
      </a:accent3>
      <a:accent4>
        <a:srgbClr val="FDBB13"/>
      </a:accent4>
      <a:accent5>
        <a:srgbClr val="ED1C24"/>
      </a:accent5>
      <a:accent6>
        <a:srgbClr val="004280"/>
      </a:accent6>
      <a:hlink>
        <a:srgbClr val="7ED3F7"/>
      </a:hlink>
      <a:folHlink>
        <a:srgbClr val="939598"/>
      </a:folHlink>
    </a:clrScheme>
    <a:fontScheme name="IntelClear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主题1">
  <a:themeElements>
    <a:clrScheme name="default 5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主题1">
  <a:themeElements>
    <a:clrScheme name="default 3">
      <a:dk1>
        <a:srgbClr val="000000"/>
      </a:dk1>
      <a:lt1>
        <a:srgbClr val="FFFFFF"/>
      </a:lt1>
      <a:dk2>
        <a:srgbClr val="990000"/>
      </a:dk2>
      <a:lt2>
        <a:srgbClr val="B2B2B2"/>
      </a:lt2>
      <a:accent1>
        <a:srgbClr val="CCCCFF"/>
      </a:accent1>
      <a:accent2>
        <a:srgbClr val="99CCFF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B9E7"/>
      </a:accent6>
      <a:hlink>
        <a:srgbClr val="99CCCC"/>
      </a:hlink>
      <a:folHlink>
        <a:srgbClr val="009999"/>
      </a:folHlink>
    </a:clrScheme>
    <a:fontScheme name="default">
      <a:majorFont>
        <a:latin typeface="FrutigerNext LT Medium"/>
        <a:ea typeface="华文细黑"/>
        <a:cs typeface="宋体"/>
      </a:majorFont>
      <a:minorFont>
        <a:latin typeface="FrutigerNext LT Medium"/>
        <a:ea typeface="华文细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91427" tIns="45714" rIns="91427" bIns="45714" numCol="1" rtlCol="0" anchor="t" anchorCtr="0" compatLnSpc="1">
        <a:prstTxWarp prst="textNoShape">
          <a:avLst/>
        </a:prstTxWarp>
      </a:bodyPr>
      <a:lstStyle>
        <a:defPPr>
          <a:defRPr dirty="0" smtClean="0">
            <a:solidFill>
              <a:srgbClr val="333333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CC9900"/>
          </a:buClr>
          <a:buSzTx/>
          <a:buFont typeface="Wingdings" pitchFamily="2" charset="2"/>
          <a:buChar char="n"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B2B2B2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14 Theme">
  <a:themeElements>
    <a:clrScheme name="Intel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Clear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 sz="1800" b="0" dirty="0" smtClean="0">
            <a:solidFill>
              <a:schemeClr val="tx1"/>
            </a:solidFill>
            <a:latin typeface="+mn-lt"/>
          </a:defRPr>
        </a:defPPr>
      </a:lstStyle>
    </a:spDef>
    <a:lnDef>
      <a:spPr bwMode="auto">
        <a:noFill/>
        <a:ln w="38100" cap="rnd" cmpd="sng" algn="ctr">
          <a:solidFill>
            <a:schemeClr val="tx1"/>
          </a:solidFill>
          <a:prstDash val="solid"/>
          <a:round/>
          <a:headEnd type="none" w="med" len="med"/>
          <a:tailEnd type="arrow" w="lg" len="sm"/>
        </a:ln>
        <a:effectLst/>
      </a:spPr>
      <a:bodyPr/>
      <a:lstStyle/>
    </a:lnDef>
    <a:txDef>
      <a:spPr>
        <a:noFill/>
      </a:spPr>
      <a:bodyPr wrap="square" lIns="0" tIns="0" rIns="0" bIns="0" rtlCol="0" anchor="ctr" anchorCtr="0">
        <a:spAutoFit/>
      </a:bodyPr>
      <a:lstStyle>
        <a:defPPr>
          <a:defRPr b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4 Theme" id="{2B1A9650-112E-49F4-A79B-BA924C3ECADD}" vid="{FCF7BE6C-5AEB-4BBE-8128-C022ACCE15D0}"/>
    </a:ext>
  </a:extLst>
</a:theme>
</file>

<file path=ppt/theme/theme5.xml><?xml version="1.0" encoding="utf-8"?>
<a:theme xmlns:a="http://schemas.openxmlformats.org/drawingml/2006/main" name="Default Theme">
  <a:themeElements>
    <a:clrScheme name="Intel new temp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C4D600"/>
      </a:accent3>
      <a:accent4>
        <a:srgbClr val="F3D54E"/>
      </a:accent4>
      <a:accent5>
        <a:srgbClr val="FC4C02"/>
      </a:accent5>
      <a:accent6>
        <a:srgbClr val="FFA300"/>
      </a:accent6>
      <a:hlink>
        <a:srgbClr val="939598"/>
      </a:hlink>
      <a:folHlink>
        <a:srgbClr val="B1BABF"/>
      </a:folHlink>
    </a:clrScheme>
    <a:fontScheme name="Custom 47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accent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custClrLst>
    <a:custClr name="Red">
      <a:srgbClr val="ED1C24"/>
    </a:custClr>
    <a:custClr name="Orange">
      <a:srgbClr val="FF900D"/>
    </a:custClr>
    <a:custClr name="Yellow">
      <a:srgbClr val="FFF200"/>
    </a:custClr>
  </a:custClrLst>
  <a:extLst>
    <a:ext uri="{05A4C25C-085E-4340-85A3-A5531E510DB2}">
      <thm15:themeFamily xmlns:thm15="http://schemas.microsoft.com/office/thememl/2012/main" name="2015-NPG-PPTx-Template-Wide.potx" id="{BEE2B25C-D2D9-4B37-A783-8C9014749AE8}" vid="{8B7CD2F2-0CB8-45D5-AE61-2198D0E2FE10}"/>
    </a:ext>
  </a:extLst>
</a:theme>
</file>

<file path=ppt/theme/theme6.xml><?xml version="1.0" encoding="utf-8"?>
<a:theme xmlns:a="http://schemas.openxmlformats.org/drawingml/2006/main" name="1_2014 Theme">
  <a:themeElements>
    <a:clrScheme name="Intel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Clear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 sz="1800" b="0" dirty="0" smtClean="0">
            <a:solidFill>
              <a:schemeClr val="tx1"/>
            </a:solidFill>
            <a:latin typeface="+mn-lt"/>
          </a:defRPr>
        </a:defPPr>
      </a:lstStyle>
    </a:spDef>
    <a:lnDef>
      <a:spPr bwMode="auto">
        <a:noFill/>
        <a:ln w="38100" cap="rnd" cmpd="sng" algn="ctr">
          <a:solidFill>
            <a:schemeClr val="tx1"/>
          </a:solidFill>
          <a:prstDash val="solid"/>
          <a:round/>
          <a:headEnd type="none" w="med" len="med"/>
          <a:tailEnd type="arrow" w="lg" len="sm"/>
        </a:ln>
        <a:effectLst/>
      </a:spPr>
      <a:bodyPr/>
      <a:lstStyle/>
    </a:lnDef>
    <a:txDef>
      <a:spPr>
        <a:noFill/>
      </a:spPr>
      <a:bodyPr wrap="square" lIns="0" tIns="0" rIns="0" bIns="0" rtlCol="0" anchor="ctr" anchorCtr="0">
        <a:spAutoFit/>
      </a:bodyPr>
      <a:lstStyle>
        <a:defPPr>
          <a:defRPr b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4 Theme" id="{2B1A9650-112E-49F4-A79B-BA924C3ECADD}" vid="{FCF7BE6C-5AEB-4BBE-8128-C022ACCE15D0}"/>
    </a:ext>
  </a:extLst>
</a:theme>
</file>

<file path=ppt/theme/theme7.xml><?xml version="1.0" encoding="utf-8"?>
<a:theme xmlns:a="http://schemas.openxmlformats.org/drawingml/2006/main" name="2_2014 Theme">
  <a:themeElements>
    <a:clrScheme name="Intel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Clear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0" tIns="0" rIns="0" bIns="0" rtlCol="0" anchor="ctr">
        <a:noAutofit/>
      </a:bodyPr>
      <a:lstStyle>
        <a:defPPr algn="ctr">
          <a:defRPr sz="1800" b="0" dirty="0" smtClean="0">
            <a:solidFill>
              <a:schemeClr val="tx1"/>
            </a:solidFill>
            <a:latin typeface="+mn-lt"/>
          </a:defRPr>
        </a:defPPr>
      </a:lstStyle>
    </a:spDef>
    <a:lnDef>
      <a:spPr bwMode="auto">
        <a:noFill/>
        <a:ln w="38100" cap="rnd" cmpd="sng" algn="ctr">
          <a:solidFill>
            <a:schemeClr val="tx1"/>
          </a:solidFill>
          <a:prstDash val="solid"/>
          <a:round/>
          <a:headEnd type="none" w="med" len="med"/>
          <a:tailEnd type="arrow" w="lg" len="sm"/>
        </a:ln>
        <a:effectLst/>
      </a:spPr>
      <a:bodyPr/>
      <a:lstStyle/>
    </a:lnDef>
    <a:txDef>
      <a:spPr>
        <a:noFill/>
      </a:spPr>
      <a:bodyPr wrap="square" lIns="0" tIns="0" rIns="0" bIns="0" rtlCol="0" anchor="ctr" anchorCtr="0">
        <a:spAutoFit/>
      </a:bodyPr>
      <a:lstStyle>
        <a:defPPr>
          <a:defRPr b="0" dirty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4 Theme" id="{2B1A9650-112E-49F4-A79B-BA924C3ECADD}" vid="{FCF7BE6C-5AEB-4BBE-8128-C022ACCE15D0}"/>
    </a:ext>
  </a:extLst>
</a:theme>
</file>

<file path=ppt/theme/theme8.xml><?xml version="1.0" encoding="utf-8"?>
<a:theme xmlns:a="http://schemas.openxmlformats.org/drawingml/2006/main" name="Blank">
  <a:themeElements>
    <a:clrScheme name="Lantiq Design Colors">
      <a:dk1>
        <a:srgbClr val="162934"/>
      </a:dk1>
      <a:lt1>
        <a:sysClr val="window" lastClr="FFFFFF"/>
      </a:lt1>
      <a:dk2>
        <a:srgbClr val="51626F"/>
      </a:dk2>
      <a:lt2>
        <a:srgbClr val="BDB1A6"/>
      </a:lt2>
      <a:accent1>
        <a:srgbClr val="8EBAE5"/>
      </a:accent1>
      <a:accent2>
        <a:srgbClr val="A22B38"/>
      </a:accent2>
      <a:accent3>
        <a:srgbClr val="003F72"/>
      </a:accent3>
      <a:accent4>
        <a:srgbClr val="EEAF00"/>
      </a:accent4>
      <a:accent5>
        <a:srgbClr val="C54C00"/>
      </a:accent5>
      <a:accent6>
        <a:srgbClr val="1E9D8B"/>
      </a:accent6>
      <a:hlink>
        <a:srgbClr val="003F72"/>
      </a:hlink>
      <a:folHlink>
        <a:srgbClr val="51626F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</a:gradFill>
      </a:spPr>
      <a:bodyPr rtlCol="0" anchor="ctr"/>
      <a:lstStyle>
        <a:defPPr algn="ctr">
          <a:defRPr sz="2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Ins="0" rtlCol="0">
        <a:spAutoFit/>
      </a:bodyPr>
      <a:lstStyle>
        <a:defPPr marL="342900" indent="-342900">
          <a:buClr>
            <a:schemeClr val="accent3"/>
          </a:buClr>
          <a:buSzPct val="70000"/>
          <a:buFont typeface="Wingdings" pitchFamily="2" charset="2"/>
          <a:buChar char="n"/>
          <a:defRPr sz="2000" dirty="0" err="1" smtClean="0">
            <a:latin typeface="Trebuchet MS"/>
            <a:cs typeface="Trebuchet M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Int_PPT Template_ClearPro_16x9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B7D108"/>
      </a:accent1>
      <a:accent2>
        <a:srgbClr val="0071C5"/>
      </a:accent2>
      <a:accent3>
        <a:srgbClr val="009CDA"/>
      </a:accent3>
      <a:accent4>
        <a:srgbClr val="F8D44C"/>
      </a:accent4>
      <a:accent5>
        <a:srgbClr val="FFA400"/>
      </a:accent5>
      <a:accent6>
        <a:srgbClr val="FF4E00"/>
      </a:accent6>
      <a:hlink>
        <a:srgbClr val="C3D600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69738</TotalTime>
  <Words>827</Words>
  <Application>Microsoft Office PowerPoint</Application>
  <PresentationFormat>Custom</PresentationFormat>
  <Paragraphs>580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53" baseType="lpstr">
      <vt:lpstr>FrutigerNext LT Medium</vt:lpstr>
      <vt:lpstr>FrutigerNext LT Regular</vt:lpstr>
      <vt:lpstr>Lucida Grande</vt:lpstr>
      <vt:lpstr>ＭＳ Ｐゴシック</vt:lpstr>
      <vt:lpstr>Neo Sans Intel</vt:lpstr>
      <vt:lpstr>Neo Sans Intel Medium</vt:lpstr>
      <vt:lpstr>黑体</vt:lpstr>
      <vt:lpstr>宋体</vt:lpstr>
      <vt:lpstr>宋体</vt:lpstr>
      <vt:lpstr>华文细黑</vt:lpstr>
      <vt:lpstr>Arial</vt:lpstr>
      <vt:lpstr>Calibri</vt:lpstr>
      <vt:lpstr>Intel Clear</vt:lpstr>
      <vt:lpstr>Intel Clear Pro</vt:lpstr>
      <vt:lpstr>Times New Roman</vt:lpstr>
      <vt:lpstr>Trebuchet MS</vt:lpstr>
      <vt:lpstr>Verdana</vt:lpstr>
      <vt:lpstr>Wingdings</vt:lpstr>
      <vt:lpstr>Wingdings 3</vt:lpstr>
      <vt:lpstr>intel16x9</vt:lpstr>
      <vt:lpstr>5_主题1</vt:lpstr>
      <vt:lpstr>8_主题1</vt:lpstr>
      <vt:lpstr>2014 Theme</vt:lpstr>
      <vt:lpstr>Default Theme</vt:lpstr>
      <vt:lpstr>1_2014 Theme</vt:lpstr>
      <vt:lpstr>2_2014 Theme</vt:lpstr>
      <vt:lpstr>Blank</vt:lpstr>
      <vt:lpstr>Int_PPT Template_ClearPro_16x9</vt:lpstr>
      <vt:lpstr> Improve Performance of Kube-proxy and GTP-U using VPP</vt:lpstr>
      <vt:lpstr>Agenda</vt:lpstr>
      <vt:lpstr>PowerPoint Presentation</vt:lpstr>
      <vt:lpstr>PowerPoint Presentation</vt:lpstr>
      <vt:lpstr>Enabling high performance kube-proxy</vt:lpstr>
      <vt:lpstr>PowerPoint Presentation</vt:lpstr>
      <vt:lpstr>Current Pain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Ways to Improve Performance of GTP-U</vt:lpstr>
      <vt:lpstr>PowerPoint Presentation</vt:lpstr>
      <vt:lpstr>BIOS Configuration</vt:lpstr>
      <vt:lpstr>Cache table lookup result</vt:lpstr>
      <vt:lpstr>Bypass second ip-input</vt:lpstr>
      <vt:lpstr>Bypass first route lookup</vt:lpstr>
      <vt:lpstr>PowerPoint Presentation</vt:lpstr>
      <vt:lpstr>Dual-loop and Quad-loop, Packet Prefetching</vt:lpstr>
      <vt:lpstr>Bypass second route lookup</vt:lpstr>
      <vt:lpstr>PowerPoint Presentation</vt:lpstr>
      <vt:lpstr>Key Takeaway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Sigler</dc:creator>
  <cp:keywords>CTPClassification=CTP_PUBLIC:VisualMarkings=</cp:keywords>
  <cp:lastModifiedBy>Ni, Hongjun</cp:lastModifiedBy>
  <cp:revision>2473</cp:revision>
  <cp:lastPrinted>2015-08-06T18:14:24Z</cp:lastPrinted>
  <dcterms:created xsi:type="dcterms:W3CDTF">2014-12-10T18:13:27Z</dcterms:created>
  <dcterms:modified xsi:type="dcterms:W3CDTF">2017-09-14T12:50:30Z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d001a694-7c66-4352-b53b-895ffdce369f</vt:lpwstr>
  </property>
  <property fmtid="{D5CDD505-2E9C-101B-9397-08002B2CF9AE}" pid="3" name="Jive_VersionGuid">
    <vt:lpwstr>23e5d83c-dbc5-47dd-b2f5-8a0a1630d119</vt:lpwstr>
  </property>
  <property fmtid="{D5CDD505-2E9C-101B-9397-08002B2CF9AE}" pid="4" name="Jive_LatestUserAccountName">
    <vt:lpwstr>rtfillma</vt:lpwstr>
  </property>
  <property fmtid="{D5CDD505-2E9C-101B-9397-08002B2CF9AE}" pid="5" name="Offisync_UniqueId">
    <vt:lpwstr>1973886</vt:lpwstr>
  </property>
  <property fmtid="{D5CDD505-2E9C-101B-9397-08002B2CF9AE}" pid="6" name="Offisync_UpdateToken">
    <vt:lpwstr>1</vt:lpwstr>
  </property>
  <property fmtid="{D5CDD505-2E9C-101B-9397-08002B2CF9AE}" pid="7" name="Offisync_ProviderInitializationData">
    <vt:lpwstr>https://soco.intel.com</vt:lpwstr>
  </property>
  <property fmtid="{D5CDD505-2E9C-101B-9397-08002B2CF9AE}" pid="8" name="TitusGUID">
    <vt:lpwstr>e1e3ad12-d7e3-4003-8d7f-638347a99dec</vt:lpwstr>
  </property>
  <property fmtid="{D5CDD505-2E9C-101B-9397-08002B2CF9AE}" pid="9" name="Jive_ModifiedButNotPublished">
    <vt:lpwstr>True</vt:lpwstr>
  </property>
  <property fmtid="{D5CDD505-2E9C-101B-9397-08002B2CF9AE}" pid="10" name="CTP_TimeStamp">
    <vt:lpwstr>2017-09-14 12:50:27Z</vt:lpwstr>
  </property>
  <property fmtid="{D5CDD505-2E9C-101B-9397-08002B2CF9AE}" pid="11" name="CTP_BU">
    <vt:lpwstr>NA</vt:lpwstr>
  </property>
  <property fmtid="{D5CDD505-2E9C-101B-9397-08002B2CF9AE}" pid="12" name="CTP_IDSID">
    <vt:lpwstr>NA</vt:lpwstr>
  </property>
  <property fmtid="{D5CDD505-2E9C-101B-9397-08002B2CF9AE}" pid="13" name="CTP_WWID">
    <vt:lpwstr>NA</vt:lpwstr>
  </property>
  <property fmtid="{D5CDD505-2E9C-101B-9397-08002B2CF9AE}" pid="14" name="CTPClassification">
    <vt:lpwstr>CTP_PUBLIC</vt:lpwstr>
  </property>
</Properties>
</file>