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71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adline" id="{D493AF15-D629-4C59-8568-09F05F92AA20}">
          <p14:sldIdLst>
            <p14:sldId id="256"/>
          </p14:sldIdLst>
        </p14:section>
        <p14:section name="Initial design" id="{E77094AF-FD09-45A9-9028-E411DD500243}">
          <p14:sldIdLst>
            <p14:sldId id="257"/>
            <p14:sldId id="258"/>
            <p14:sldId id="261"/>
            <p14:sldId id="262"/>
            <p14:sldId id="260"/>
            <p14:sldId id="263"/>
          </p14:sldIdLst>
        </p14:section>
        <p14:section name="New design" id="{0BD40B4B-1233-490E-BEEA-D8DEBA7F7E55}">
          <p14:sldIdLst>
            <p14:sldId id="264"/>
            <p14:sldId id="265"/>
            <p14:sldId id="266"/>
            <p14:sldId id="267"/>
            <p14:sldId id="271"/>
            <p14:sldId id="269"/>
          </p14:sldIdLst>
        </p14:section>
        <p14:section name="Translation layer" id="{5EDF717D-6603-4BCF-B39C-D856E65E1262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A06C1-A4C9-4288-BE70-804F87D18441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en-US"/>
        </a:p>
      </dgm:t>
    </dgm:pt>
    <dgm:pt modelId="{16AD5AB1-6A55-4546-BC22-2A5F91787787}">
      <dgm:prSet/>
      <dgm:spPr/>
      <dgm:t>
        <a:bodyPr/>
        <a:lstStyle/>
        <a:p>
          <a:pPr rtl="0"/>
          <a:r>
            <a:rPr lang="en-US" dirty="0" smtClean="0"/>
            <a:t>Standard ODL application</a:t>
          </a:r>
          <a:endParaRPr lang="en-US" dirty="0"/>
        </a:p>
      </dgm:t>
    </dgm:pt>
    <dgm:pt modelId="{D2381B3F-AB4B-4B68-B820-773ACA4EC7B3}" type="parTrans" cxnId="{C92E1672-C571-44FD-8C6F-C554BA1AC62D}">
      <dgm:prSet/>
      <dgm:spPr/>
      <dgm:t>
        <a:bodyPr/>
        <a:lstStyle/>
        <a:p>
          <a:endParaRPr lang="en-US"/>
        </a:p>
      </dgm:t>
    </dgm:pt>
    <dgm:pt modelId="{F8113866-B1D3-4C2A-A83E-9FACD785CD8C}" type="sibTrans" cxnId="{C92E1672-C571-44FD-8C6F-C554BA1AC62D}">
      <dgm:prSet/>
      <dgm:spPr/>
      <dgm:t>
        <a:bodyPr/>
        <a:lstStyle/>
        <a:p>
          <a:endParaRPr lang="en-US"/>
        </a:p>
      </dgm:t>
    </dgm:pt>
    <dgm:pt modelId="{F699EECA-C83B-47A6-98A7-0354114197D0}">
      <dgm:prSet/>
      <dgm:spPr/>
      <dgm:t>
        <a:bodyPr/>
        <a:lstStyle/>
        <a:p>
          <a:pPr rtl="0"/>
          <a:r>
            <a:rPr lang="en-US" dirty="0" smtClean="0"/>
            <a:t>Binding aware</a:t>
          </a:r>
          <a:endParaRPr lang="en-US" dirty="0"/>
        </a:p>
      </dgm:t>
    </dgm:pt>
    <dgm:pt modelId="{B436146D-EE74-42DB-8859-B658EFC61FBB}" type="parTrans" cxnId="{9A723932-F5AB-4A73-A3EA-ED8040CDB085}">
      <dgm:prSet/>
      <dgm:spPr/>
      <dgm:t>
        <a:bodyPr/>
        <a:lstStyle/>
        <a:p>
          <a:endParaRPr lang="en-US"/>
        </a:p>
      </dgm:t>
    </dgm:pt>
    <dgm:pt modelId="{107DD86E-0B52-4DAE-8129-F6B4CFE0265E}" type="sibTrans" cxnId="{9A723932-F5AB-4A73-A3EA-ED8040CDB085}">
      <dgm:prSet/>
      <dgm:spPr/>
      <dgm:t>
        <a:bodyPr/>
        <a:lstStyle/>
        <a:p>
          <a:endParaRPr lang="en-US"/>
        </a:p>
      </dgm:t>
    </dgm:pt>
    <dgm:pt modelId="{4E7970C6-BBAC-4BE7-A660-3A571A1DBD07}">
      <dgm:prSet/>
      <dgm:spPr/>
      <dgm:t>
        <a:bodyPr/>
        <a:lstStyle/>
        <a:p>
          <a:pPr rtl="0"/>
          <a:r>
            <a:rPr lang="en-US" smtClean="0"/>
            <a:t>Relying on</a:t>
          </a:r>
          <a:endParaRPr lang="en-US"/>
        </a:p>
      </dgm:t>
    </dgm:pt>
    <dgm:pt modelId="{21C836AA-679E-4ABE-92AA-60A2E82F8B6D}" type="parTrans" cxnId="{57A91C20-A927-4BE7-8D22-AF155048BF0A}">
      <dgm:prSet/>
      <dgm:spPr/>
      <dgm:t>
        <a:bodyPr/>
        <a:lstStyle/>
        <a:p>
          <a:endParaRPr lang="en-US"/>
        </a:p>
      </dgm:t>
    </dgm:pt>
    <dgm:pt modelId="{04976494-8AAB-44FB-8745-E70B5385C3E6}" type="sibTrans" cxnId="{57A91C20-A927-4BE7-8D22-AF155048BF0A}">
      <dgm:prSet/>
      <dgm:spPr/>
      <dgm:t>
        <a:bodyPr/>
        <a:lstStyle/>
        <a:p>
          <a:endParaRPr lang="en-US"/>
        </a:p>
      </dgm:t>
    </dgm:pt>
    <dgm:pt modelId="{68E1BC3B-39D3-483F-986B-115B7E6E36CE}">
      <dgm:prSet/>
      <dgm:spPr/>
      <dgm:t>
        <a:bodyPr/>
        <a:lstStyle/>
        <a:p>
          <a:pPr rtl="0"/>
          <a:r>
            <a:rPr lang="en-US" smtClean="0"/>
            <a:t>MD-SAL</a:t>
          </a:r>
          <a:endParaRPr lang="en-US"/>
        </a:p>
      </dgm:t>
    </dgm:pt>
    <dgm:pt modelId="{884BC601-96E0-46DF-9573-DB686881B250}" type="parTrans" cxnId="{B90C28A9-6459-4382-96E2-902E48E897D3}">
      <dgm:prSet/>
      <dgm:spPr/>
      <dgm:t>
        <a:bodyPr/>
        <a:lstStyle/>
        <a:p>
          <a:endParaRPr lang="en-US"/>
        </a:p>
      </dgm:t>
    </dgm:pt>
    <dgm:pt modelId="{96E65F2E-C712-419F-BE82-7F64571043B9}" type="sibTrans" cxnId="{B90C28A9-6459-4382-96E2-902E48E897D3}">
      <dgm:prSet/>
      <dgm:spPr/>
      <dgm:t>
        <a:bodyPr/>
        <a:lstStyle/>
        <a:p>
          <a:endParaRPr lang="en-US"/>
        </a:p>
      </dgm:t>
    </dgm:pt>
    <dgm:pt modelId="{E7D154DB-09E0-42B1-9DBE-2199CE232920}">
      <dgm:prSet/>
      <dgm:spPr/>
      <dgm:t>
        <a:bodyPr/>
        <a:lstStyle/>
        <a:p>
          <a:pPr rtl="0"/>
          <a:r>
            <a:rPr lang="en-US" smtClean="0"/>
            <a:t>global datastore</a:t>
          </a:r>
          <a:endParaRPr lang="en-US"/>
        </a:p>
      </dgm:t>
    </dgm:pt>
    <dgm:pt modelId="{5FD4DC0E-737B-49B7-A914-BCA646F1194B}" type="parTrans" cxnId="{1E1044C1-F2ED-4445-80DC-02F340EA79B7}">
      <dgm:prSet/>
      <dgm:spPr/>
      <dgm:t>
        <a:bodyPr/>
        <a:lstStyle/>
        <a:p>
          <a:endParaRPr lang="en-US"/>
        </a:p>
      </dgm:t>
    </dgm:pt>
    <dgm:pt modelId="{2EF75A94-4ABB-496E-9311-972FA84A08A2}" type="sibTrans" cxnId="{1E1044C1-F2ED-4445-80DC-02F340EA79B7}">
      <dgm:prSet/>
      <dgm:spPr/>
      <dgm:t>
        <a:bodyPr/>
        <a:lstStyle/>
        <a:p>
          <a:endParaRPr lang="en-US"/>
        </a:p>
      </dgm:t>
    </dgm:pt>
    <dgm:pt modelId="{34E809E2-1BBA-423D-8199-A20BB6A80780}">
      <dgm:prSet/>
      <dgm:spPr/>
      <dgm:t>
        <a:bodyPr/>
        <a:lstStyle/>
        <a:p>
          <a:pPr rtl="0"/>
          <a:r>
            <a:rPr lang="en-US" smtClean="0"/>
            <a:t>NETCONF northbound for MD-SAL</a:t>
          </a:r>
          <a:endParaRPr lang="en-US"/>
        </a:p>
      </dgm:t>
    </dgm:pt>
    <dgm:pt modelId="{07057EE9-BF68-4073-B7BE-32223A8335FC}" type="parTrans" cxnId="{70907BEC-FBC1-43E6-8EC2-7E81400A4554}">
      <dgm:prSet/>
      <dgm:spPr/>
      <dgm:t>
        <a:bodyPr/>
        <a:lstStyle/>
        <a:p>
          <a:endParaRPr lang="en-US"/>
        </a:p>
      </dgm:t>
    </dgm:pt>
    <dgm:pt modelId="{28D591A9-80D0-409F-9753-EF68C24C0EF0}" type="sibTrans" cxnId="{70907BEC-FBC1-43E6-8EC2-7E81400A4554}">
      <dgm:prSet/>
      <dgm:spPr/>
      <dgm:t>
        <a:bodyPr/>
        <a:lstStyle/>
        <a:p>
          <a:endParaRPr lang="en-US"/>
        </a:p>
      </dgm:t>
    </dgm:pt>
    <dgm:pt modelId="{D759F1A0-31B2-4204-B810-3642496C275C}" type="pres">
      <dgm:prSet presAssocID="{0FAA06C1-A4C9-4288-BE70-804F87D184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10DCD8-177E-43BF-AE0A-A68C682B464E}" type="pres">
      <dgm:prSet presAssocID="{16AD5AB1-6A55-4546-BC22-2A5F9178778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3C897-6513-44A6-BA8F-B58052CF6DCE}" type="pres">
      <dgm:prSet presAssocID="{16AD5AB1-6A55-4546-BC22-2A5F9178778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5C849-B778-4CB2-8605-42F03D5AA5F3}" type="pres">
      <dgm:prSet presAssocID="{4E7970C6-BBAC-4BE7-A660-3A571A1DBD0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D8B2C9-42AD-4C0C-840D-961A8FF24AFB}" type="pres">
      <dgm:prSet presAssocID="{4E7970C6-BBAC-4BE7-A660-3A571A1DBD0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7C0661-C199-4DA6-ABEA-5A9B1AAAD28F}" type="presOf" srcId="{68E1BC3B-39D3-483F-986B-115B7E6E36CE}" destId="{1BD8B2C9-42AD-4C0C-840D-961A8FF24AFB}" srcOrd="0" destOrd="0" presId="urn:microsoft.com/office/officeart/2005/8/layout/vList2"/>
    <dgm:cxn modelId="{6246F030-459E-40AD-88F2-849513B99800}" type="presOf" srcId="{4E7970C6-BBAC-4BE7-A660-3A571A1DBD07}" destId="{F8C5C849-B778-4CB2-8605-42F03D5AA5F3}" srcOrd="0" destOrd="0" presId="urn:microsoft.com/office/officeart/2005/8/layout/vList2"/>
    <dgm:cxn modelId="{70907BEC-FBC1-43E6-8EC2-7E81400A4554}" srcId="{4E7970C6-BBAC-4BE7-A660-3A571A1DBD07}" destId="{34E809E2-1BBA-423D-8199-A20BB6A80780}" srcOrd="2" destOrd="0" parTransId="{07057EE9-BF68-4073-B7BE-32223A8335FC}" sibTransId="{28D591A9-80D0-409F-9753-EF68C24C0EF0}"/>
    <dgm:cxn modelId="{9A723932-F5AB-4A73-A3EA-ED8040CDB085}" srcId="{16AD5AB1-6A55-4546-BC22-2A5F91787787}" destId="{F699EECA-C83B-47A6-98A7-0354114197D0}" srcOrd="0" destOrd="0" parTransId="{B436146D-EE74-42DB-8859-B658EFC61FBB}" sibTransId="{107DD86E-0B52-4DAE-8129-F6B4CFE0265E}"/>
    <dgm:cxn modelId="{99741D53-B007-4D87-8F10-713BF9150C4B}" type="presOf" srcId="{E7D154DB-09E0-42B1-9DBE-2199CE232920}" destId="{1BD8B2C9-42AD-4C0C-840D-961A8FF24AFB}" srcOrd="0" destOrd="1" presId="urn:microsoft.com/office/officeart/2005/8/layout/vList2"/>
    <dgm:cxn modelId="{1E1044C1-F2ED-4445-80DC-02F340EA79B7}" srcId="{4E7970C6-BBAC-4BE7-A660-3A571A1DBD07}" destId="{E7D154DB-09E0-42B1-9DBE-2199CE232920}" srcOrd="1" destOrd="0" parTransId="{5FD4DC0E-737B-49B7-A914-BCA646F1194B}" sibTransId="{2EF75A94-4ABB-496E-9311-972FA84A08A2}"/>
    <dgm:cxn modelId="{C92E1672-C571-44FD-8C6F-C554BA1AC62D}" srcId="{0FAA06C1-A4C9-4288-BE70-804F87D18441}" destId="{16AD5AB1-6A55-4546-BC22-2A5F91787787}" srcOrd="0" destOrd="0" parTransId="{D2381B3F-AB4B-4B68-B820-773ACA4EC7B3}" sibTransId="{F8113866-B1D3-4C2A-A83E-9FACD785CD8C}"/>
    <dgm:cxn modelId="{7BC31285-CEE0-412F-859F-DC5C2A5F8A87}" type="presOf" srcId="{0FAA06C1-A4C9-4288-BE70-804F87D18441}" destId="{D759F1A0-31B2-4204-B810-3642496C275C}" srcOrd="0" destOrd="0" presId="urn:microsoft.com/office/officeart/2005/8/layout/vList2"/>
    <dgm:cxn modelId="{EAC0713B-24C6-4EE9-9369-42E647AF8324}" type="presOf" srcId="{34E809E2-1BBA-423D-8199-A20BB6A80780}" destId="{1BD8B2C9-42AD-4C0C-840D-961A8FF24AFB}" srcOrd="0" destOrd="2" presId="urn:microsoft.com/office/officeart/2005/8/layout/vList2"/>
    <dgm:cxn modelId="{ADE8913F-B5C6-4C7A-85F7-91C48CF46C3B}" type="presOf" srcId="{F699EECA-C83B-47A6-98A7-0354114197D0}" destId="{1773C897-6513-44A6-BA8F-B58052CF6DCE}" srcOrd="0" destOrd="0" presId="urn:microsoft.com/office/officeart/2005/8/layout/vList2"/>
    <dgm:cxn modelId="{B90C28A9-6459-4382-96E2-902E48E897D3}" srcId="{4E7970C6-BBAC-4BE7-A660-3A571A1DBD07}" destId="{68E1BC3B-39D3-483F-986B-115B7E6E36CE}" srcOrd="0" destOrd="0" parTransId="{884BC601-96E0-46DF-9573-DB686881B250}" sibTransId="{96E65F2E-C712-419F-BE82-7F64571043B9}"/>
    <dgm:cxn modelId="{2E5114C5-B44D-421B-A05B-BDF88085FC29}" type="presOf" srcId="{16AD5AB1-6A55-4546-BC22-2A5F91787787}" destId="{5B10DCD8-177E-43BF-AE0A-A68C682B464E}" srcOrd="0" destOrd="0" presId="urn:microsoft.com/office/officeart/2005/8/layout/vList2"/>
    <dgm:cxn modelId="{57A91C20-A927-4BE7-8D22-AF155048BF0A}" srcId="{0FAA06C1-A4C9-4288-BE70-804F87D18441}" destId="{4E7970C6-BBAC-4BE7-A660-3A571A1DBD07}" srcOrd="1" destOrd="0" parTransId="{21C836AA-679E-4ABE-92AA-60A2E82F8B6D}" sibTransId="{04976494-8AAB-44FB-8745-E70B5385C3E6}"/>
    <dgm:cxn modelId="{F25F7616-15A3-4D78-822D-EB4359218A65}" type="presParOf" srcId="{D759F1A0-31B2-4204-B810-3642496C275C}" destId="{5B10DCD8-177E-43BF-AE0A-A68C682B464E}" srcOrd="0" destOrd="0" presId="urn:microsoft.com/office/officeart/2005/8/layout/vList2"/>
    <dgm:cxn modelId="{BF60BA80-DB83-4570-A790-C47C08872CA9}" type="presParOf" srcId="{D759F1A0-31B2-4204-B810-3642496C275C}" destId="{1773C897-6513-44A6-BA8F-B58052CF6DCE}" srcOrd="1" destOrd="0" presId="urn:microsoft.com/office/officeart/2005/8/layout/vList2"/>
    <dgm:cxn modelId="{2901373C-40C1-4732-B7EC-D462432DF239}" type="presParOf" srcId="{D759F1A0-31B2-4204-B810-3642496C275C}" destId="{F8C5C849-B778-4CB2-8605-42F03D5AA5F3}" srcOrd="2" destOrd="0" presId="urn:microsoft.com/office/officeart/2005/8/layout/vList2"/>
    <dgm:cxn modelId="{079C9EF3-26A2-487F-97B9-1E4D9F18C6BC}" type="presParOf" srcId="{D759F1A0-31B2-4204-B810-3642496C275C}" destId="{1BD8B2C9-42AD-4C0C-840D-961A8FF24AF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BC78BD-0AE8-44FF-B20D-0F0CF5C4C72F}" type="doc">
      <dgm:prSet loTypeId="urn:microsoft.com/office/officeart/2008/layout/LinedList" loCatId="list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en-US"/>
        </a:p>
      </dgm:t>
    </dgm:pt>
    <dgm:pt modelId="{C3A90BE4-06E7-4BA3-A6DA-69D8A00FD9FD}">
      <dgm:prSet/>
      <dgm:spPr/>
      <dgm:t>
        <a:bodyPr/>
        <a:lstStyle/>
        <a:p>
          <a:pPr rtl="0"/>
          <a:r>
            <a:rPr lang="en-US" smtClean="0"/>
            <a:t>Unable to reject committed data</a:t>
          </a:r>
          <a:endParaRPr lang="en-US"/>
        </a:p>
      </dgm:t>
    </dgm:pt>
    <dgm:pt modelId="{4885D9A5-8885-4FCA-BE51-F6958475975D}" type="parTrans" cxnId="{18BBDF6C-AB80-4EFA-B830-30EEC51A47E4}">
      <dgm:prSet/>
      <dgm:spPr/>
      <dgm:t>
        <a:bodyPr/>
        <a:lstStyle/>
        <a:p>
          <a:endParaRPr lang="en-US"/>
        </a:p>
      </dgm:t>
    </dgm:pt>
    <dgm:pt modelId="{048FF475-1860-440B-969F-BECAC632C000}" type="sibTrans" cxnId="{18BBDF6C-AB80-4EFA-B830-30EEC51A47E4}">
      <dgm:prSet/>
      <dgm:spPr/>
      <dgm:t>
        <a:bodyPr/>
        <a:lstStyle/>
        <a:p>
          <a:endParaRPr lang="en-US"/>
        </a:p>
      </dgm:t>
    </dgm:pt>
    <dgm:pt modelId="{40DF9B03-41A4-4ADD-9BD2-73089CF95299}">
      <dgm:prSet/>
      <dgm:spPr/>
      <dgm:t>
        <a:bodyPr/>
        <a:lstStyle/>
        <a:p>
          <a:pPr rtl="0"/>
          <a:r>
            <a:rPr lang="en-US" smtClean="0"/>
            <a:t>Silent failures when committing configuration</a:t>
          </a:r>
          <a:endParaRPr lang="en-US"/>
        </a:p>
      </dgm:t>
    </dgm:pt>
    <dgm:pt modelId="{C1CF41EB-2ACB-44CA-9E06-5FC4F0F8549C}" type="parTrans" cxnId="{E735A80D-BD4D-43A3-B0FC-00EDD44BD991}">
      <dgm:prSet/>
      <dgm:spPr/>
      <dgm:t>
        <a:bodyPr/>
        <a:lstStyle/>
        <a:p>
          <a:endParaRPr lang="en-US"/>
        </a:p>
      </dgm:t>
    </dgm:pt>
    <dgm:pt modelId="{E84B264D-DC44-43D3-96E3-909E41E44507}" type="sibTrans" cxnId="{E735A80D-BD4D-43A3-B0FC-00EDD44BD991}">
      <dgm:prSet/>
      <dgm:spPr/>
      <dgm:t>
        <a:bodyPr/>
        <a:lstStyle/>
        <a:p>
          <a:endParaRPr lang="en-US"/>
        </a:p>
      </dgm:t>
    </dgm:pt>
    <dgm:pt modelId="{9543F2C4-5F3E-4AD5-8D9E-9C7C61DCEEF9}">
      <dgm:prSet/>
      <dgm:spPr/>
      <dgm:t>
        <a:bodyPr/>
        <a:lstStyle/>
        <a:p>
          <a:pPr rtl="0"/>
          <a:r>
            <a:rPr lang="en-US" smtClean="0"/>
            <a:t>Out-of-sync between VPP and Honeycomb data in ODL</a:t>
          </a:r>
          <a:endParaRPr lang="en-US"/>
        </a:p>
      </dgm:t>
    </dgm:pt>
    <dgm:pt modelId="{8B320A96-68BB-4C3F-BBCB-2AFE6BDA6C81}" type="parTrans" cxnId="{1E21716F-646B-458A-9AFD-57F6B848C2A7}">
      <dgm:prSet/>
      <dgm:spPr/>
      <dgm:t>
        <a:bodyPr/>
        <a:lstStyle/>
        <a:p>
          <a:endParaRPr lang="en-US"/>
        </a:p>
      </dgm:t>
    </dgm:pt>
    <dgm:pt modelId="{1F6966F3-39B5-449A-9085-88EF992201D2}" type="sibTrans" cxnId="{1E21716F-646B-458A-9AFD-57F6B848C2A7}">
      <dgm:prSet/>
      <dgm:spPr/>
      <dgm:t>
        <a:bodyPr/>
        <a:lstStyle/>
        <a:p>
          <a:endParaRPr lang="en-US"/>
        </a:p>
      </dgm:t>
    </dgm:pt>
    <dgm:pt modelId="{3150F803-6325-44E4-8A02-8F8D218ECCBE}">
      <dgm:prSet/>
      <dgm:spPr/>
      <dgm:t>
        <a:bodyPr/>
        <a:lstStyle/>
        <a:p>
          <a:pPr rtl="0"/>
          <a:r>
            <a:rPr lang="en-US" smtClean="0"/>
            <a:t>Config data handling order out of control</a:t>
          </a:r>
          <a:endParaRPr lang="en-US"/>
        </a:p>
      </dgm:t>
    </dgm:pt>
    <dgm:pt modelId="{EFC27B62-77B5-4EC6-B75A-567CC6C5E2FC}" type="parTrans" cxnId="{F55704EA-CEFA-4807-AD45-6E1B15CDEF96}">
      <dgm:prSet/>
      <dgm:spPr/>
      <dgm:t>
        <a:bodyPr/>
        <a:lstStyle/>
        <a:p>
          <a:endParaRPr lang="en-US"/>
        </a:p>
      </dgm:t>
    </dgm:pt>
    <dgm:pt modelId="{9AD0D14B-28F0-47F5-801B-1AA3EDC20F85}" type="sibTrans" cxnId="{F55704EA-CEFA-4807-AD45-6E1B15CDEF96}">
      <dgm:prSet/>
      <dgm:spPr/>
      <dgm:t>
        <a:bodyPr/>
        <a:lstStyle/>
        <a:p>
          <a:endParaRPr lang="en-US"/>
        </a:p>
      </dgm:t>
    </dgm:pt>
    <dgm:pt modelId="{5B2526EB-ABF8-450C-A55B-4A251EFD47E8}">
      <dgm:prSet/>
      <dgm:spPr/>
      <dgm:t>
        <a:bodyPr/>
        <a:lstStyle/>
        <a:p>
          <a:pPr rtl="0"/>
          <a:r>
            <a:rPr lang="en-US" smtClean="0"/>
            <a:t>Operational data out of date</a:t>
          </a:r>
          <a:endParaRPr lang="en-US"/>
        </a:p>
      </dgm:t>
    </dgm:pt>
    <dgm:pt modelId="{98DD38D3-4407-48AB-BAAE-36775737659D}" type="parTrans" cxnId="{5D557B30-2FFB-439B-9C47-5EFE8C725E1F}">
      <dgm:prSet/>
      <dgm:spPr/>
      <dgm:t>
        <a:bodyPr/>
        <a:lstStyle/>
        <a:p>
          <a:endParaRPr lang="en-US"/>
        </a:p>
      </dgm:t>
    </dgm:pt>
    <dgm:pt modelId="{861AF4BC-0EE2-474F-9B64-92F451955186}" type="sibTrans" cxnId="{5D557B30-2FFB-439B-9C47-5EFE8C725E1F}">
      <dgm:prSet/>
      <dgm:spPr/>
      <dgm:t>
        <a:bodyPr/>
        <a:lstStyle/>
        <a:p>
          <a:endParaRPr lang="en-US"/>
        </a:p>
      </dgm:t>
    </dgm:pt>
    <dgm:pt modelId="{C161E2A1-8F85-4F7A-8783-510AA0FC0463}" type="pres">
      <dgm:prSet presAssocID="{CBBC78BD-0AE8-44FF-B20D-0F0CF5C4C72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0F85A2B-4F1D-4981-8641-969C61222445}" type="pres">
      <dgm:prSet presAssocID="{C3A90BE4-06E7-4BA3-A6DA-69D8A00FD9FD}" presName="thickLine" presStyleLbl="alignNode1" presStyleIdx="0" presStyleCnt="5"/>
      <dgm:spPr/>
    </dgm:pt>
    <dgm:pt modelId="{D0DA7A34-C6BF-4247-A397-D27A854D90C9}" type="pres">
      <dgm:prSet presAssocID="{C3A90BE4-06E7-4BA3-A6DA-69D8A00FD9FD}" presName="horz1" presStyleCnt="0"/>
      <dgm:spPr/>
    </dgm:pt>
    <dgm:pt modelId="{D538B9EB-8295-4C6C-9C3A-F7C71EA1E291}" type="pres">
      <dgm:prSet presAssocID="{C3A90BE4-06E7-4BA3-A6DA-69D8A00FD9FD}" presName="tx1" presStyleLbl="revTx" presStyleIdx="0" presStyleCnt="5"/>
      <dgm:spPr/>
      <dgm:t>
        <a:bodyPr/>
        <a:lstStyle/>
        <a:p>
          <a:endParaRPr lang="en-US"/>
        </a:p>
      </dgm:t>
    </dgm:pt>
    <dgm:pt modelId="{EA6CC129-6919-481F-A9BF-D77E1343B2E2}" type="pres">
      <dgm:prSet presAssocID="{C3A90BE4-06E7-4BA3-A6DA-69D8A00FD9FD}" presName="vert1" presStyleCnt="0"/>
      <dgm:spPr/>
    </dgm:pt>
    <dgm:pt modelId="{20D83F45-4E9B-4DEE-8DDA-698A78BF085B}" type="pres">
      <dgm:prSet presAssocID="{40DF9B03-41A4-4ADD-9BD2-73089CF95299}" presName="thickLine" presStyleLbl="alignNode1" presStyleIdx="1" presStyleCnt="5"/>
      <dgm:spPr/>
    </dgm:pt>
    <dgm:pt modelId="{FAEBCF08-F0DF-4CC2-BAAB-963F12B3EEB3}" type="pres">
      <dgm:prSet presAssocID="{40DF9B03-41A4-4ADD-9BD2-73089CF95299}" presName="horz1" presStyleCnt="0"/>
      <dgm:spPr/>
    </dgm:pt>
    <dgm:pt modelId="{C5016D0E-9EF9-4E83-AD8C-A2A7D1B14D98}" type="pres">
      <dgm:prSet presAssocID="{40DF9B03-41A4-4ADD-9BD2-73089CF95299}" presName="tx1" presStyleLbl="revTx" presStyleIdx="1" presStyleCnt="5"/>
      <dgm:spPr/>
      <dgm:t>
        <a:bodyPr/>
        <a:lstStyle/>
        <a:p>
          <a:endParaRPr lang="en-US"/>
        </a:p>
      </dgm:t>
    </dgm:pt>
    <dgm:pt modelId="{77C63C7E-3908-48E5-9E09-9B5D43EEEA5F}" type="pres">
      <dgm:prSet presAssocID="{40DF9B03-41A4-4ADD-9BD2-73089CF95299}" presName="vert1" presStyleCnt="0"/>
      <dgm:spPr/>
    </dgm:pt>
    <dgm:pt modelId="{C30837EB-A626-4283-9F75-BC738B9C1A48}" type="pres">
      <dgm:prSet presAssocID="{9543F2C4-5F3E-4AD5-8D9E-9C7C61DCEEF9}" presName="thickLine" presStyleLbl="alignNode1" presStyleIdx="2" presStyleCnt="5"/>
      <dgm:spPr/>
    </dgm:pt>
    <dgm:pt modelId="{CDCB301E-B904-4E6C-8E98-1B5F62446357}" type="pres">
      <dgm:prSet presAssocID="{9543F2C4-5F3E-4AD5-8D9E-9C7C61DCEEF9}" presName="horz1" presStyleCnt="0"/>
      <dgm:spPr/>
    </dgm:pt>
    <dgm:pt modelId="{0C48BB79-2790-450C-BEDF-2DC6903B0439}" type="pres">
      <dgm:prSet presAssocID="{9543F2C4-5F3E-4AD5-8D9E-9C7C61DCEEF9}" presName="tx1" presStyleLbl="revTx" presStyleIdx="2" presStyleCnt="5"/>
      <dgm:spPr/>
      <dgm:t>
        <a:bodyPr/>
        <a:lstStyle/>
        <a:p>
          <a:endParaRPr lang="en-US"/>
        </a:p>
      </dgm:t>
    </dgm:pt>
    <dgm:pt modelId="{7E727423-6BE6-4E95-B2C5-F11FDF236967}" type="pres">
      <dgm:prSet presAssocID="{9543F2C4-5F3E-4AD5-8D9E-9C7C61DCEEF9}" presName="vert1" presStyleCnt="0"/>
      <dgm:spPr/>
    </dgm:pt>
    <dgm:pt modelId="{AC5DAD97-5576-4419-9A03-01008BED6280}" type="pres">
      <dgm:prSet presAssocID="{3150F803-6325-44E4-8A02-8F8D218ECCBE}" presName="thickLine" presStyleLbl="alignNode1" presStyleIdx="3" presStyleCnt="5"/>
      <dgm:spPr/>
    </dgm:pt>
    <dgm:pt modelId="{0BB4E712-4806-4224-ABEB-5D12661C7A72}" type="pres">
      <dgm:prSet presAssocID="{3150F803-6325-44E4-8A02-8F8D218ECCBE}" presName="horz1" presStyleCnt="0"/>
      <dgm:spPr/>
    </dgm:pt>
    <dgm:pt modelId="{A72B7D48-8198-4223-B1C8-3078A02C3582}" type="pres">
      <dgm:prSet presAssocID="{3150F803-6325-44E4-8A02-8F8D218ECCBE}" presName="tx1" presStyleLbl="revTx" presStyleIdx="3" presStyleCnt="5"/>
      <dgm:spPr/>
      <dgm:t>
        <a:bodyPr/>
        <a:lstStyle/>
        <a:p>
          <a:endParaRPr lang="en-US"/>
        </a:p>
      </dgm:t>
    </dgm:pt>
    <dgm:pt modelId="{02C53054-8DAD-4F92-BE20-03DF11569F6F}" type="pres">
      <dgm:prSet presAssocID="{3150F803-6325-44E4-8A02-8F8D218ECCBE}" presName="vert1" presStyleCnt="0"/>
      <dgm:spPr/>
    </dgm:pt>
    <dgm:pt modelId="{8F4AAA64-4438-44F5-87C2-CD15D7921368}" type="pres">
      <dgm:prSet presAssocID="{5B2526EB-ABF8-450C-A55B-4A251EFD47E8}" presName="thickLine" presStyleLbl="alignNode1" presStyleIdx="4" presStyleCnt="5"/>
      <dgm:spPr/>
    </dgm:pt>
    <dgm:pt modelId="{2F08F28D-318D-4BB4-9F22-41B601D82256}" type="pres">
      <dgm:prSet presAssocID="{5B2526EB-ABF8-450C-A55B-4A251EFD47E8}" presName="horz1" presStyleCnt="0"/>
      <dgm:spPr/>
    </dgm:pt>
    <dgm:pt modelId="{AC197092-285E-4028-BE07-5E47A2A0AD0D}" type="pres">
      <dgm:prSet presAssocID="{5B2526EB-ABF8-450C-A55B-4A251EFD47E8}" presName="tx1" presStyleLbl="revTx" presStyleIdx="4" presStyleCnt="5"/>
      <dgm:spPr/>
      <dgm:t>
        <a:bodyPr/>
        <a:lstStyle/>
        <a:p>
          <a:endParaRPr lang="en-US"/>
        </a:p>
      </dgm:t>
    </dgm:pt>
    <dgm:pt modelId="{D2E14481-F5DF-49FF-AFFE-4FBDAA455FC7}" type="pres">
      <dgm:prSet presAssocID="{5B2526EB-ABF8-450C-A55B-4A251EFD47E8}" presName="vert1" presStyleCnt="0"/>
      <dgm:spPr/>
    </dgm:pt>
  </dgm:ptLst>
  <dgm:cxnLst>
    <dgm:cxn modelId="{EBBA4394-F831-4C5C-8877-C06DE09A0765}" type="presOf" srcId="{C3A90BE4-06E7-4BA3-A6DA-69D8A00FD9FD}" destId="{D538B9EB-8295-4C6C-9C3A-F7C71EA1E291}" srcOrd="0" destOrd="0" presId="urn:microsoft.com/office/officeart/2008/layout/LinedList"/>
    <dgm:cxn modelId="{E735A80D-BD4D-43A3-B0FC-00EDD44BD991}" srcId="{CBBC78BD-0AE8-44FF-B20D-0F0CF5C4C72F}" destId="{40DF9B03-41A4-4ADD-9BD2-73089CF95299}" srcOrd="1" destOrd="0" parTransId="{C1CF41EB-2ACB-44CA-9E06-5FC4F0F8549C}" sibTransId="{E84B264D-DC44-43D3-96E3-909E41E44507}"/>
    <dgm:cxn modelId="{F7F1B789-59AC-4455-9415-C6852599B67E}" type="presOf" srcId="{9543F2C4-5F3E-4AD5-8D9E-9C7C61DCEEF9}" destId="{0C48BB79-2790-450C-BEDF-2DC6903B0439}" srcOrd="0" destOrd="0" presId="urn:microsoft.com/office/officeart/2008/layout/LinedList"/>
    <dgm:cxn modelId="{E569E1D6-124F-4705-BDEB-50A3098F3EE1}" type="presOf" srcId="{CBBC78BD-0AE8-44FF-B20D-0F0CF5C4C72F}" destId="{C161E2A1-8F85-4F7A-8783-510AA0FC0463}" srcOrd="0" destOrd="0" presId="urn:microsoft.com/office/officeart/2008/layout/LinedList"/>
    <dgm:cxn modelId="{883B13E9-BC22-41C5-84E8-B1C6A6A73B87}" type="presOf" srcId="{3150F803-6325-44E4-8A02-8F8D218ECCBE}" destId="{A72B7D48-8198-4223-B1C8-3078A02C3582}" srcOrd="0" destOrd="0" presId="urn:microsoft.com/office/officeart/2008/layout/LinedList"/>
    <dgm:cxn modelId="{1E21716F-646B-458A-9AFD-57F6B848C2A7}" srcId="{CBBC78BD-0AE8-44FF-B20D-0F0CF5C4C72F}" destId="{9543F2C4-5F3E-4AD5-8D9E-9C7C61DCEEF9}" srcOrd="2" destOrd="0" parTransId="{8B320A96-68BB-4C3F-BBCB-2AFE6BDA6C81}" sibTransId="{1F6966F3-39B5-449A-9085-88EF992201D2}"/>
    <dgm:cxn modelId="{5D557B30-2FFB-439B-9C47-5EFE8C725E1F}" srcId="{CBBC78BD-0AE8-44FF-B20D-0F0CF5C4C72F}" destId="{5B2526EB-ABF8-450C-A55B-4A251EFD47E8}" srcOrd="4" destOrd="0" parTransId="{98DD38D3-4407-48AB-BAAE-36775737659D}" sibTransId="{861AF4BC-0EE2-474F-9B64-92F451955186}"/>
    <dgm:cxn modelId="{F55704EA-CEFA-4807-AD45-6E1B15CDEF96}" srcId="{CBBC78BD-0AE8-44FF-B20D-0F0CF5C4C72F}" destId="{3150F803-6325-44E4-8A02-8F8D218ECCBE}" srcOrd="3" destOrd="0" parTransId="{EFC27B62-77B5-4EC6-B75A-567CC6C5E2FC}" sibTransId="{9AD0D14B-28F0-47F5-801B-1AA3EDC20F85}"/>
    <dgm:cxn modelId="{18BBDF6C-AB80-4EFA-B830-30EEC51A47E4}" srcId="{CBBC78BD-0AE8-44FF-B20D-0F0CF5C4C72F}" destId="{C3A90BE4-06E7-4BA3-A6DA-69D8A00FD9FD}" srcOrd="0" destOrd="0" parTransId="{4885D9A5-8885-4FCA-BE51-F6958475975D}" sibTransId="{048FF475-1860-440B-969F-BECAC632C000}"/>
    <dgm:cxn modelId="{32AD640C-B1FB-4B09-85E0-BCF813FA46A3}" type="presOf" srcId="{5B2526EB-ABF8-450C-A55B-4A251EFD47E8}" destId="{AC197092-285E-4028-BE07-5E47A2A0AD0D}" srcOrd="0" destOrd="0" presId="urn:microsoft.com/office/officeart/2008/layout/LinedList"/>
    <dgm:cxn modelId="{17AA7ECD-1F4F-4643-8477-7F8630107A0C}" type="presOf" srcId="{40DF9B03-41A4-4ADD-9BD2-73089CF95299}" destId="{C5016D0E-9EF9-4E83-AD8C-A2A7D1B14D98}" srcOrd="0" destOrd="0" presId="urn:microsoft.com/office/officeart/2008/layout/LinedList"/>
    <dgm:cxn modelId="{68FCDF5E-0371-420E-8183-B8DFD574E1AF}" type="presParOf" srcId="{C161E2A1-8F85-4F7A-8783-510AA0FC0463}" destId="{70F85A2B-4F1D-4981-8641-969C61222445}" srcOrd="0" destOrd="0" presId="urn:microsoft.com/office/officeart/2008/layout/LinedList"/>
    <dgm:cxn modelId="{8F70BB23-1FCF-4CBF-A1B8-94F4408E00C2}" type="presParOf" srcId="{C161E2A1-8F85-4F7A-8783-510AA0FC0463}" destId="{D0DA7A34-C6BF-4247-A397-D27A854D90C9}" srcOrd="1" destOrd="0" presId="urn:microsoft.com/office/officeart/2008/layout/LinedList"/>
    <dgm:cxn modelId="{28D44193-0B3A-4C04-8DCA-43B363038473}" type="presParOf" srcId="{D0DA7A34-C6BF-4247-A397-D27A854D90C9}" destId="{D538B9EB-8295-4C6C-9C3A-F7C71EA1E291}" srcOrd="0" destOrd="0" presId="urn:microsoft.com/office/officeart/2008/layout/LinedList"/>
    <dgm:cxn modelId="{846BB3E7-F0FF-4D59-98EA-96EFC978D128}" type="presParOf" srcId="{D0DA7A34-C6BF-4247-A397-D27A854D90C9}" destId="{EA6CC129-6919-481F-A9BF-D77E1343B2E2}" srcOrd="1" destOrd="0" presId="urn:microsoft.com/office/officeart/2008/layout/LinedList"/>
    <dgm:cxn modelId="{BD285EC9-4DB6-403D-A8F2-D61AAC988DAA}" type="presParOf" srcId="{C161E2A1-8F85-4F7A-8783-510AA0FC0463}" destId="{20D83F45-4E9B-4DEE-8DDA-698A78BF085B}" srcOrd="2" destOrd="0" presId="urn:microsoft.com/office/officeart/2008/layout/LinedList"/>
    <dgm:cxn modelId="{9A79FDDB-3B41-4B0B-BF2C-A0F26D85B538}" type="presParOf" srcId="{C161E2A1-8F85-4F7A-8783-510AA0FC0463}" destId="{FAEBCF08-F0DF-4CC2-BAAB-963F12B3EEB3}" srcOrd="3" destOrd="0" presId="urn:microsoft.com/office/officeart/2008/layout/LinedList"/>
    <dgm:cxn modelId="{7357BBAF-4D5A-4013-B2F7-9A90E6F2CD76}" type="presParOf" srcId="{FAEBCF08-F0DF-4CC2-BAAB-963F12B3EEB3}" destId="{C5016D0E-9EF9-4E83-AD8C-A2A7D1B14D98}" srcOrd="0" destOrd="0" presId="urn:microsoft.com/office/officeart/2008/layout/LinedList"/>
    <dgm:cxn modelId="{53799236-E9EC-430C-8315-9C4CEC9F9429}" type="presParOf" srcId="{FAEBCF08-F0DF-4CC2-BAAB-963F12B3EEB3}" destId="{77C63C7E-3908-48E5-9E09-9B5D43EEEA5F}" srcOrd="1" destOrd="0" presId="urn:microsoft.com/office/officeart/2008/layout/LinedList"/>
    <dgm:cxn modelId="{4CAD2693-3450-431B-9116-45D69098C1DE}" type="presParOf" srcId="{C161E2A1-8F85-4F7A-8783-510AA0FC0463}" destId="{C30837EB-A626-4283-9F75-BC738B9C1A48}" srcOrd="4" destOrd="0" presId="urn:microsoft.com/office/officeart/2008/layout/LinedList"/>
    <dgm:cxn modelId="{019E8B16-3FD9-48A0-BE34-0CBB572F2155}" type="presParOf" srcId="{C161E2A1-8F85-4F7A-8783-510AA0FC0463}" destId="{CDCB301E-B904-4E6C-8E98-1B5F62446357}" srcOrd="5" destOrd="0" presId="urn:microsoft.com/office/officeart/2008/layout/LinedList"/>
    <dgm:cxn modelId="{C921F401-92AA-47F3-BB76-C1F9E609DBEF}" type="presParOf" srcId="{CDCB301E-B904-4E6C-8E98-1B5F62446357}" destId="{0C48BB79-2790-450C-BEDF-2DC6903B0439}" srcOrd="0" destOrd="0" presId="urn:microsoft.com/office/officeart/2008/layout/LinedList"/>
    <dgm:cxn modelId="{6E2FA58C-5250-4E60-8763-4E8D436852CD}" type="presParOf" srcId="{CDCB301E-B904-4E6C-8E98-1B5F62446357}" destId="{7E727423-6BE6-4E95-B2C5-F11FDF236967}" srcOrd="1" destOrd="0" presId="urn:microsoft.com/office/officeart/2008/layout/LinedList"/>
    <dgm:cxn modelId="{CA727056-2288-4F38-995C-EA4E27F62512}" type="presParOf" srcId="{C161E2A1-8F85-4F7A-8783-510AA0FC0463}" destId="{AC5DAD97-5576-4419-9A03-01008BED6280}" srcOrd="6" destOrd="0" presId="urn:microsoft.com/office/officeart/2008/layout/LinedList"/>
    <dgm:cxn modelId="{8C8762B1-0A1E-4759-A122-7F63401C882B}" type="presParOf" srcId="{C161E2A1-8F85-4F7A-8783-510AA0FC0463}" destId="{0BB4E712-4806-4224-ABEB-5D12661C7A72}" srcOrd="7" destOrd="0" presId="urn:microsoft.com/office/officeart/2008/layout/LinedList"/>
    <dgm:cxn modelId="{5443901D-7307-4DBE-873D-31BB59BC45A4}" type="presParOf" srcId="{0BB4E712-4806-4224-ABEB-5D12661C7A72}" destId="{A72B7D48-8198-4223-B1C8-3078A02C3582}" srcOrd="0" destOrd="0" presId="urn:microsoft.com/office/officeart/2008/layout/LinedList"/>
    <dgm:cxn modelId="{C5900103-117B-4445-9F90-CDE2E30993CF}" type="presParOf" srcId="{0BB4E712-4806-4224-ABEB-5D12661C7A72}" destId="{02C53054-8DAD-4F92-BE20-03DF11569F6F}" srcOrd="1" destOrd="0" presId="urn:microsoft.com/office/officeart/2008/layout/LinedList"/>
    <dgm:cxn modelId="{CFAAA319-CA5D-4231-94FF-06CDF77A67A2}" type="presParOf" srcId="{C161E2A1-8F85-4F7A-8783-510AA0FC0463}" destId="{8F4AAA64-4438-44F5-87C2-CD15D7921368}" srcOrd="8" destOrd="0" presId="urn:microsoft.com/office/officeart/2008/layout/LinedList"/>
    <dgm:cxn modelId="{36BD0713-D096-4520-AE1E-68441ED9C073}" type="presParOf" srcId="{C161E2A1-8F85-4F7A-8783-510AA0FC0463}" destId="{2F08F28D-318D-4BB4-9F22-41B601D82256}" srcOrd="9" destOrd="0" presId="urn:microsoft.com/office/officeart/2008/layout/LinedList"/>
    <dgm:cxn modelId="{1EA88101-E7EF-48AA-A423-3657C830F7CF}" type="presParOf" srcId="{2F08F28D-318D-4BB4-9F22-41B601D82256}" destId="{AC197092-285E-4028-BE07-5E47A2A0AD0D}" srcOrd="0" destOrd="0" presId="urn:microsoft.com/office/officeart/2008/layout/LinedList"/>
    <dgm:cxn modelId="{9BB94ADA-3DBE-48F1-9BAC-4A503D8F3ADF}" type="presParOf" srcId="{2F08F28D-318D-4BB4-9F22-41B601D82256}" destId="{D2E14481-F5DF-49FF-AFFE-4FBDAA455FC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AA06C1-A4C9-4288-BE70-804F87D18441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16AD5AB1-6A55-4546-BC22-2A5F91787787}">
      <dgm:prSet/>
      <dgm:spPr/>
      <dgm:t>
        <a:bodyPr/>
        <a:lstStyle/>
        <a:p>
          <a:pPr rtl="0"/>
          <a:r>
            <a:rPr lang="en-US" dirty="0" smtClean="0"/>
            <a:t>New pipeline</a:t>
          </a:r>
          <a:endParaRPr lang="en-US" dirty="0"/>
        </a:p>
      </dgm:t>
    </dgm:pt>
    <dgm:pt modelId="{D2381B3F-AB4B-4B68-B820-773ACA4EC7B3}" type="parTrans" cxnId="{C92E1672-C571-44FD-8C6F-C554BA1AC62D}">
      <dgm:prSet/>
      <dgm:spPr/>
      <dgm:t>
        <a:bodyPr/>
        <a:lstStyle/>
        <a:p>
          <a:endParaRPr lang="en-US"/>
        </a:p>
      </dgm:t>
    </dgm:pt>
    <dgm:pt modelId="{F8113866-B1D3-4C2A-A83E-9FACD785CD8C}" type="sibTrans" cxnId="{C92E1672-C571-44FD-8C6F-C554BA1AC62D}">
      <dgm:prSet/>
      <dgm:spPr/>
      <dgm:t>
        <a:bodyPr/>
        <a:lstStyle/>
        <a:p>
          <a:endParaRPr lang="en-US"/>
        </a:p>
      </dgm:t>
    </dgm:pt>
    <dgm:pt modelId="{F699EECA-C83B-47A6-98A7-0354114197D0}">
      <dgm:prSet/>
      <dgm:spPr/>
      <dgm:t>
        <a:bodyPr/>
        <a:lstStyle/>
        <a:p>
          <a:pPr rtl="0"/>
          <a:r>
            <a:rPr lang="en-US" dirty="0" smtClean="0"/>
            <a:t>Custom </a:t>
          </a:r>
          <a:r>
            <a:rPr lang="en-US" dirty="0" err="1" smtClean="0"/>
            <a:t>DataBroker</a:t>
          </a:r>
          <a:r>
            <a:rPr lang="en-US" dirty="0" smtClean="0"/>
            <a:t> with dedicated in-memory </a:t>
          </a:r>
          <a:r>
            <a:rPr lang="en-US" dirty="0" err="1" smtClean="0"/>
            <a:t>DataTree</a:t>
          </a:r>
          <a:r>
            <a:rPr lang="en-US" dirty="0" smtClean="0"/>
            <a:t> for configuration</a:t>
          </a:r>
          <a:endParaRPr lang="en-US" dirty="0"/>
        </a:p>
      </dgm:t>
    </dgm:pt>
    <dgm:pt modelId="{B436146D-EE74-42DB-8859-B658EFC61FBB}" type="parTrans" cxnId="{9A723932-F5AB-4A73-A3EA-ED8040CDB085}">
      <dgm:prSet/>
      <dgm:spPr/>
      <dgm:t>
        <a:bodyPr/>
        <a:lstStyle/>
        <a:p>
          <a:endParaRPr lang="en-US"/>
        </a:p>
      </dgm:t>
    </dgm:pt>
    <dgm:pt modelId="{107DD86E-0B52-4DAE-8129-F6B4CFE0265E}" type="sibTrans" cxnId="{9A723932-F5AB-4A73-A3EA-ED8040CDB085}">
      <dgm:prSet/>
      <dgm:spPr/>
      <dgm:t>
        <a:bodyPr/>
        <a:lstStyle/>
        <a:p>
          <a:endParaRPr lang="en-US"/>
        </a:p>
      </dgm:t>
    </dgm:pt>
    <dgm:pt modelId="{68E1BC3B-39D3-483F-986B-115B7E6E36CE}">
      <dgm:prSet/>
      <dgm:spPr/>
      <dgm:t>
        <a:bodyPr/>
        <a:lstStyle/>
        <a:p>
          <a:pPr rtl="0"/>
          <a:r>
            <a:rPr lang="en-US" dirty="0" smtClean="0"/>
            <a:t>Dedicated NETCONF and RESTCONF </a:t>
          </a:r>
          <a:r>
            <a:rPr lang="en-US" dirty="0" err="1" smtClean="0"/>
            <a:t>northbounds</a:t>
          </a:r>
          <a:endParaRPr lang="en-US" dirty="0"/>
        </a:p>
      </dgm:t>
    </dgm:pt>
    <dgm:pt modelId="{884BC601-96E0-46DF-9573-DB686881B250}" type="parTrans" cxnId="{B90C28A9-6459-4382-96E2-902E48E897D3}">
      <dgm:prSet/>
      <dgm:spPr/>
      <dgm:t>
        <a:bodyPr/>
        <a:lstStyle/>
        <a:p>
          <a:endParaRPr lang="en-US"/>
        </a:p>
      </dgm:t>
    </dgm:pt>
    <dgm:pt modelId="{96E65F2E-C712-419F-BE82-7F64571043B9}" type="sibTrans" cxnId="{B90C28A9-6459-4382-96E2-902E48E897D3}">
      <dgm:prSet/>
      <dgm:spPr/>
      <dgm:t>
        <a:bodyPr/>
        <a:lstStyle/>
        <a:p>
          <a:endParaRPr lang="en-US"/>
        </a:p>
      </dgm:t>
    </dgm:pt>
    <dgm:pt modelId="{F9C278F0-1519-402E-B181-0D56DC9201D3}">
      <dgm:prSet/>
      <dgm:spPr/>
      <dgm:t>
        <a:bodyPr/>
        <a:lstStyle/>
        <a:p>
          <a:pPr rtl="0"/>
          <a:r>
            <a:rPr lang="en-US" dirty="0" smtClean="0"/>
            <a:t>Operational data polled and translated on demand</a:t>
          </a:r>
          <a:endParaRPr lang="en-US" dirty="0"/>
        </a:p>
      </dgm:t>
    </dgm:pt>
    <dgm:pt modelId="{C10C1D33-6EBC-412E-A01A-3744F6F51E44}" type="parTrans" cxnId="{9C67EFF0-CBC0-4912-AFA5-BA3BD2E5DF24}">
      <dgm:prSet/>
      <dgm:spPr/>
      <dgm:t>
        <a:bodyPr/>
        <a:lstStyle/>
        <a:p>
          <a:endParaRPr lang="en-US"/>
        </a:p>
      </dgm:t>
    </dgm:pt>
    <dgm:pt modelId="{5E415062-331B-49E3-A7CF-264B567D3B82}" type="sibTrans" cxnId="{9C67EFF0-CBC0-4912-AFA5-BA3BD2E5DF24}">
      <dgm:prSet/>
      <dgm:spPr/>
      <dgm:t>
        <a:bodyPr/>
        <a:lstStyle/>
        <a:p>
          <a:endParaRPr lang="en-US"/>
        </a:p>
      </dgm:t>
    </dgm:pt>
    <dgm:pt modelId="{197135FE-0288-4B6A-BF4B-4816C6FA8B5D}">
      <dgm:prSet/>
      <dgm:spPr/>
      <dgm:t>
        <a:bodyPr/>
        <a:lstStyle/>
        <a:p>
          <a:pPr rtl="0"/>
          <a:r>
            <a:rPr lang="en-US" dirty="0" smtClean="0"/>
            <a:t>Rewired to serve only Honeycomb</a:t>
          </a:r>
          <a:endParaRPr lang="en-US" dirty="0"/>
        </a:p>
      </dgm:t>
    </dgm:pt>
    <dgm:pt modelId="{82B050D3-4EDD-4418-AA3C-1A110BDD3233}" type="parTrans" cxnId="{C0685B1E-28CF-41DB-A37B-3C91AF216331}">
      <dgm:prSet/>
      <dgm:spPr/>
      <dgm:t>
        <a:bodyPr/>
        <a:lstStyle/>
        <a:p>
          <a:endParaRPr lang="en-US"/>
        </a:p>
      </dgm:t>
    </dgm:pt>
    <dgm:pt modelId="{595B9FCD-1531-4BCF-8830-15468C795221}" type="sibTrans" cxnId="{C0685B1E-28CF-41DB-A37B-3C91AF216331}">
      <dgm:prSet/>
      <dgm:spPr/>
      <dgm:t>
        <a:bodyPr/>
        <a:lstStyle/>
        <a:p>
          <a:endParaRPr lang="en-US"/>
        </a:p>
      </dgm:t>
    </dgm:pt>
    <dgm:pt modelId="{51439DBD-8687-427E-AED8-4A414B9320AB}">
      <dgm:prSet/>
      <dgm:spPr/>
      <dgm:t>
        <a:bodyPr/>
        <a:lstStyle/>
        <a:p>
          <a:pPr rtl="0"/>
          <a:r>
            <a:rPr lang="en-US" dirty="0" smtClean="0"/>
            <a:t>Generic agent infrastructure</a:t>
          </a:r>
          <a:endParaRPr lang="en-US" dirty="0"/>
        </a:p>
      </dgm:t>
    </dgm:pt>
    <dgm:pt modelId="{E77A3F5A-F395-4D79-AFE4-4C24D841DA9F}" type="parTrans" cxnId="{9A0EECCF-2F13-40F4-AE0D-0C5E094A7DD9}">
      <dgm:prSet/>
      <dgm:spPr/>
      <dgm:t>
        <a:bodyPr/>
        <a:lstStyle/>
        <a:p>
          <a:endParaRPr lang="en-US"/>
        </a:p>
      </dgm:t>
    </dgm:pt>
    <dgm:pt modelId="{1AC633AB-9D92-4BE3-ACD6-75091435C279}" type="sibTrans" cxnId="{9A0EECCF-2F13-40F4-AE0D-0C5E094A7DD9}">
      <dgm:prSet/>
      <dgm:spPr/>
      <dgm:t>
        <a:bodyPr/>
        <a:lstStyle/>
        <a:p>
          <a:endParaRPr lang="en-US"/>
        </a:p>
      </dgm:t>
    </dgm:pt>
    <dgm:pt modelId="{BDD3C1DD-F0CA-4B0E-AFB4-AB9D0D1A84BC}">
      <dgm:prSet/>
      <dgm:spPr/>
      <dgm:t>
        <a:bodyPr/>
        <a:lstStyle/>
        <a:p>
          <a:pPr rtl="0"/>
          <a:r>
            <a:rPr lang="en-US" dirty="0" smtClean="0"/>
            <a:t>VPP specific plugins</a:t>
          </a:r>
          <a:endParaRPr lang="en-US" dirty="0"/>
        </a:p>
      </dgm:t>
    </dgm:pt>
    <dgm:pt modelId="{9CC8ACDF-7C9B-4988-AF6A-DF10296E8A0D}" type="parTrans" cxnId="{837EFD20-9FF3-4134-8669-93C50B68D18B}">
      <dgm:prSet/>
      <dgm:spPr/>
      <dgm:t>
        <a:bodyPr/>
        <a:lstStyle/>
        <a:p>
          <a:endParaRPr lang="en-US"/>
        </a:p>
      </dgm:t>
    </dgm:pt>
    <dgm:pt modelId="{6373BC80-8A4F-4D23-A7C6-8F3C29D54E3B}" type="sibTrans" cxnId="{837EFD20-9FF3-4134-8669-93C50B68D18B}">
      <dgm:prSet/>
      <dgm:spPr/>
      <dgm:t>
        <a:bodyPr/>
        <a:lstStyle/>
        <a:p>
          <a:endParaRPr lang="en-US"/>
        </a:p>
      </dgm:t>
    </dgm:pt>
    <dgm:pt modelId="{D759F1A0-31B2-4204-B810-3642496C275C}" type="pres">
      <dgm:prSet presAssocID="{0FAA06C1-A4C9-4288-BE70-804F87D184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10DCD8-177E-43BF-AE0A-A68C682B464E}" type="pres">
      <dgm:prSet presAssocID="{16AD5AB1-6A55-4546-BC22-2A5F9178778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3C897-6513-44A6-BA8F-B58052CF6DCE}" type="pres">
      <dgm:prSet presAssocID="{16AD5AB1-6A55-4546-BC22-2A5F9178778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7AD9D-68F5-4470-9D7B-6DD8BC7D0BDF}" type="pres">
      <dgm:prSet presAssocID="{68E1BC3B-39D3-483F-986B-115B7E6E36C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6A532-B853-489B-9753-7D73EAF1CE60}" type="pres">
      <dgm:prSet presAssocID="{68E1BC3B-39D3-483F-986B-115B7E6E36C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D6C9E-DA43-4037-8178-321C249A9372}" type="pres">
      <dgm:prSet presAssocID="{51439DBD-8687-427E-AED8-4A414B9320A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FFBC5-92BF-49C2-9229-DD5E6BFB05F9}" type="pres">
      <dgm:prSet presAssocID="{51439DBD-8687-427E-AED8-4A414B9320A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0C28A9-6459-4382-96E2-902E48E897D3}" srcId="{0FAA06C1-A4C9-4288-BE70-804F87D18441}" destId="{68E1BC3B-39D3-483F-986B-115B7E6E36CE}" srcOrd="1" destOrd="0" parTransId="{884BC601-96E0-46DF-9573-DB686881B250}" sibTransId="{96E65F2E-C712-419F-BE82-7F64571043B9}"/>
    <dgm:cxn modelId="{C92E1672-C571-44FD-8C6F-C554BA1AC62D}" srcId="{0FAA06C1-A4C9-4288-BE70-804F87D18441}" destId="{16AD5AB1-6A55-4546-BC22-2A5F91787787}" srcOrd="0" destOrd="0" parTransId="{D2381B3F-AB4B-4B68-B820-773ACA4EC7B3}" sibTransId="{F8113866-B1D3-4C2A-A83E-9FACD785CD8C}"/>
    <dgm:cxn modelId="{837EFD20-9FF3-4134-8669-93C50B68D18B}" srcId="{51439DBD-8687-427E-AED8-4A414B9320AB}" destId="{BDD3C1DD-F0CA-4B0E-AFB4-AB9D0D1A84BC}" srcOrd="0" destOrd="0" parTransId="{9CC8ACDF-7C9B-4988-AF6A-DF10296E8A0D}" sibTransId="{6373BC80-8A4F-4D23-A7C6-8F3C29D54E3B}"/>
    <dgm:cxn modelId="{CD12713C-199C-4AEA-A765-F15C43A8953A}" type="presOf" srcId="{68E1BC3B-39D3-483F-986B-115B7E6E36CE}" destId="{1837AD9D-68F5-4470-9D7B-6DD8BC7D0BDF}" srcOrd="0" destOrd="0" presId="urn:microsoft.com/office/officeart/2005/8/layout/vList2"/>
    <dgm:cxn modelId="{92D4770B-61C1-41F1-9BD8-04B75B83D573}" type="presOf" srcId="{0FAA06C1-A4C9-4288-BE70-804F87D18441}" destId="{D759F1A0-31B2-4204-B810-3642496C275C}" srcOrd="0" destOrd="0" presId="urn:microsoft.com/office/officeart/2005/8/layout/vList2"/>
    <dgm:cxn modelId="{9A723932-F5AB-4A73-A3EA-ED8040CDB085}" srcId="{16AD5AB1-6A55-4546-BC22-2A5F91787787}" destId="{F699EECA-C83B-47A6-98A7-0354114197D0}" srcOrd="0" destOrd="0" parTransId="{B436146D-EE74-42DB-8859-B658EFC61FBB}" sibTransId="{107DD86E-0B52-4DAE-8129-F6B4CFE0265E}"/>
    <dgm:cxn modelId="{9A0DD5D5-F5FF-46FD-B548-A313EB8205F7}" type="presOf" srcId="{BDD3C1DD-F0CA-4B0E-AFB4-AB9D0D1A84BC}" destId="{4EAFFBC5-92BF-49C2-9229-DD5E6BFB05F9}" srcOrd="0" destOrd="0" presId="urn:microsoft.com/office/officeart/2005/8/layout/vList2"/>
    <dgm:cxn modelId="{A1778352-6E25-4C4B-B8B5-7E825F120F55}" type="presOf" srcId="{F699EECA-C83B-47A6-98A7-0354114197D0}" destId="{1773C897-6513-44A6-BA8F-B58052CF6DCE}" srcOrd="0" destOrd="0" presId="urn:microsoft.com/office/officeart/2005/8/layout/vList2"/>
    <dgm:cxn modelId="{C0685B1E-28CF-41DB-A37B-3C91AF216331}" srcId="{68E1BC3B-39D3-483F-986B-115B7E6E36CE}" destId="{197135FE-0288-4B6A-BF4B-4816C6FA8B5D}" srcOrd="0" destOrd="0" parTransId="{82B050D3-4EDD-4418-AA3C-1A110BDD3233}" sibTransId="{595B9FCD-1531-4BCF-8830-15468C795221}"/>
    <dgm:cxn modelId="{007E5ED6-3261-400C-848D-720FC31EF0FA}" type="presOf" srcId="{F9C278F0-1519-402E-B181-0D56DC9201D3}" destId="{1773C897-6513-44A6-BA8F-B58052CF6DCE}" srcOrd="0" destOrd="1" presId="urn:microsoft.com/office/officeart/2005/8/layout/vList2"/>
    <dgm:cxn modelId="{E1E9D491-F5AB-4A9B-B352-40858F66B42B}" type="presOf" srcId="{197135FE-0288-4B6A-BF4B-4816C6FA8B5D}" destId="{D956A532-B853-489B-9753-7D73EAF1CE60}" srcOrd="0" destOrd="0" presId="urn:microsoft.com/office/officeart/2005/8/layout/vList2"/>
    <dgm:cxn modelId="{5FCFBA05-5988-4148-9D2A-5A1E27FC6F04}" type="presOf" srcId="{51439DBD-8687-427E-AED8-4A414B9320AB}" destId="{71AD6C9E-DA43-4037-8178-321C249A9372}" srcOrd="0" destOrd="0" presId="urn:microsoft.com/office/officeart/2005/8/layout/vList2"/>
    <dgm:cxn modelId="{9C67EFF0-CBC0-4912-AFA5-BA3BD2E5DF24}" srcId="{16AD5AB1-6A55-4546-BC22-2A5F91787787}" destId="{F9C278F0-1519-402E-B181-0D56DC9201D3}" srcOrd="1" destOrd="0" parTransId="{C10C1D33-6EBC-412E-A01A-3744F6F51E44}" sibTransId="{5E415062-331B-49E3-A7CF-264B567D3B82}"/>
    <dgm:cxn modelId="{8F59DB17-76FB-496E-B7BA-15345F97A3B4}" type="presOf" srcId="{16AD5AB1-6A55-4546-BC22-2A5F91787787}" destId="{5B10DCD8-177E-43BF-AE0A-A68C682B464E}" srcOrd="0" destOrd="0" presId="urn:microsoft.com/office/officeart/2005/8/layout/vList2"/>
    <dgm:cxn modelId="{9A0EECCF-2F13-40F4-AE0D-0C5E094A7DD9}" srcId="{0FAA06C1-A4C9-4288-BE70-804F87D18441}" destId="{51439DBD-8687-427E-AED8-4A414B9320AB}" srcOrd="2" destOrd="0" parTransId="{E77A3F5A-F395-4D79-AFE4-4C24D841DA9F}" sibTransId="{1AC633AB-9D92-4BE3-ACD6-75091435C279}"/>
    <dgm:cxn modelId="{2F1D41EC-94AB-4CF6-9695-5B77E2298F71}" type="presParOf" srcId="{D759F1A0-31B2-4204-B810-3642496C275C}" destId="{5B10DCD8-177E-43BF-AE0A-A68C682B464E}" srcOrd="0" destOrd="0" presId="urn:microsoft.com/office/officeart/2005/8/layout/vList2"/>
    <dgm:cxn modelId="{3FCB44F6-E5DF-425F-A444-A0842200F6CB}" type="presParOf" srcId="{D759F1A0-31B2-4204-B810-3642496C275C}" destId="{1773C897-6513-44A6-BA8F-B58052CF6DCE}" srcOrd="1" destOrd="0" presId="urn:microsoft.com/office/officeart/2005/8/layout/vList2"/>
    <dgm:cxn modelId="{E9600500-D0F7-4D36-8E87-07D894190716}" type="presParOf" srcId="{D759F1A0-31B2-4204-B810-3642496C275C}" destId="{1837AD9D-68F5-4470-9D7B-6DD8BC7D0BDF}" srcOrd="2" destOrd="0" presId="urn:microsoft.com/office/officeart/2005/8/layout/vList2"/>
    <dgm:cxn modelId="{A5103CB9-6E5F-4736-84C9-C0C1A040562A}" type="presParOf" srcId="{D759F1A0-31B2-4204-B810-3642496C275C}" destId="{D956A532-B853-489B-9753-7D73EAF1CE60}" srcOrd="3" destOrd="0" presId="urn:microsoft.com/office/officeart/2005/8/layout/vList2"/>
    <dgm:cxn modelId="{0AA03806-94FF-4AA5-AD1C-83661CC374E2}" type="presParOf" srcId="{D759F1A0-31B2-4204-B810-3642496C275C}" destId="{71AD6C9E-DA43-4037-8178-321C249A9372}" srcOrd="4" destOrd="0" presId="urn:microsoft.com/office/officeart/2005/8/layout/vList2"/>
    <dgm:cxn modelId="{9ADBA931-DC32-466B-9EEB-9A773C9D0860}" type="presParOf" srcId="{D759F1A0-31B2-4204-B810-3642496C275C}" destId="{4EAFFBC5-92BF-49C2-9229-DD5E6BFB05F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0DCD8-177E-43BF-AE0A-A68C682B464E}">
      <dsp:nvSpPr>
        <dsp:cNvPr id="0" name=""/>
        <dsp:cNvSpPr/>
      </dsp:nvSpPr>
      <dsp:spPr>
        <a:xfrm>
          <a:off x="0" y="25321"/>
          <a:ext cx="10515600" cy="983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Standard ODL application</a:t>
          </a:r>
          <a:endParaRPr lang="en-US" sz="4100" kern="1200" dirty="0"/>
        </a:p>
      </dsp:txBody>
      <dsp:txXfrm>
        <a:off x="48005" y="73326"/>
        <a:ext cx="10419590" cy="887374"/>
      </dsp:txXfrm>
    </dsp:sp>
    <dsp:sp modelId="{1773C897-6513-44A6-BA8F-B58052CF6DCE}">
      <dsp:nvSpPr>
        <dsp:cNvPr id="0" name=""/>
        <dsp:cNvSpPr/>
      </dsp:nvSpPr>
      <dsp:spPr>
        <a:xfrm>
          <a:off x="0" y="1008706"/>
          <a:ext cx="105156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/>
            <a:t>Binding aware</a:t>
          </a:r>
          <a:endParaRPr lang="en-US" sz="3200" kern="1200" dirty="0"/>
        </a:p>
      </dsp:txBody>
      <dsp:txXfrm>
        <a:off x="0" y="1008706"/>
        <a:ext cx="10515600" cy="678960"/>
      </dsp:txXfrm>
    </dsp:sp>
    <dsp:sp modelId="{F8C5C849-B778-4CB2-8605-42F03D5AA5F3}">
      <dsp:nvSpPr>
        <dsp:cNvPr id="0" name=""/>
        <dsp:cNvSpPr/>
      </dsp:nvSpPr>
      <dsp:spPr>
        <a:xfrm>
          <a:off x="0" y="1687666"/>
          <a:ext cx="10515600" cy="983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/>
            <a:t>Relying on</a:t>
          </a:r>
          <a:endParaRPr lang="en-US" sz="4100" kern="1200"/>
        </a:p>
      </dsp:txBody>
      <dsp:txXfrm>
        <a:off x="48005" y="1735671"/>
        <a:ext cx="10419590" cy="887374"/>
      </dsp:txXfrm>
    </dsp:sp>
    <dsp:sp modelId="{1BD8B2C9-42AD-4C0C-840D-961A8FF24AFB}">
      <dsp:nvSpPr>
        <dsp:cNvPr id="0" name=""/>
        <dsp:cNvSpPr/>
      </dsp:nvSpPr>
      <dsp:spPr>
        <a:xfrm>
          <a:off x="0" y="2671051"/>
          <a:ext cx="10515600" cy="1654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smtClean="0"/>
            <a:t>MD-SAL</a:t>
          </a:r>
          <a:endParaRPr lang="en-US" sz="3200" kern="120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smtClean="0"/>
            <a:t>global datastore</a:t>
          </a:r>
          <a:endParaRPr lang="en-US" sz="3200" kern="120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smtClean="0"/>
            <a:t>NETCONF northbound for MD-SAL</a:t>
          </a:r>
          <a:endParaRPr lang="en-US" sz="3200" kern="1200"/>
        </a:p>
      </dsp:txBody>
      <dsp:txXfrm>
        <a:off x="0" y="2671051"/>
        <a:ext cx="10515600" cy="1654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85A2B-4F1D-4981-8641-969C61222445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8B9EB-8295-4C6C-9C3A-F7C71EA1E291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Unable to reject committed data</a:t>
          </a:r>
          <a:endParaRPr lang="en-US" sz="3600" kern="1200"/>
        </a:p>
      </dsp:txBody>
      <dsp:txXfrm>
        <a:off x="0" y="531"/>
        <a:ext cx="10515600" cy="870055"/>
      </dsp:txXfrm>
    </dsp:sp>
    <dsp:sp modelId="{20D83F45-4E9B-4DEE-8DDA-698A78BF085B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16D0E-9EF9-4E83-AD8C-A2A7D1B14D98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Silent failures when committing configuration</a:t>
          </a:r>
          <a:endParaRPr lang="en-US" sz="3600" kern="1200"/>
        </a:p>
      </dsp:txBody>
      <dsp:txXfrm>
        <a:off x="0" y="870586"/>
        <a:ext cx="10515600" cy="870055"/>
      </dsp:txXfrm>
    </dsp:sp>
    <dsp:sp modelId="{C30837EB-A626-4283-9F75-BC738B9C1A48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8BB79-2790-450C-BEDF-2DC6903B0439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Out-of-sync between VPP and Honeycomb data in ODL</a:t>
          </a:r>
          <a:endParaRPr lang="en-US" sz="3600" kern="1200"/>
        </a:p>
      </dsp:txBody>
      <dsp:txXfrm>
        <a:off x="0" y="1740641"/>
        <a:ext cx="10515600" cy="870055"/>
      </dsp:txXfrm>
    </dsp:sp>
    <dsp:sp modelId="{AC5DAD97-5576-4419-9A03-01008BED6280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B7D48-8198-4223-B1C8-3078A02C3582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Config data handling order out of control</a:t>
          </a:r>
          <a:endParaRPr lang="en-US" sz="3600" kern="1200"/>
        </a:p>
      </dsp:txBody>
      <dsp:txXfrm>
        <a:off x="0" y="2610696"/>
        <a:ext cx="10515600" cy="870055"/>
      </dsp:txXfrm>
    </dsp:sp>
    <dsp:sp modelId="{8F4AAA64-4438-44F5-87C2-CD15D7921368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97092-285E-4028-BE07-5E47A2A0AD0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Operational data out of date</a:t>
          </a:r>
          <a:endParaRPr lang="en-US" sz="3600" kern="1200"/>
        </a:p>
      </dsp:txBody>
      <dsp:txXfrm>
        <a:off x="0" y="3480751"/>
        <a:ext cx="10515600" cy="870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0DCD8-177E-43BF-AE0A-A68C682B464E}">
      <dsp:nvSpPr>
        <dsp:cNvPr id="0" name=""/>
        <dsp:cNvSpPr/>
      </dsp:nvSpPr>
      <dsp:spPr>
        <a:xfrm>
          <a:off x="0" y="63908"/>
          <a:ext cx="1051560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New pipeline</a:t>
          </a:r>
          <a:endParaRPr lang="en-US" sz="3200" kern="1200" dirty="0"/>
        </a:p>
      </dsp:txBody>
      <dsp:txXfrm>
        <a:off x="37467" y="101375"/>
        <a:ext cx="10440666" cy="692586"/>
      </dsp:txXfrm>
    </dsp:sp>
    <dsp:sp modelId="{1773C897-6513-44A6-BA8F-B58052CF6DCE}">
      <dsp:nvSpPr>
        <dsp:cNvPr id="0" name=""/>
        <dsp:cNvSpPr/>
      </dsp:nvSpPr>
      <dsp:spPr>
        <a:xfrm>
          <a:off x="0" y="831428"/>
          <a:ext cx="10515600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Custom </a:t>
          </a:r>
          <a:r>
            <a:rPr lang="en-US" sz="2500" kern="1200" dirty="0" err="1" smtClean="0"/>
            <a:t>DataBroker</a:t>
          </a:r>
          <a:r>
            <a:rPr lang="en-US" sz="2500" kern="1200" dirty="0" smtClean="0"/>
            <a:t> with dedicated in-memory </a:t>
          </a:r>
          <a:r>
            <a:rPr lang="en-US" sz="2500" kern="1200" dirty="0" err="1" smtClean="0"/>
            <a:t>DataTree</a:t>
          </a:r>
          <a:r>
            <a:rPr lang="en-US" sz="2500" kern="1200" dirty="0" smtClean="0"/>
            <a:t> for configuration</a:t>
          </a: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Operational data polled and translated on demand</a:t>
          </a:r>
          <a:endParaRPr lang="en-US" sz="2500" kern="1200" dirty="0"/>
        </a:p>
      </dsp:txBody>
      <dsp:txXfrm>
        <a:off x="0" y="831428"/>
        <a:ext cx="10515600" cy="861120"/>
      </dsp:txXfrm>
    </dsp:sp>
    <dsp:sp modelId="{1837AD9D-68F5-4470-9D7B-6DD8BC7D0BDF}">
      <dsp:nvSpPr>
        <dsp:cNvPr id="0" name=""/>
        <dsp:cNvSpPr/>
      </dsp:nvSpPr>
      <dsp:spPr>
        <a:xfrm>
          <a:off x="0" y="1692549"/>
          <a:ext cx="1051560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Dedicated NETCONF and RESTCONF </a:t>
          </a:r>
          <a:r>
            <a:rPr lang="en-US" sz="3200" kern="1200" dirty="0" err="1" smtClean="0"/>
            <a:t>northbounds</a:t>
          </a:r>
          <a:endParaRPr lang="en-US" sz="3200" kern="1200" dirty="0"/>
        </a:p>
      </dsp:txBody>
      <dsp:txXfrm>
        <a:off x="37467" y="1730016"/>
        <a:ext cx="10440666" cy="692586"/>
      </dsp:txXfrm>
    </dsp:sp>
    <dsp:sp modelId="{D956A532-B853-489B-9753-7D73EAF1CE60}">
      <dsp:nvSpPr>
        <dsp:cNvPr id="0" name=""/>
        <dsp:cNvSpPr/>
      </dsp:nvSpPr>
      <dsp:spPr>
        <a:xfrm>
          <a:off x="0" y="2460069"/>
          <a:ext cx="10515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Rewired to serve only Honeycomb</a:t>
          </a:r>
          <a:endParaRPr lang="en-US" sz="2500" kern="1200" dirty="0"/>
        </a:p>
      </dsp:txBody>
      <dsp:txXfrm>
        <a:off x="0" y="2460069"/>
        <a:ext cx="10515600" cy="529920"/>
      </dsp:txXfrm>
    </dsp:sp>
    <dsp:sp modelId="{71AD6C9E-DA43-4037-8178-321C249A9372}">
      <dsp:nvSpPr>
        <dsp:cNvPr id="0" name=""/>
        <dsp:cNvSpPr/>
      </dsp:nvSpPr>
      <dsp:spPr>
        <a:xfrm>
          <a:off x="0" y="2989989"/>
          <a:ext cx="1051560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Generic agent infrastructure</a:t>
          </a:r>
          <a:endParaRPr lang="en-US" sz="3200" kern="1200" dirty="0"/>
        </a:p>
      </dsp:txBody>
      <dsp:txXfrm>
        <a:off x="37467" y="3027456"/>
        <a:ext cx="10440666" cy="692586"/>
      </dsp:txXfrm>
    </dsp:sp>
    <dsp:sp modelId="{4EAFFBC5-92BF-49C2-9229-DD5E6BFB05F9}">
      <dsp:nvSpPr>
        <dsp:cNvPr id="0" name=""/>
        <dsp:cNvSpPr/>
      </dsp:nvSpPr>
      <dsp:spPr>
        <a:xfrm>
          <a:off x="0" y="3757509"/>
          <a:ext cx="10515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VPP specific plugins</a:t>
          </a:r>
          <a:endParaRPr lang="en-US" sz="2500" kern="1200" dirty="0"/>
        </a:p>
      </dsp:txBody>
      <dsp:txXfrm>
        <a:off x="0" y="3757509"/>
        <a:ext cx="10515600" cy="52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8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5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2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6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4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0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2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6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3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9AA4F-DEEC-494E-A696-C4F91A31245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3CAC-7182-4942-96E2-AE6E58CD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7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Honeycomb design and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14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 </a:t>
            </a:r>
            <a:r>
              <a:rPr lang="en-US" dirty="0" err="1" smtClean="0"/>
              <a:t>config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5389"/>
            <a:ext cx="12191999" cy="5310665"/>
          </a:xfrm>
        </p:spPr>
      </p:pic>
    </p:spTree>
    <p:extLst>
      <p:ext uri="{BB962C8B-B14F-4D97-AF65-F5344CB8AC3E}">
        <p14:creationId xmlns:p14="http://schemas.microsoft.com/office/powerpoint/2010/main" val="130375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 operational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1" y="1778000"/>
            <a:ext cx="12091416" cy="4704862"/>
          </a:xfrm>
        </p:spPr>
      </p:pic>
    </p:spTree>
    <p:extLst>
      <p:ext uri="{BB962C8B-B14F-4D97-AF65-F5344CB8AC3E}">
        <p14:creationId xmlns:p14="http://schemas.microsoft.com/office/powerpoint/2010/main" val="3455823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Notification service</a:t>
            </a:r>
          </a:p>
          <a:p>
            <a:r>
              <a:rPr lang="en-US" dirty="0" smtClean="0"/>
              <a:t>RPC service</a:t>
            </a:r>
          </a:p>
          <a:p>
            <a:r>
              <a:rPr lang="en-US" dirty="0" smtClean="0"/>
              <a:t>Initial sync between VPP and Honeycomb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 err="1" smtClean="0"/>
              <a:t>DataTree</a:t>
            </a:r>
            <a:endParaRPr lang="en-US" dirty="0" smtClean="0"/>
          </a:p>
          <a:p>
            <a:r>
              <a:rPr lang="en-US" dirty="0" smtClean="0"/>
              <a:t>Persistence</a:t>
            </a:r>
          </a:p>
          <a:p>
            <a:r>
              <a:rPr lang="en-US" dirty="0" smtClean="0"/>
              <a:t>Tooling (Honeycomb plugin archetype)</a:t>
            </a:r>
          </a:p>
          <a:p>
            <a:r>
              <a:rPr lang="en-US" dirty="0" smtClean="0"/>
              <a:t>VPP </a:t>
            </a:r>
            <a:r>
              <a:rPr lang="en-US" dirty="0" err="1" smtClean="0"/>
              <a:t>japi</a:t>
            </a:r>
            <a:r>
              <a:rPr lang="en-US" dirty="0" smtClean="0"/>
              <a:t>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95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</a:t>
            </a:r>
            <a:r>
              <a:rPr lang="en-US" dirty="0" err="1" smtClean="0"/>
              <a:t>karaf</a:t>
            </a:r>
            <a:r>
              <a:rPr lang="en-US" dirty="0" smtClean="0"/>
              <a:t> distribution with </a:t>
            </a:r>
            <a:r>
              <a:rPr lang="en-US" dirty="0" smtClean="0"/>
              <a:t>ODL (at the moment)</a:t>
            </a:r>
          </a:p>
          <a:p>
            <a:r>
              <a:rPr lang="en-US" dirty="0" smtClean="0"/>
              <a:t>Minimal non-</a:t>
            </a:r>
            <a:r>
              <a:rPr lang="en-US" dirty="0" err="1" smtClean="0"/>
              <a:t>karaf</a:t>
            </a:r>
            <a:r>
              <a:rPr lang="en-US" dirty="0" smtClean="0"/>
              <a:t> non-</a:t>
            </a:r>
            <a:r>
              <a:rPr lang="en-US" dirty="0" err="1" smtClean="0"/>
              <a:t>config</a:t>
            </a:r>
            <a:r>
              <a:rPr lang="en-US" dirty="0" smtClean="0"/>
              <a:t>-subsystem distribution with only necessary components (in the future)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766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Composite</a:t>
            </a:r>
          </a:p>
          <a:p>
            <a:r>
              <a:rPr lang="en-US" dirty="0" smtClean="0"/>
              <a:t>Recursive</a:t>
            </a:r>
          </a:p>
          <a:p>
            <a:r>
              <a:rPr lang="en-US" dirty="0" smtClean="0"/>
              <a:t>Extensible</a:t>
            </a:r>
          </a:p>
          <a:p>
            <a:r>
              <a:rPr lang="en-US" dirty="0" smtClean="0"/>
              <a:t>Readers – responsible for reading operational data subtrees from e.g. VPP</a:t>
            </a:r>
          </a:p>
          <a:p>
            <a:r>
              <a:rPr lang="en-US" dirty="0" smtClean="0"/>
              <a:t>Writers – responsible for writing </a:t>
            </a:r>
            <a:r>
              <a:rPr lang="en-US" dirty="0" err="1" smtClean="0"/>
              <a:t>config</a:t>
            </a:r>
            <a:r>
              <a:rPr lang="en-US" dirty="0" smtClean="0"/>
              <a:t> data subtrees into e.g. VPP</a:t>
            </a:r>
          </a:p>
          <a:p>
            <a:pPr lvl="1"/>
            <a:r>
              <a:rPr lang="en-US" dirty="0" err="1" smtClean="0"/>
              <a:t>Config</a:t>
            </a:r>
            <a:r>
              <a:rPr lang="en-US" dirty="0" smtClean="0"/>
              <a:t> data are read straight from </a:t>
            </a:r>
            <a:r>
              <a:rPr lang="en-US" dirty="0" err="1" smtClean="0"/>
              <a:t>DataTree</a:t>
            </a:r>
            <a:r>
              <a:rPr lang="en-US" dirty="0" smtClean="0"/>
              <a:t> instance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4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design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8617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454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35" y="0"/>
            <a:ext cx="105970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5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 </a:t>
            </a:r>
            <a:r>
              <a:rPr lang="en-US" dirty="0" err="1" smtClean="0"/>
              <a:t>config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41" y="1280390"/>
            <a:ext cx="11621516" cy="5577610"/>
          </a:xfrm>
        </p:spPr>
      </p:pic>
    </p:spTree>
    <p:extLst>
      <p:ext uri="{BB962C8B-B14F-4D97-AF65-F5344CB8AC3E}">
        <p14:creationId xmlns:p14="http://schemas.microsoft.com/office/powerpoint/2010/main" val="275231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 operational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66" y="1280390"/>
            <a:ext cx="9290067" cy="5577610"/>
          </a:xfrm>
        </p:spPr>
      </p:pic>
    </p:spTree>
    <p:extLst>
      <p:ext uri="{BB962C8B-B14F-4D97-AF65-F5344CB8AC3E}">
        <p14:creationId xmlns:p14="http://schemas.microsoft.com/office/powerpoint/2010/main" val="33932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6729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186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</a:t>
            </a:r>
            <a:r>
              <a:rPr lang="en-US" dirty="0" err="1" smtClean="0"/>
              <a:t>karaf</a:t>
            </a:r>
            <a:r>
              <a:rPr lang="en-US" dirty="0" smtClean="0"/>
              <a:t> distribution with ODL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006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Re-design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003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017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09" y="0"/>
            <a:ext cx="104345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3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184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Honeycomb design and architecture</vt:lpstr>
      <vt:lpstr>Initial design</vt:lpstr>
      <vt:lpstr>PowerPoint Presentation</vt:lpstr>
      <vt:lpstr>Honeycomb config</vt:lpstr>
      <vt:lpstr>Honeycomb operational</vt:lpstr>
      <vt:lpstr>Issues</vt:lpstr>
      <vt:lpstr>Distribution</vt:lpstr>
      <vt:lpstr>Re-design</vt:lpstr>
      <vt:lpstr>PowerPoint Presentation</vt:lpstr>
      <vt:lpstr>Honeycomb config</vt:lpstr>
      <vt:lpstr>Honeycomb operational</vt:lpstr>
      <vt:lpstr>What’s missing</vt:lpstr>
      <vt:lpstr>Distribution</vt:lpstr>
      <vt:lpstr>Translation layer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Honeycomb design and architecture</dc:title>
  <dc:creator>Maros Marsalek -X (mmarsale - Pantheon Technologies SRO at Cisco)</dc:creator>
  <cp:lastModifiedBy>Maros Marsalek -X (mmarsale - Pantheon Technologies SRO at Cisco)</cp:lastModifiedBy>
  <cp:revision>20</cp:revision>
  <dcterms:created xsi:type="dcterms:W3CDTF">2016-04-24T18:39:31Z</dcterms:created>
  <dcterms:modified xsi:type="dcterms:W3CDTF">2016-04-25T07:25:30Z</dcterms:modified>
</cp:coreProperties>
</file>