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5" r:id="rId2"/>
    <p:sldId id="353" r:id="rId3"/>
    <p:sldId id="346" r:id="rId4"/>
    <p:sldId id="354" r:id="rId5"/>
    <p:sldId id="343" r:id="rId6"/>
    <p:sldId id="340" r:id="rId7"/>
    <p:sldId id="335" r:id="rId8"/>
    <p:sldId id="267" r:id="rId9"/>
    <p:sldId id="332" r:id="rId10"/>
    <p:sldId id="337" r:id="rId11"/>
    <p:sldId id="339" r:id="rId12"/>
    <p:sldId id="311" r:id="rId13"/>
    <p:sldId id="347" r:id="rId14"/>
    <p:sldId id="322" r:id="rId15"/>
    <p:sldId id="262" r:id="rId16"/>
    <p:sldId id="349" r:id="rId17"/>
    <p:sldId id="350" r:id="rId18"/>
    <p:sldId id="320" r:id="rId19"/>
    <p:sldId id="309" r:id="rId20"/>
    <p:sldId id="328" r:id="rId21"/>
    <p:sldId id="300" r:id="rId22"/>
    <p:sldId id="277" r:id="rId23"/>
    <p:sldId id="351" r:id="rId24"/>
    <p:sldId id="352" r:id="rId25"/>
    <p:sldId id="344" r:id="rId26"/>
    <p:sldId id="345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620" userDrawn="1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0071C5"/>
    <a:srgbClr val="F83308"/>
    <a:srgbClr val="FD9208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4" autoAdjust="0"/>
    <p:restoredTop sz="82969" autoAdjust="0"/>
  </p:normalViewPr>
  <p:slideViewPr>
    <p:cSldViewPr snapToGrid="0">
      <p:cViewPr varScale="1">
        <p:scale>
          <a:sx n="120" d="100"/>
          <a:sy n="120" d="100"/>
        </p:scale>
        <p:origin x="114" y="222"/>
      </p:cViewPr>
      <p:guideLst>
        <p:guide orient="horz" pos="1620"/>
        <p:guide pos="5470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285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plu\AppData\Local\Temp\l2macbd-pt-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VPP </a:t>
            </a:r>
            <a:r>
              <a:rPr lang="en-US" dirty="0" smtClean="0"/>
              <a:t>L2 bridge domain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Sheet1!$B$1:$B$32</c:f>
              <c:strCache>
                <c:ptCount val="32"/>
                <c:pt idx="0">
                  <c:v>i40e_recv_scattered_pkts_vec</c:v>
                </c:pt>
                <c:pt idx="1">
                  <c:v>i40e_recv_scattered_pkts_vec</c:v>
                </c:pt>
                <c:pt idx="2">
                  <c:v>i40e_recv_scattered_pkts_vec</c:v>
                </c:pt>
                <c:pt idx="3">
                  <c:v>i40e_recv_scattered_pkts_vec</c:v>
                </c:pt>
                <c:pt idx="4">
                  <c:v>i40e_recv_scattered_pkts_vec</c:v>
                </c:pt>
                <c:pt idx="5">
                  <c:v>i40e_recv_scattered_pkts_vec</c:v>
                </c:pt>
                <c:pt idx="6">
                  <c:v>i40e_recv_scattered_pkts_vec</c:v>
                </c:pt>
                <c:pt idx="7">
                  <c:v>i40e_recv_scattered_pkts_vec</c:v>
                </c:pt>
                <c:pt idx="8">
                  <c:v>dpdk_input_avx2</c:v>
                </c:pt>
                <c:pt idx="9">
                  <c:v>ethernet_input_avx2</c:v>
                </c:pt>
                <c:pt idx="10">
                  <c:v>l2input_node_fn_avx2</c:v>
                </c:pt>
                <c:pt idx="11">
                  <c:v>l2learn_node_fn_avx2</c:v>
                </c:pt>
                <c:pt idx="12">
                  <c:v>l2fwd_node_fn_avx2</c:v>
                </c:pt>
                <c:pt idx="13">
                  <c:v>l2output_node_fn_avx2</c:v>
                </c:pt>
                <c:pt idx="14">
                  <c:v>vnet_interface_output_node</c:v>
                </c:pt>
                <c:pt idx="15">
                  <c:v>dpdk_interface_tx_avx2</c:v>
                </c:pt>
                <c:pt idx="16">
                  <c:v>i40e_xmit_pkts_vec</c:v>
                </c:pt>
                <c:pt idx="17">
                  <c:v>i40e_xmit_pkts_vec</c:v>
                </c:pt>
                <c:pt idx="18">
                  <c:v>i40e_xmit_pkts_vec</c:v>
                </c:pt>
                <c:pt idx="19">
                  <c:v>i40e_xmit_pkts_vec</c:v>
                </c:pt>
                <c:pt idx="20">
                  <c:v>i40e_xmit_pkts_vec</c:v>
                </c:pt>
                <c:pt idx="21">
                  <c:v>i40e_xmit_pkts_vec</c:v>
                </c:pt>
                <c:pt idx="22">
                  <c:v>i40e_xmit_pkts_vec</c:v>
                </c:pt>
                <c:pt idx="23">
                  <c:v>i40e_xmit_pkts_vec</c:v>
                </c:pt>
                <c:pt idx="24">
                  <c:v>i40e_xmit_pkts_vec</c:v>
                </c:pt>
                <c:pt idx="25">
                  <c:v>i40e_xmit_pkts_vec</c:v>
                </c:pt>
                <c:pt idx="26">
                  <c:v>i40e_xmit_pkts_vec</c:v>
                </c:pt>
                <c:pt idx="27">
                  <c:v>i40e_xmit_pkts_vec</c:v>
                </c:pt>
                <c:pt idx="28">
                  <c:v>i40e_xmit_pkts_vec</c:v>
                </c:pt>
                <c:pt idx="29">
                  <c:v>i40e_xmit_pkts_vec</c:v>
                </c:pt>
                <c:pt idx="30">
                  <c:v>i40e_xmit_pkts_vec</c:v>
                </c:pt>
                <c:pt idx="31">
                  <c:v>i40e_xmit_pkts_vec</c:v>
                </c:pt>
              </c:strCache>
            </c:strRef>
          </c:cat>
          <c:val>
            <c:numRef>
              <c:f>Sheet1!$D$1:$D$32</c:f>
              <c:numCache>
                <c:formatCode>0</c:formatCode>
                <c:ptCount val="32"/>
                <c:pt idx="0">
                  <c:v>6.78125</c:v>
                </c:pt>
                <c:pt idx="1">
                  <c:v>6.77734375</c:v>
                </c:pt>
                <c:pt idx="2">
                  <c:v>6.78125</c:v>
                </c:pt>
                <c:pt idx="3">
                  <c:v>6.78125</c:v>
                </c:pt>
                <c:pt idx="4">
                  <c:v>6.78125</c:v>
                </c:pt>
                <c:pt idx="5">
                  <c:v>6.78125</c:v>
                </c:pt>
                <c:pt idx="6">
                  <c:v>6.78125</c:v>
                </c:pt>
                <c:pt idx="7">
                  <c:v>6.78125</c:v>
                </c:pt>
                <c:pt idx="8">
                  <c:v>48.56640625</c:v>
                </c:pt>
                <c:pt idx="9">
                  <c:v>50.2578125</c:v>
                </c:pt>
                <c:pt idx="10">
                  <c:v>52.19921875</c:v>
                </c:pt>
                <c:pt idx="11">
                  <c:v>87.40234375</c:v>
                </c:pt>
                <c:pt idx="12">
                  <c:v>82.15625</c:v>
                </c:pt>
                <c:pt idx="13">
                  <c:v>46.60546875</c:v>
                </c:pt>
                <c:pt idx="14">
                  <c:v>23.19140625</c:v>
                </c:pt>
                <c:pt idx="15">
                  <c:v>30.05078125</c:v>
                </c:pt>
                <c:pt idx="16">
                  <c:v>2.45703125</c:v>
                </c:pt>
                <c:pt idx="17">
                  <c:v>2.8125</c:v>
                </c:pt>
                <c:pt idx="18">
                  <c:v>2.45703125</c:v>
                </c:pt>
                <c:pt idx="19">
                  <c:v>2.8125</c:v>
                </c:pt>
                <c:pt idx="20">
                  <c:v>2.45703125</c:v>
                </c:pt>
                <c:pt idx="21">
                  <c:v>2.8125</c:v>
                </c:pt>
                <c:pt idx="22">
                  <c:v>2.45703125</c:v>
                </c:pt>
                <c:pt idx="23">
                  <c:v>2.8125</c:v>
                </c:pt>
                <c:pt idx="24">
                  <c:v>2.45703125</c:v>
                </c:pt>
                <c:pt idx="25">
                  <c:v>2.8125</c:v>
                </c:pt>
                <c:pt idx="26">
                  <c:v>2.45703125</c:v>
                </c:pt>
                <c:pt idx="27">
                  <c:v>2.8125</c:v>
                </c:pt>
                <c:pt idx="28">
                  <c:v>2.45703125</c:v>
                </c:pt>
                <c:pt idx="29">
                  <c:v>2.82421875</c:v>
                </c:pt>
                <c:pt idx="30">
                  <c:v>2.45703125</c:v>
                </c:pt>
                <c:pt idx="31">
                  <c:v>2.8359375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692376"/>
        <c:axId val="377694728"/>
      </c:barChart>
      <c:catAx>
        <c:axId val="37769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694728"/>
        <c:crosses val="autoZero"/>
        <c:auto val="1"/>
        <c:lblAlgn val="ctr"/>
        <c:lblOffset val="100"/>
        <c:noMultiLvlLbl val="0"/>
      </c:catAx>
      <c:valAx>
        <c:axId val="37769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Instructions / </a:t>
                </a:r>
                <a:r>
                  <a:rPr lang="en-US" baseline="0" dirty="0" smtClean="0"/>
                  <a:t>packet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69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10543-8D76-428D-9746-77ED51FC87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4309E-1240-4C9B-A3AB-889B4BA60CF6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Processor Counter Monitoring (PCM) – in GitHub*</a:t>
          </a:r>
          <a:endParaRPr lang="en-US" dirty="0"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5DE894E-7A82-40CD-850B-F74F559F46F3}" type="parTrans" cxnId="{9BBEEE43-1DEA-4AB6-A8EC-506DB2C277B1}">
      <dgm:prSet/>
      <dgm:spPr/>
      <dgm:t>
        <a:bodyPr/>
        <a:lstStyle/>
        <a:p>
          <a:endParaRPr lang="en-US"/>
        </a:p>
      </dgm:t>
    </dgm:pt>
    <dgm:pt modelId="{73D7CF60-A4F4-44B5-97C1-3051B693E8A8}" type="sibTrans" cxnId="{9BBEEE43-1DEA-4AB6-A8EC-506DB2C277B1}">
      <dgm:prSet/>
      <dgm:spPr/>
      <dgm:t>
        <a:bodyPr/>
        <a:lstStyle/>
        <a:p>
          <a:endParaRPr lang="en-US"/>
        </a:p>
      </dgm:t>
    </dgm:pt>
    <dgm:pt modelId="{9F445800-7BC8-4005-8259-7BEA9BF74843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Linux* perf + </a:t>
          </a:r>
          <a:r>
            <a:rPr lang="en-US" dirty="0" err="1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pmu</a:t>
          </a:r>
          <a:r>
            <a: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-tools – in Linux* kernel</a:t>
          </a:r>
          <a:endParaRPr lang="en-US" dirty="0"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5F03EB-92ED-4F87-B27A-03C57821797E}" type="parTrans" cxnId="{A7CF1618-94E4-4E7C-91A2-DE9829E4FC4C}">
      <dgm:prSet/>
      <dgm:spPr/>
      <dgm:t>
        <a:bodyPr/>
        <a:lstStyle/>
        <a:p>
          <a:endParaRPr lang="en-US"/>
        </a:p>
      </dgm:t>
    </dgm:pt>
    <dgm:pt modelId="{B82C96EE-00C9-42D7-9004-DBE15E414001}" type="sibTrans" cxnId="{A7CF1618-94E4-4E7C-91A2-DE9829E4FC4C}">
      <dgm:prSet/>
      <dgm:spPr/>
      <dgm:t>
        <a:bodyPr/>
        <a:lstStyle/>
        <a:p>
          <a:endParaRPr lang="en-US"/>
        </a:p>
      </dgm:t>
    </dgm:pt>
    <dgm:pt modelId="{6A448214-F734-4515-A4B2-CB8D812F70AE}">
      <dgm:prSet phldrT="[Text]"/>
      <dgm:spPr/>
      <dgm:t>
        <a:bodyPr/>
        <a:lstStyle/>
        <a:p>
          <a:r>
            <a:rPr lang="en-US" dirty="0" smtClean="0"/>
            <a:t>real-time display </a:t>
          </a:r>
          <a:r>
            <a:rPr lang="en-US" dirty="0" smtClean="0">
              <a:solidFill>
                <a:srgbClr val="FF0000"/>
              </a:solidFill>
            </a:rPr>
            <a:t>on metrics, bandwidth</a:t>
          </a:r>
          <a:endParaRPr lang="en-US" dirty="0">
            <a:solidFill>
              <a:srgbClr val="FF0000"/>
            </a:solidFill>
          </a:endParaRPr>
        </a:p>
      </dgm:t>
    </dgm:pt>
    <dgm:pt modelId="{293A8538-58D7-470B-B4A8-637D238ABB77}" type="parTrans" cxnId="{D771D4A8-5154-4C91-A8F4-B2AA8D38146C}">
      <dgm:prSet/>
      <dgm:spPr/>
      <dgm:t>
        <a:bodyPr/>
        <a:lstStyle/>
        <a:p>
          <a:endParaRPr lang="en-US"/>
        </a:p>
      </dgm:t>
    </dgm:pt>
    <dgm:pt modelId="{44DA87F8-E4BD-467A-9DA8-CEA23BF435EB}" type="sibTrans" cxnId="{D771D4A8-5154-4C91-A8F4-B2AA8D38146C}">
      <dgm:prSet/>
      <dgm:spPr/>
      <dgm:t>
        <a:bodyPr/>
        <a:lstStyle/>
        <a:p>
          <a:endParaRPr lang="en-US"/>
        </a:p>
      </dgm:t>
    </dgm:pt>
    <dgm:pt modelId="{33EB82B1-5998-4F61-864B-64184425B0AA}">
      <dgm:prSet phldrT="[Text]"/>
      <dgm:spPr/>
      <dgm:t>
        <a:bodyPr/>
        <a:lstStyle/>
        <a:p>
          <a:r>
            <a:rPr lang="en-US" dirty="0" smtClean="0"/>
            <a:t>user space tools</a:t>
          </a:r>
          <a:endParaRPr lang="en-US" dirty="0"/>
        </a:p>
      </dgm:t>
    </dgm:pt>
    <dgm:pt modelId="{3647D947-ACE2-4F25-A531-CA7A769971C9}" type="parTrans" cxnId="{4A7BD907-7F55-481C-B3C0-EEA815E8EC49}">
      <dgm:prSet/>
      <dgm:spPr/>
      <dgm:t>
        <a:bodyPr/>
        <a:lstStyle/>
        <a:p>
          <a:endParaRPr lang="en-US"/>
        </a:p>
      </dgm:t>
    </dgm:pt>
    <dgm:pt modelId="{4969519C-8F74-4B1A-9C86-BE1FC06925E5}" type="sibTrans" cxnId="{4A7BD907-7F55-481C-B3C0-EEA815E8EC49}">
      <dgm:prSet/>
      <dgm:spPr/>
      <dgm:t>
        <a:bodyPr/>
        <a:lstStyle/>
        <a:p>
          <a:endParaRPr lang="en-US"/>
        </a:p>
      </dgm:t>
    </dgm:pt>
    <dgm:pt modelId="{2D33B5E7-7289-48A6-B7A3-34EBBEB73185}">
      <dgm:prSet phldrT="[Text]"/>
      <dgm:spPr/>
      <dgm:t>
        <a:bodyPr/>
        <a:lstStyle/>
        <a:p>
          <a:r>
            <a:rPr lang="en-US" dirty="0" smtClean="0"/>
            <a:t>cross platforms (Linux*, Windows*, Mac OSx*)</a:t>
          </a:r>
          <a:endParaRPr lang="en-US" dirty="0"/>
        </a:p>
      </dgm:t>
    </dgm:pt>
    <dgm:pt modelId="{91330DA2-EE07-4169-AE2D-DCA2562241B2}" type="parTrans" cxnId="{F5564B78-8B04-440D-8F22-ADBC7D9E4C6F}">
      <dgm:prSet/>
      <dgm:spPr/>
      <dgm:t>
        <a:bodyPr/>
        <a:lstStyle/>
        <a:p>
          <a:endParaRPr lang="en-US"/>
        </a:p>
      </dgm:t>
    </dgm:pt>
    <dgm:pt modelId="{43E1AB25-2B5B-49A1-8B45-66628021E9B8}" type="sibTrans" cxnId="{F5564B78-8B04-440D-8F22-ADBC7D9E4C6F}">
      <dgm:prSet/>
      <dgm:spPr/>
      <dgm:t>
        <a:bodyPr/>
        <a:lstStyle/>
        <a:p>
          <a:endParaRPr lang="en-US"/>
        </a:p>
      </dgm:t>
    </dgm:pt>
    <dgm:pt modelId="{1F67A424-3597-4F4A-9051-C9924059E48F}">
      <dgm:prSet phldrT="[Text]"/>
      <dgm:spPr/>
      <dgm:t>
        <a:bodyPr/>
        <a:lstStyle/>
        <a:p>
          <a:r>
            <a:rPr lang="en-US" dirty="0" smtClean="0"/>
            <a:t>stand alone Linux* perf utility + wrapper</a:t>
          </a:r>
          <a:endParaRPr lang="en-US" dirty="0"/>
        </a:p>
      </dgm:t>
    </dgm:pt>
    <dgm:pt modelId="{AE1FF750-7BEF-4072-95AC-3F3CCD0072D8}" type="parTrans" cxnId="{8FBEC063-D32B-4567-A992-2CD324AD0949}">
      <dgm:prSet/>
      <dgm:spPr/>
      <dgm:t>
        <a:bodyPr/>
        <a:lstStyle/>
        <a:p>
          <a:endParaRPr lang="en-US"/>
        </a:p>
      </dgm:t>
    </dgm:pt>
    <dgm:pt modelId="{AE5427CC-17C6-47BA-976A-5150A6A81E41}" type="sibTrans" cxnId="{8FBEC063-D32B-4567-A992-2CD324AD0949}">
      <dgm:prSet/>
      <dgm:spPr/>
      <dgm:t>
        <a:bodyPr/>
        <a:lstStyle/>
        <a:p>
          <a:endParaRPr lang="en-US"/>
        </a:p>
      </dgm:t>
    </dgm:pt>
    <dgm:pt modelId="{49F2CA73-2187-4127-ABB2-946B1FF8751D}" type="pres">
      <dgm:prSet presAssocID="{DE110543-8D76-428D-9746-77ED51FC87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BD86E7-91D0-4228-90A2-8C67E616657A}" type="pres">
      <dgm:prSet presAssocID="{1DC4309E-1240-4C9B-A3AB-889B4BA60CF6}" presName="parentLin" presStyleCnt="0"/>
      <dgm:spPr/>
    </dgm:pt>
    <dgm:pt modelId="{FD78611D-0E88-44C5-935B-5F3FDAB5E226}" type="pres">
      <dgm:prSet presAssocID="{1DC4309E-1240-4C9B-A3AB-889B4BA60CF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A73D1FF-5315-4EFC-8924-59CB532C789D}" type="pres">
      <dgm:prSet presAssocID="{1DC4309E-1240-4C9B-A3AB-889B4BA60CF6}" presName="parentText" presStyleLbl="node1" presStyleIdx="0" presStyleCnt="2" custScaleX="1213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630DE-DA8C-4A29-B971-1B1CB5AF87A5}" type="pres">
      <dgm:prSet presAssocID="{1DC4309E-1240-4C9B-A3AB-889B4BA60CF6}" presName="negativeSpace" presStyleCnt="0"/>
      <dgm:spPr/>
    </dgm:pt>
    <dgm:pt modelId="{C46AF713-10A4-405F-9D12-038519BD905F}" type="pres">
      <dgm:prSet presAssocID="{1DC4309E-1240-4C9B-A3AB-889B4BA60CF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F631A-3FF3-42BE-93C8-66D7DEA7E3CD}" type="pres">
      <dgm:prSet presAssocID="{73D7CF60-A4F4-44B5-97C1-3051B693E8A8}" presName="spaceBetweenRectangles" presStyleCnt="0"/>
      <dgm:spPr/>
    </dgm:pt>
    <dgm:pt modelId="{8B14D3C3-11D8-4650-A3E8-85D06A9B9A93}" type="pres">
      <dgm:prSet presAssocID="{9F445800-7BC8-4005-8259-7BEA9BF74843}" presName="parentLin" presStyleCnt="0"/>
      <dgm:spPr/>
    </dgm:pt>
    <dgm:pt modelId="{03D96184-4B71-4DBB-A98F-72552EDC675D}" type="pres">
      <dgm:prSet presAssocID="{9F445800-7BC8-4005-8259-7BEA9BF7484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5B2570C-C717-4FEA-A6A8-38C796A5888F}" type="pres">
      <dgm:prSet presAssocID="{9F445800-7BC8-4005-8259-7BEA9BF74843}" presName="parentText" presStyleLbl="node1" presStyleIdx="1" presStyleCnt="2" custLinFactNeighborX="-1837" custLinFactNeighborY="-2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C1AA7-7885-4AEB-94CD-C09D69C082A1}" type="pres">
      <dgm:prSet presAssocID="{9F445800-7BC8-4005-8259-7BEA9BF74843}" presName="negativeSpace" presStyleCnt="0"/>
      <dgm:spPr/>
    </dgm:pt>
    <dgm:pt modelId="{5478BEDB-62A7-4CCF-A567-5C33E27010F0}" type="pres">
      <dgm:prSet presAssocID="{9F445800-7BC8-4005-8259-7BEA9BF7484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08E815-7B94-4AE6-86EB-222B7B7A264D}" type="presOf" srcId="{1F67A424-3597-4F4A-9051-C9924059E48F}" destId="{5478BEDB-62A7-4CCF-A567-5C33E27010F0}" srcOrd="0" destOrd="0" presId="urn:microsoft.com/office/officeart/2005/8/layout/list1"/>
    <dgm:cxn modelId="{E04B1E08-4BC8-4880-AB1A-375CB3E55213}" type="presOf" srcId="{6A448214-F734-4515-A4B2-CB8D812F70AE}" destId="{C46AF713-10A4-405F-9D12-038519BD905F}" srcOrd="0" destOrd="0" presId="urn:microsoft.com/office/officeart/2005/8/layout/list1"/>
    <dgm:cxn modelId="{43ECA0DA-F55E-49A3-9C75-40D01B09DB56}" type="presOf" srcId="{33EB82B1-5998-4F61-864B-64184425B0AA}" destId="{C46AF713-10A4-405F-9D12-038519BD905F}" srcOrd="0" destOrd="1" presId="urn:microsoft.com/office/officeart/2005/8/layout/list1"/>
    <dgm:cxn modelId="{17A8C556-D1BF-43E1-A82B-6AC58F906946}" type="presOf" srcId="{9F445800-7BC8-4005-8259-7BEA9BF74843}" destId="{03D96184-4B71-4DBB-A98F-72552EDC675D}" srcOrd="0" destOrd="0" presId="urn:microsoft.com/office/officeart/2005/8/layout/list1"/>
    <dgm:cxn modelId="{0B213F60-478A-4B6B-BC4E-2FB22C154B43}" type="presOf" srcId="{2D33B5E7-7289-48A6-B7A3-34EBBEB73185}" destId="{C46AF713-10A4-405F-9D12-038519BD905F}" srcOrd="0" destOrd="2" presId="urn:microsoft.com/office/officeart/2005/8/layout/list1"/>
    <dgm:cxn modelId="{9BBEEE43-1DEA-4AB6-A8EC-506DB2C277B1}" srcId="{DE110543-8D76-428D-9746-77ED51FC87A5}" destId="{1DC4309E-1240-4C9B-A3AB-889B4BA60CF6}" srcOrd="0" destOrd="0" parTransId="{85DE894E-7A82-40CD-850B-F74F559F46F3}" sibTransId="{73D7CF60-A4F4-44B5-97C1-3051B693E8A8}"/>
    <dgm:cxn modelId="{8FBEC063-D32B-4567-A992-2CD324AD0949}" srcId="{9F445800-7BC8-4005-8259-7BEA9BF74843}" destId="{1F67A424-3597-4F4A-9051-C9924059E48F}" srcOrd="0" destOrd="0" parTransId="{AE1FF750-7BEF-4072-95AC-3F3CCD0072D8}" sibTransId="{AE5427CC-17C6-47BA-976A-5150A6A81E41}"/>
    <dgm:cxn modelId="{08B17D0E-B483-4A34-B4C8-31440FCDAE99}" type="presOf" srcId="{9F445800-7BC8-4005-8259-7BEA9BF74843}" destId="{45B2570C-C717-4FEA-A6A8-38C796A5888F}" srcOrd="1" destOrd="0" presId="urn:microsoft.com/office/officeart/2005/8/layout/list1"/>
    <dgm:cxn modelId="{D771D4A8-5154-4C91-A8F4-B2AA8D38146C}" srcId="{1DC4309E-1240-4C9B-A3AB-889B4BA60CF6}" destId="{6A448214-F734-4515-A4B2-CB8D812F70AE}" srcOrd="0" destOrd="0" parTransId="{293A8538-58D7-470B-B4A8-637D238ABB77}" sibTransId="{44DA87F8-E4BD-467A-9DA8-CEA23BF435EB}"/>
    <dgm:cxn modelId="{E8E64E2B-8AD2-40F2-B252-22CADFBE6328}" type="presOf" srcId="{1DC4309E-1240-4C9B-A3AB-889B4BA60CF6}" destId="{7A73D1FF-5315-4EFC-8924-59CB532C789D}" srcOrd="1" destOrd="0" presId="urn:microsoft.com/office/officeart/2005/8/layout/list1"/>
    <dgm:cxn modelId="{EEF62EDD-EA1E-478C-9F71-83702395BB1C}" type="presOf" srcId="{DE110543-8D76-428D-9746-77ED51FC87A5}" destId="{49F2CA73-2187-4127-ABB2-946B1FF8751D}" srcOrd="0" destOrd="0" presId="urn:microsoft.com/office/officeart/2005/8/layout/list1"/>
    <dgm:cxn modelId="{F5564B78-8B04-440D-8F22-ADBC7D9E4C6F}" srcId="{1DC4309E-1240-4C9B-A3AB-889B4BA60CF6}" destId="{2D33B5E7-7289-48A6-B7A3-34EBBEB73185}" srcOrd="2" destOrd="0" parTransId="{91330DA2-EE07-4169-AE2D-DCA2562241B2}" sibTransId="{43E1AB25-2B5B-49A1-8B45-66628021E9B8}"/>
    <dgm:cxn modelId="{A7CF1618-94E4-4E7C-91A2-DE9829E4FC4C}" srcId="{DE110543-8D76-428D-9746-77ED51FC87A5}" destId="{9F445800-7BC8-4005-8259-7BEA9BF74843}" srcOrd="1" destOrd="0" parTransId="{0C5F03EB-92ED-4F87-B27A-03C57821797E}" sibTransId="{B82C96EE-00C9-42D7-9004-DBE15E414001}"/>
    <dgm:cxn modelId="{4A7BD907-7F55-481C-B3C0-EEA815E8EC49}" srcId="{1DC4309E-1240-4C9B-A3AB-889B4BA60CF6}" destId="{33EB82B1-5998-4F61-864B-64184425B0AA}" srcOrd="1" destOrd="0" parTransId="{3647D947-ACE2-4F25-A531-CA7A769971C9}" sibTransId="{4969519C-8F74-4B1A-9C86-BE1FC06925E5}"/>
    <dgm:cxn modelId="{BA2B9234-3397-4EDA-8683-AD2D935BD9A9}" type="presOf" srcId="{1DC4309E-1240-4C9B-A3AB-889B4BA60CF6}" destId="{FD78611D-0E88-44C5-935B-5F3FDAB5E226}" srcOrd="0" destOrd="0" presId="urn:microsoft.com/office/officeart/2005/8/layout/list1"/>
    <dgm:cxn modelId="{9988FD6F-2E49-4C0E-87B1-16245E62D6A3}" type="presParOf" srcId="{49F2CA73-2187-4127-ABB2-946B1FF8751D}" destId="{67BD86E7-91D0-4228-90A2-8C67E616657A}" srcOrd="0" destOrd="0" presId="urn:microsoft.com/office/officeart/2005/8/layout/list1"/>
    <dgm:cxn modelId="{852A8E3B-98F0-4197-8907-AF1EEBF9D4A7}" type="presParOf" srcId="{67BD86E7-91D0-4228-90A2-8C67E616657A}" destId="{FD78611D-0E88-44C5-935B-5F3FDAB5E226}" srcOrd="0" destOrd="0" presId="urn:microsoft.com/office/officeart/2005/8/layout/list1"/>
    <dgm:cxn modelId="{ED61D756-8B58-4F9D-AD1F-8960B532D5F3}" type="presParOf" srcId="{67BD86E7-91D0-4228-90A2-8C67E616657A}" destId="{7A73D1FF-5315-4EFC-8924-59CB532C789D}" srcOrd="1" destOrd="0" presId="urn:microsoft.com/office/officeart/2005/8/layout/list1"/>
    <dgm:cxn modelId="{996B6772-2DA3-468E-98CA-866A776FA997}" type="presParOf" srcId="{49F2CA73-2187-4127-ABB2-946B1FF8751D}" destId="{FE0630DE-DA8C-4A29-B971-1B1CB5AF87A5}" srcOrd="1" destOrd="0" presId="urn:microsoft.com/office/officeart/2005/8/layout/list1"/>
    <dgm:cxn modelId="{341CA149-A8DC-4DB8-BCC5-AAD866ADF544}" type="presParOf" srcId="{49F2CA73-2187-4127-ABB2-946B1FF8751D}" destId="{C46AF713-10A4-405F-9D12-038519BD905F}" srcOrd="2" destOrd="0" presId="urn:microsoft.com/office/officeart/2005/8/layout/list1"/>
    <dgm:cxn modelId="{BD715351-F982-41FF-9519-968999A6DE2F}" type="presParOf" srcId="{49F2CA73-2187-4127-ABB2-946B1FF8751D}" destId="{57AF631A-3FF3-42BE-93C8-66D7DEA7E3CD}" srcOrd="3" destOrd="0" presId="urn:microsoft.com/office/officeart/2005/8/layout/list1"/>
    <dgm:cxn modelId="{7A901D60-C5BB-4428-B96C-6A1AF0BFCF9C}" type="presParOf" srcId="{49F2CA73-2187-4127-ABB2-946B1FF8751D}" destId="{8B14D3C3-11D8-4650-A3E8-85D06A9B9A93}" srcOrd="4" destOrd="0" presId="urn:microsoft.com/office/officeart/2005/8/layout/list1"/>
    <dgm:cxn modelId="{C9139394-70A7-4D5E-8619-47D65580C74D}" type="presParOf" srcId="{8B14D3C3-11D8-4650-A3E8-85D06A9B9A93}" destId="{03D96184-4B71-4DBB-A98F-72552EDC675D}" srcOrd="0" destOrd="0" presId="urn:microsoft.com/office/officeart/2005/8/layout/list1"/>
    <dgm:cxn modelId="{57E1AA8C-39B7-4A12-A0EA-A5D22C8B667A}" type="presParOf" srcId="{8B14D3C3-11D8-4650-A3E8-85D06A9B9A93}" destId="{45B2570C-C717-4FEA-A6A8-38C796A5888F}" srcOrd="1" destOrd="0" presId="urn:microsoft.com/office/officeart/2005/8/layout/list1"/>
    <dgm:cxn modelId="{4385EA53-44C6-4767-8989-B3E8041A0EE4}" type="presParOf" srcId="{49F2CA73-2187-4127-ABB2-946B1FF8751D}" destId="{196C1AA7-7885-4AEB-94CD-C09D69C082A1}" srcOrd="5" destOrd="0" presId="urn:microsoft.com/office/officeart/2005/8/layout/list1"/>
    <dgm:cxn modelId="{4C185A6A-D7F6-49E7-A568-BC9FF1A1DF34}" type="presParOf" srcId="{49F2CA73-2187-4127-ABB2-946B1FF8751D}" destId="{5478BEDB-62A7-4CCF-A567-5C33E27010F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7067F-C7EB-43DF-8AC0-19A193167EE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9583E3-64CA-401D-ADA3-D80D32C3D93C}">
      <dgm:prSet phldrT="[Text]"/>
      <dgm:spPr/>
      <dgm:t>
        <a:bodyPr/>
        <a:lstStyle/>
        <a:p>
          <a:r>
            <a:rPr lang="en-US" dirty="0" smtClean="0"/>
            <a:t>Network Rx (</a:t>
          </a:r>
          <a:r>
            <a:rPr lang="en-US" dirty="0" err="1" smtClean="0"/>
            <a:t>ItoM</a:t>
          </a:r>
          <a:r>
            <a:rPr lang="en-US" dirty="0" smtClean="0"/>
            <a:t>/RFO)</a:t>
          </a:r>
          <a:endParaRPr lang="en-US" dirty="0"/>
        </a:p>
      </dgm:t>
    </dgm:pt>
    <dgm:pt modelId="{360F53B6-B91B-4677-8FC3-F2D60EC86BD8}" type="parTrans" cxnId="{6F9B4F27-BBB3-45F8-AD06-72A283B7BF32}">
      <dgm:prSet/>
      <dgm:spPr/>
      <dgm:t>
        <a:bodyPr/>
        <a:lstStyle/>
        <a:p>
          <a:endParaRPr lang="en-US"/>
        </a:p>
      </dgm:t>
    </dgm:pt>
    <dgm:pt modelId="{75C22DF7-F227-447A-8516-FFD5DB3DEFBB}" type="sibTrans" cxnId="{6F9B4F27-BBB3-45F8-AD06-72A283B7BF32}">
      <dgm:prSet/>
      <dgm:spPr/>
      <dgm:t>
        <a:bodyPr/>
        <a:lstStyle/>
        <a:p>
          <a:endParaRPr lang="en-US"/>
        </a:p>
      </dgm:t>
    </dgm:pt>
    <dgm:pt modelId="{66751B0B-811A-4518-AB89-9CF7CEBA3906}">
      <dgm:prSet phldrT="[Text]"/>
      <dgm:spPr/>
      <dgm:t>
        <a:bodyPr/>
        <a:lstStyle/>
        <a:p>
          <a:r>
            <a:rPr lang="en-US" dirty="0" smtClean="0"/>
            <a:t>Inbound PCIe write</a:t>
          </a:r>
          <a:endParaRPr lang="en-US" dirty="0"/>
        </a:p>
      </dgm:t>
    </dgm:pt>
    <dgm:pt modelId="{41F7D19F-BDAB-46D7-88B4-CB85493D2352}" type="parTrans" cxnId="{43B5E9A0-831A-4283-A360-9C8B3B0BF484}">
      <dgm:prSet/>
      <dgm:spPr/>
      <dgm:t>
        <a:bodyPr/>
        <a:lstStyle/>
        <a:p>
          <a:endParaRPr lang="en-US"/>
        </a:p>
      </dgm:t>
    </dgm:pt>
    <dgm:pt modelId="{59149B31-B766-4CD3-B921-90A8B6054313}" type="sibTrans" cxnId="{43B5E9A0-831A-4283-A360-9C8B3B0BF484}">
      <dgm:prSet/>
      <dgm:spPr/>
      <dgm:t>
        <a:bodyPr/>
        <a:lstStyle/>
        <a:p>
          <a:endParaRPr lang="en-US"/>
        </a:p>
      </dgm:t>
    </dgm:pt>
    <dgm:pt modelId="{CE6250B1-25A0-4D1C-8F2E-BFC76C296EB5}">
      <dgm:prSet phldrT="[Text]"/>
      <dgm:spPr/>
      <dgm:t>
        <a:bodyPr/>
        <a:lstStyle/>
        <a:p>
          <a:r>
            <a:rPr lang="en-US" dirty="0" smtClean="0"/>
            <a:t>Network </a:t>
          </a:r>
          <a:r>
            <a:rPr lang="en-US" dirty="0" err="1" smtClean="0"/>
            <a:t>Tx</a:t>
          </a:r>
          <a:r>
            <a:rPr lang="en-US" dirty="0" smtClean="0"/>
            <a:t> (</a:t>
          </a:r>
          <a:r>
            <a:rPr lang="en-US" dirty="0" err="1" smtClean="0"/>
            <a:t>PCIeRdCur</a:t>
          </a:r>
          <a:r>
            <a:rPr lang="en-US" dirty="0" smtClean="0"/>
            <a:t>)</a:t>
          </a:r>
          <a:endParaRPr lang="en-US" dirty="0"/>
        </a:p>
      </dgm:t>
    </dgm:pt>
    <dgm:pt modelId="{80880DDD-170E-4BD0-A512-5B326E5CC67B}" type="parTrans" cxnId="{A3BC900C-6C07-4854-961A-B9600278E3A8}">
      <dgm:prSet/>
      <dgm:spPr/>
      <dgm:t>
        <a:bodyPr/>
        <a:lstStyle/>
        <a:p>
          <a:endParaRPr lang="en-US"/>
        </a:p>
      </dgm:t>
    </dgm:pt>
    <dgm:pt modelId="{AA1928E9-6125-4AFB-85E0-DF89F2EEE323}" type="sibTrans" cxnId="{A3BC900C-6C07-4854-961A-B9600278E3A8}">
      <dgm:prSet/>
      <dgm:spPr/>
      <dgm:t>
        <a:bodyPr/>
        <a:lstStyle/>
        <a:p>
          <a:endParaRPr lang="en-US"/>
        </a:p>
      </dgm:t>
    </dgm:pt>
    <dgm:pt modelId="{0F6AB993-A98D-4654-B0C1-A0DCFBB3FF16}">
      <dgm:prSet phldrT="[Text]"/>
      <dgm:spPr/>
      <dgm:t>
        <a:bodyPr/>
        <a:lstStyle/>
        <a:p>
          <a:r>
            <a:rPr lang="en-US" dirty="0" smtClean="0"/>
            <a:t>MMIO Read (</a:t>
          </a:r>
          <a:r>
            <a:rPr lang="en-US" dirty="0" err="1" smtClean="0"/>
            <a:t>PRd</a:t>
          </a:r>
          <a:r>
            <a:rPr lang="en-US" dirty="0" smtClean="0"/>
            <a:t>)</a:t>
          </a:r>
          <a:endParaRPr lang="en-US" dirty="0"/>
        </a:p>
      </dgm:t>
    </dgm:pt>
    <dgm:pt modelId="{7FA51A3A-5632-46EC-A17A-13C91C0B3FFC}" type="parTrans" cxnId="{764E2A5D-D370-4E0A-8B54-A0E1603F12FF}">
      <dgm:prSet/>
      <dgm:spPr/>
      <dgm:t>
        <a:bodyPr/>
        <a:lstStyle/>
        <a:p>
          <a:endParaRPr lang="en-US"/>
        </a:p>
      </dgm:t>
    </dgm:pt>
    <dgm:pt modelId="{F4329541-66E6-4AD3-9AE3-0E6C39E1DF06}" type="sibTrans" cxnId="{764E2A5D-D370-4E0A-8B54-A0E1603F12FF}">
      <dgm:prSet/>
      <dgm:spPr/>
      <dgm:t>
        <a:bodyPr/>
        <a:lstStyle/>
        <a:p>
          <a:endParaRPr lang="en-US"/>
        </a:p>
      </dgm:t>
    </dgm:pt>
    <dgm:pt modelId="{C2DF93F8-E0B8-4723-A60C-078D8D95586C}">
      <dgm:prSet phldrT="[Text]"/>
      <dgm:spPr/>
      <dgm:t>
        <a:bodyPr/>
        <a:lstStyle/>
        <a:p>
          <a:r>
            <a:rPr lang="en-US" dirty="0" smtClean="0"/>
            <a:t>MMIO Write (</a:t>
          </a:r>
          <a:r>
            <a:rPr lang="en-US" dirty="0" err="1" smtClean="0"/>
            <a:t>WiL</a:t>
          </a:r>
          <a:r>
            <a:rPr lang="en-US" dirty="0" smtClean="0"/>
            <a:t>)</a:t>
          </a:r>
          <a:endParaRPr lang="en-US" dirty="0"/>
        </a:p>
      </dgm:t>
    </dgm:pt>
    <dgm:pt modelId="{079E7ECC-F051-4DBF-9496-B2B3CDEBD78F}" type="parTrans" cxnId="{494C83D3-8666-43B8-A9B5-618DD45796EC}">
      <dgm:prSet/>
      <dgm:spPr/>
      <dgm:t>
        <a:bodyPr/>
        <a:lstStyle/>
        <a:p>
          <a:endParaRPr lang="en-US"/>
        </a:p>
      </dgm:t>
    </dgm:pt>
    <dgm:pt modelId="{2A696268-E0E8-43B2-93A5-71018E301D73}" type="sibTrans" cxnId="{494C83D3-8666-43B8-A9B5-618DD45796EC}">
      <dgm:prSet/>
      <dgm:spPr/>
      <dgm:t>
        <a:bodyPr/>
        <a:lstStyle/>
        <a:p>
          <a:endParaRPr lang="en-US"/>
        </a:p>
      </dgm:t>
    </dgm:pt>
    <dgm:pt modelId="{5DB12E80-C7A0-47C3-8384-D5FE85FB16FA}">
      <dgm:prSet phldrT="[Text]"/>
      <dgm:spPr/>
      <dgm:t>
        <a:bodyPr/>
        <a:lstStyle/>
        <a:p>
          <a:r>
            <a:rPr lang="en-US" dirty="0" smtClean="0"/>
            <a:t>Inbound PCIe read</a:t>
          </a:r>
          <a:endParaRPr lang="en-US" dirty="0"/>
        </a:p>
      </dgm:t>
    </dgm:pt>
    <dgm:pt modelId="{238D8DF3-CF85-4898-AE88-178C1A7FA748}" type="parTrans" cxnId="{9C567875-E2B6-4894-89F2-1A2A63A2AD94}">
      <dgm:prSet/>
      <dgm:spPr/>
      <dgm:t>
        <a:bodyPr/>
        <a:lstStyle/>
        <a:p>
          <a:endParaRPr lang="en-US"/>
        </a:p>
      </dgm:t>
    </dgm:pt>
    <dgm:pt modelId="{11C71EE9-C3FF-430E-AB51-822E9F300551}" type="sibTrans" cxnId="{9C567875-E2B6-4894-89F2-1A2A63A2AD94}">
      <dgm:prSet/>
      <dgm:spPr/>
      <dgm:t>
        <a:bodyPr/>
        <a:lstStyle/>
        <a:p>
          <a:endParaRPr lang="en-US"/>
        </a:p>
      </dgm:t>
    </dgm:pt>
    <dgm:pt modelId="{6503A967-51E1-4D2D-8697-223001A1621D}">
      <dgm:prSet phldrT="[Text]"/>
      <dgm:spPr/>
      <dgm:t>
        <a:bodyPr/>
        <a:lstStyle/>
        <a:p>
          <a:r>
            <a:rPr lang="en-US" dirty="0" smtClean="0"/>
            <a:t>Outbound CPU read</a:t>
          </a:r>
          <a:endParaRPr lang="en-US" dirty="0"/>
        </a:p>
      </dgm:t>
    </dgm:pt>
    <dgm:pt modelId="{FE9463CB-6912-4320-BC4D-BDB8C0352694}" type="parTrans" cxnId="{E4B143DA-77A0-4D69-8C8D-CFC963625188}">
      <dgm:prSet/>
      <dgm:spPr/>
      <dgm:t>
        <a:bodyPr/>
        <a:lstStyle/>
        <a:p>
          <a:endParaRPr lang="en-US"/>
        </a:p>
      </dgm:t>
    </dgm:pt>
    <dgm:pt modelId="{7A51CCC2-16E1-475D-8DDB-B387EF8A96C5}" type="sibTrans" cxnId="{E4B143DA-77A0-4D69-8C8D-CFC963625188}">
      <dgm:prSet/>
      <dgm:spPr/>
      <dgm:t>
        <a:bodyPr/>
        <a:lstStyle/>
        <a:p>
          <a:endParaRPr lang="en-US"/>
        </a:p>
      </dgm:t>
    </dgm:pt>
    <dgm:pt modelId="{67A500D2-C876-4636-BA07-B630BC5F84E7}">
      <dgm:prSet phldrT="[Text]"/>
      <dgm:spPr/>
      <dgm:t>
        <a:bodyPr/>
        <a:lstStyle/>
        <a:p>
          <a:r>
            <a:rPr lang="en-US" dirty="0" smtClean="0"/>
            <a:t>Outbound CPU write</a:t>
          </a:r>
          <a:endParaRPr lang="en-US" dirty="0"/>
        </a:p>
      </dgm:t>
    </dgm:pt>
    <dgm:pt modelId="{5F2BA34E-078C-441B-B0E0-2F0A4F2539BB}" type="parTrans" cxnId="{A351A0CB-8AE8-4BEC-A010-A5232F59B6BC}">
      <dgm:prSet/>
      <dgm:spPr/>
      <dgm:t>
        <a:bodyPr/>
        <a:lstStyle/>
        <a:p>
          <a:endParaRPr lang="en-US"/>
        </a:p>
      </dgm:t>
    </dgm:pt>
    <dgm:pt modelId="{15D088F7-BAB8-46A5-BD34-859D9DF1DEED}" type="sibTrans" cxnId="{A351A0CB-8AE8-4BEC-A010-A5232F59B6BC}">
      <dgm:prSet/>
      <dgm:spPr/>
      <dgm:t>
        <a:bodyPr/>
        <a:lstStyle/>
        <a:p>
          <a:endParaRPr lang="en-US"/>
        </a:p>
      </dgm:t>
    </dgm:pt>
    <dgm:pt modelId="{701884F8-900C-461D-BF3C-30EC4E1D62EA}" type="pres">
      <dgm:prSet presAssocID="{6247067F-C7EB-43DF-8AC0-19A193167E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C58400-BEFB-4E8B-99F3-B5B6B7D62F60}" type="pres">
      <dgm:prSet presAssocID="{B49583E3-64CA-401D-ADA3-D80D32C3D93C}" presName="root" presStyleCnt="0"/>
      <dgm:spPr/>
    </dgm:pt>
    <dgm:pt modelId="{ED07B7E4-4C45-43AB-8CA2-5A56E7A2B050}" type="pres">
      <dgm:prSet presAssocID="{B49583E3-64CA-401D-ADA3-D80D32C3D93C}" presName="rootComposite" presStyleCnt="0"/>
      <dgm:spPr/>
    </dgm:pt>
    <dgm:pt modelId="{CC100DF8-C4FC-4E02-9DE3-E9550CAEC47D}" type="pres">
      <dgm:prSet presAssocID="{B49583E3-64CA-401D-ADA3-D80D32C3D93C}" presName="rootText" presStyleLbl="node1" presStyleIdx="0" presStyleCnt="4"/>
      <dgm:spPr/>
      <dgm:t>
        <a:bodyPr/>
        <a:lstStyle/>
        <a:p>
          <a:endParaRPr lang="en-US"/>
        </a:p>
      </dgm:t>
    </dgm:pt>
    <dgm:pt modelId="{3CA4BCB5-D4BB-4508-8389-F80C1A114227}" type="pres">
      <dgm:prSet presAssocID="{B49583E3-64CA-401D-ADA3-D80D32C3D93C}" presName="rootConnector" presStyleLbl="node1" presStyleIdx="0" presStyleCnt="4"/>
      <dgm:spPr/>
      <dgm:t>
        <a:bodyPr/>
        <a:lstStyle/>
        <a:p>
          <a:endParaRPr lang="en-US"/>
        </a:p>
      </dgm:t>
    </dgm:pt>
    <dgm:pt modelId="{286BE499-A679-4683-8513-D66B7BE0CBCF}" type="pres">
      <dgm:prSet presAssocID="{B49583E3-64CA-401D-ADA3-D80D32C3D93C}" presName="childShape" presStyleCnt="0"/>
      <dgm:spPr/>
    </dgm:pt>
    <dgm:pt modelId="{70D0AB7C-AC71-4E18-99E9-D8E209619032}" type="pres">
      <dgm:prSet presAssocID="{41F7D19F-BDAB-46D7-88B4-CB85493D2352}" presName="Name13" presStyleLbl="parChTrans1D2" presStyleIdx="0" presStyleCnt="4"/>
      <dgm:spPr/>
      <dgm:t>
        <a:bodyPr/>
        <a:lstStyle/>
        <a:p>
          <a:endParaRPr lang="en-US"/>
        </a:p>
      </dgm:t>
    </dgm:pt>
    <dgm:pt modelId="{3C74A3DC-66EE-4277-8A0B-6C3985969311}" type="pres">
      <dgm:prSet presAssocID="{66751B0B-811A-4518-AB89-9CF7CEBA3906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73EB2-6F27-41E3-A85D-B5C3089E44B1}" type="pres">
      <dgm:prSet presAssocID="{CE6250B1-25A0-4D1C-8F2E-BFC76C296EB5}" presName="root" presStyleCnt="0"/>
      <dgm:spPr/>
    </dgm:pt>
    <dgm:pt modelId="{FE51B438-9ACE-40AD-821F-4E2C69F1C7D9}" type="pres">
      <dgm:prSet presAssocID="{CE6250B1-25A0-4D1C-8F2E-BFC76C296EB5}" presName="rootComposite" presStyleCnt="0"/>
      <dgm:spPr/>
    </dgm:pt>
    <dgm:pt modelId="{C6656152-345A-4D5E-B9B1-D83CDC6D7222}" type="pres">
      <dgm:prSet presAssocID="{CE6250B1-25A0-4D1C-8F2E-BFC76C296EB5}" presName="rootText" presStyleLbl="node1" presStyleIdx="1" presStyleCnt="4"/>
      <dgm:spPr/>
      <dgm:t>
        <a:bodyPr/>
        <a:lstStyle/>
        <a:p>
          <a:endParaRPr lang="en-US"/>
        </a:p>
      </dgm:t>
    </dgm:pt>
    <dgm:pt modelId="{94F4700B-992E-454C-82AA-95B83A734F11}" type="pres">
      <dgm:prSet presAssocID="{CE6250B1-25A0-4D1C-8F2E-BFC76C296EB5}" presName="rootConnector" presStyleLbl="node1" presStyleIdx="1" presStyleCnt="4"/>
      <dgm:spPr/>
      <dgm:t>
        <a:bodyPr/>
        <a:lstStyle/>
        <a:p>
          <a:endParaRPr lang="en-US"/>
        </a:p>
      </dgm:t>
    </dgm:pt>
    <dgm:pt modelId="{5E802223-EAEA-424E-9E2F-91D491475566}" type="pres">
      <dgm:prSet presAssocID="{CE6250B1-25A0-4D1C-8F2E-BFC76C296EB5}" presName="childShape" presStyleCnt="0"/>
      <dgm:spPr/>
    </dgm:pt>
    <dgm:pt modelId="{7650C54B-2AC6-4F0F-87E5-09596063FB06}" type="pres">
      <dgm:prSet presAssocID="{238D8DF3-CF85-4898-AE88-178C1A7FA74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500E5AA0-D51D-4BDE-AF3F-7383D42739F6}" type="pres">
      <dgm:prSet presAssocID="{5DB12E80-C7A0-47C3-8384-D5FE85FB16F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D0FDE-D61F-441D-88CF-F3D44D60D5A2}" type="pres">
      <dgm:prSet presAssocID="{0F6AB993-A98D-4654-B0C1-A0DCFBB3FF16}" presName="root" presStyleCnt="0"/>
      <dgm:spPr/>
    </dgm:pt>
    <dgm:pt modelId="{59A5360A-8EA0-4AC2-BF5A-C6B52E95501F}" type="pres">
      <dgm:prSet presAssocID="{0F6AB993-A98D-4654-B0C1-A0DCFBB3FF16}" presName="rootComposite" presStyleCnt="0"/>
      <dgm:spPr/>
    </dgm:pt>
    <dgm:pt modelId="{7D0D4E82-BFDC-446D-ABCD-934FE30476B8}" type="pres">
      <dgm:prSet presAssocID="{0F6AB993-A98D-4654-B0C1-A0DCFBB3FF16}" presName="rootText" presStyleLbl="node1" presStyleIdx="2" presStyleCnt="4"/>
      <dgm:spPr/>
      <dgm:t>
        <a:bodyPr/>
        <a:lstStyle/>
        <a:p>
          <a:endParaRPr lang="en-US"/>
        </a:p>
      </dgm:t>
    </dgm:pt>
    <dgm:pt modelId="{2DBB6F50-9644-4EC9-9319-9534B34E48AA}" type="pres">
      <dgm:prSet presAssocID="{0F6AB993-A98D-4654-B0C1-A0DCFBB3FF16}" presName="rootConnector" presStyleLbl="node1" presStyleIdx="2" presStyleCnt="4"/>
      <dgm:spPr/>
      <dgm:t>
        <a:bodyPr/>
        <a:lstStyle/>
        <a:p>
          <a:endParaRPr lang="en-US"/>
        </a:p>
      </dgm:t>
    </dgm:pt>
    <dgm:pt modelId="{A6E191DA-CC3E-428E-B9BC-E128EDD86CCC}" type="pres">
      <dgm:prSet presAssocID="{0F6AB993-A98D-4654-B0C1-A0DCFBB3FF16}" presName="childShape" presStyleCnt="0"/>
      <dgm:spPr/>
    </dgm:pt>
    <dgm:pt modelId="{1B796CC7-C2CB-47BB-9057-38B0959A0541}" type="pres">
      <dgm:prSet presAssocID="{FE9463CB-6912-4320-BC4D-BDB8C035269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1757F5E-9DDA-44DC-B09D-CAA47593CA90}" type="pres">
      <dgm:prSet presAssocID="{6503A967-51E1-4D2D-8697-223001A1621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E85BA-F44A-4E5E-A337-98A11CB30AFF}" type="pres">
      <dgm:prSet presAssocID="{C2DF93F8-E0B8-4723-A60C-078D8D95586C}" presName="root" presStyleCnt="0"/>
      <dgm:spPr/>
    </dgm:pt>
    <dgm:pt modelId="{3D02EC34-F8AF-4F68-8327-68B95A97F1DE}" type="pres">
      <dgm:prSet presAssocID="{C2DF93F8-E0B8-4723-A60C-078D8D95586C}" presName="rootComposite" presStyleCnt="0"/>
      <dgm:spPr/>
    </dgm:pt>
    <dgm:pt modelId="{75F1E6D0-55D8-422F-81CB-8B7991990BA4}" type="pres">
      <dgm:prSet presAssocID="{C2DF93F8-E0B8-4723-A60C-078D8D95586C}" presName="rootText" presStyleLbl="node1" presStyleIdx="3" presStyleCnt="4"/>
      <dgm:spPr/>
      <dgm:t>
        <a:bodyPr/>
        <a:lstStyle/>
        <a:p>
          <a:endParaRPr lang="en-US"/>
        </a:p>
      </dgm:t>
    </dgm:pt>
    <dgm:pt modelId="{9DEFD2AB-EAFA-424D-8E31-62C30D302127}" type="pres">
      <dgm:prSet presAssocID="{C2DF93F8-E0B8-4723-A60C-078D8D95586C}" presName="rootConnector" presStyleLbl="node1" presStyleIdx="3" presStyleCnt="4"/>
      <dgm:spPr/>
      <dgm:t>
        <a:bodyPr/>
        <a:lstStyle/>
        <a:p>
          <a:endParaRPr lang="en-US"/>
        </a:p>
      </dgm:t>
    </dgm:pt>
    <dgm:pt modelId="{C612ECF2-38CC-4F45-895E-1126A1991DB4}" type="pres">
      <dgm:prSet presAssocID="{C2DF93F8-E0B8-4723-A60C-078D8D95586C}" presName="childShape" presStyleCnt="0"/>
      <dgm:spPr/>
    </dgm:pt>
    <dgm:pt modelId="{C19C029F-B1C5-4AE3-A105-DD045C4CA2E7}" type="pres">
      <dgm:prSet presAssocID="{5F2BA34E-078C-441B-B0E0-2F0A4F2539B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584B322E-7F1B-496F-A50B-0AAE65566F0C}" type="pres">
      <dgm:prSet presAssocID="{67A500D2-C876-4636-BA07-B630BC5F84E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4E3975-DC02-4E8E-8A83-CA211B387613}" type="presOf" srcId="{41F7D19F-BDAB-46D7-88B4-CB85493D2352}" destId="{70D0AB7C-AC71-4E18-99E9-D8E209619032}" srcOrd="0" destOrd="0" presId="urn:microsoft.com/office/officeart/2005/8/layout/hierarchy3"/>
    <dgm:cxn modelId="{47DD7A85-FE2A-47BC-B1BD-3862C61E731D}" type="presOf" srcId="{5F2BA34E-078C-441B-B0E0-2F0A4F2539BB}" destId="{C19C029F-B1C5-4AE3-A105-DD045C4CA2E7}" srcOrd="0" destOrd="0" presId="urn:microsoft.com/office/officeart/2005/8/layout/hierarchy3"/>
    <dgm:cxn modelId="{494C83D3-8666-43B8-A9B5-618DD45796EC}" srcId="{6247067F-C7EB-43DF-8AC0-19A193167EE9}" destId="{C2DF93F8-E0B8-4723-A60C-078D8D95586C}" srcOrd="3" destOrd="0" parTransId="{079E7ECC-F051-4DBF-9496-B2B3CDEBD78F}" sibTransId="{2A696268-E0E8-43B2-93A5-71018E301D73}"/>
    <dgm:cxn modelId="{67BBFAC1-B234-4673-870C-C595CE5A364F}" type="presOf" srcId="{66751B0B-811A-4518-AB89-9CF7CEBA3906}" destId="{3C74A3DC-66EE-4277-8A0B-6C3985969311}" srcOrd="0" destOrd="0" presId="urn:microsoft.com/office/officeart/2005/8/layout/hierarchy3"/>
    <dgm:cxn modelId="{734F7A8E-BBD4-462F-AA1C-6083B3C8F653}" type="presOf" srcId="{CE6250B1-25A0-4D1C-8F2E-BFC76C296EB5}" destId="{94F4700B-992E-454C-82AA-95B83A734F11}" srcOrd="1" destOrd="0" presId="urn:microsoft.com/office/officeart/2005/8/layout/hierarchy3"/>
    <dgm:cxn modelId="{7AB05456-266C-4F17-AA13-BE1E9D89A84C}" type="presOf" srcId="{5DB12E80-C7A0-47C3-8384-D5FE85FB16FA}" destId="{500E5AA0-D51D-4BDE-AF3F-7383D42739F6}" srcOrd="0" destOrd="0" presId="urn:microsoft.com/office/officeart/2005/8/layout/hierarchy3"/>
    <dgm:cxn modelId="{259F0516-E519-4893-9ECC-D8CBDBEA3E4B}" type="presOf" srcId="{B49583E3-64CA-401D-ADA3-D80D32C3D93C}" destId="{3CA4BCB5-D4BB-4508-8389-F80C1A114227}" srcOrd="1" destOrd="0" presId="urn:microsoft.com/office/officeart/2005/8/layout/hierarchy3"/>
    <dgm:cxn modelId="{10DE131A-98B6-49B1-841F-36F2584654BE}" type="presOf" srcId="{B49583E3-64CA-401D-ADA3-D80D32C3D93C}" destId="{CC100DF8-C4FC-4E02-9DE3-E9550CAEC47D}" srcOrd="0" destOrd="0" presId="urn:microsoft.com/office/officeart/2005/8/layout/hierarchy3"/>
    <dgm:cxn modelId="{A351A0CB-8AE8-4BEC-A010-A5232F59B6BC}" srcId="{C2DF93F8-E0B8-4723-A60C-078D8D95586C}" destId="{67A500D2-C876-4636-BA07-B630BC5F84E7}" srcOrd="0" destOrd="0" parTransId="{5F2BA34E-078C-441B-B0E0-2F0A4F2539BB}" sibTransId="{15D088F7-BAB8-46A5-BD34-859D9DF1DEED}"/>
    <dgm:cxn modelId="{18953E88-9301-4800-B665-FEAE59D12E94}" type="presOf" srcId="{C2DF93F8-E0B8-4723-A60C-078D8D95586C}" destId="{75F1E6D0-55D8-422F-81CB-8B7991990BA4}" srcOrd="0" destOrd="0" presId="urn:microsoft.com/office/officeart/2005/8/layout/hierarchy3"/>
    <dgm:cxn modelId="{E4B143DA-77A0-4D69-8C8D-CFC963625188}" srcId="{0F6AB993-A98D-4654-B0C1-A0DCFBB3FF16}" destId="{6503A967-51E1-4D2D-8697-223001A1621D}" srcOrd="0" destOrd="0" parTransId="{FE9463CB-6912-4320-BC4D-BDB8C0352694}" sibTransId="{7A51CCC2-16E1-475D-8DDB-B387EF8A96C5}"/>
    <dgm:cxn modelId="{9C567875-E2B6-4894-89F2-1A2A63A2AD94}" srcId="{CE6250B1-25A0-4D1C-8F2E-BFC76C296EB5}" destId="{5DB12E80-C7A0-47C3-8384-D5FE85FB16FA}" srcOrd="0" destOrd="0" parTransId="{238D8DF3-CF85-4898-AE88-178C1A7FA748}" sibTransId="{11C71EE9-C3FF-430E-AB51-822E9F300551}"/>
    <dgm:cxn modelId="{C59649CF-B4F7-4508-B8C7-25D3610A4E52}" type="presOf" srcId="{6247067F-C7EB-43DF-8AC0-19A193167EE9}" destId="{701884F8-900C-461D-BF3C-30EC4E1D62EA}" srcOrd="0" destOrd="0" presId="urn:microsoft.com/office/officeart/2005/8/layout/hierarchy3"/>
    <dgm:cxn modelId="{764E2A5D-D370-4E0A-8B54-A0E1603F12FF}" srcId="{6247067F-C7EB-43DF-8AC0-19A193167EE9}" destId="{0F6AB993-A98D-4654-B0C1-A0DCFBB3FF16}" srcOrd="2" destOrd="0" parTransId="{7FA51A3A-5632-46EC-A17A-13C91C0B3FFC}" sibTransId="{F4329541-66E6-4AD3-9AE3-0E6C39E1DF06}"/>
    <dgm:cxn modelId="{903FFFC1-4194-4C90-9E63-5AF94C9647B5}" type="presOf" srcId="{6503A967-51E1-4D2D-8697-223001A1621D}" destId="{41757F5E-9DDA-44DC-B09D-CAA47593CA90}" srcOrd="0" destOrd="0" presId="urn:microsoft.com/office/officeart/2005/8/layout/hierarchy3"/>
    <dgm:cxn modelId="{E3E306C7-7A65-49DF-B77A-6A51DBB03A89}" type="presOf" srcId="{CE6250B1-25A0-4D1C-8F2E-BFC76C296EB5}" destId="{C6656152-345A-4D5E-B9B1-D83CDC6D7222}" srcOrd="0" destOrd="0" presId="urn:microsoft.com/office/officeart/2005/8/layout/hierarchy3"/>
    <dgm:cxn modelId="{360BF688-91A6-402C-8D60-24EDC8E467B0}" type="presOf" srcId="{67A500D2-C876-4636-BA07-B630BC5F84E7}" destId="{584B322E-7F1B-496F-A50B-0AAE65566F0C}" srcOrd="0" destOrd="0" presId="urn:microsoft.com/office/officeart/2005/8/layout/hierarchy3"/>
    <dgm:cxn modelId="{A3BC900C-6C07-4854-961A-B9600278E3A8}" srcId="{6247067F-C7EB-43DF-8AC0-19A193167EE9}" destId="{CE6250B1-25A0-4D1C-8F2E-BFC76C296EB5}" srcOrd="1" destOrd="0" parTransId="{80880DDD-170E-4BD0-A512-5B326E5CC67B}" sibTransId="{AA1928E9-6125-4AFB-85E0-DF89F2EEE323}"/>
    <dgm:cxn modelId="{33C5F555-FB6B-491F-B49E-DE1588EBEE08}" type="presOf" srcId="{0F6AB993-A98D-4654-B0C1-A0DCFBB3FF16}" destId="{7D0D4E82-BFDC-446D-ABCD-934FE30476B8}" srcOrd="0" destOrd="0" presId="urn:microsoft.com/office/officeart/2005/8/layout/hierarchy3"/>
    <dgm:cxn modelId="{25E7C486-85EF-43EF-809C-6813B4D1E456}" type="presOf" srcId="{FE9463CB-6912-4320-BC4D-BDB8C0352694}" destId="{1B796CC7-C2CB-47BB-9057-38B0959A0541}" srcOrd="0" destOrd="0" presId="urn:microsoft.com/office/officeart/2005/8/layout/hierarchy3"/>
    <dgm:cxn modelId="{6F9B4F27-BBB3-45F8-AD06-72A283B7BF32}" srcId="{6247067F-C7EB-43DF-8AC0-19A193167EE9}" destId="{B49583E3-64CA-401D-ADA3-D80D32C3D93C}" srcOrd="0" destOrd="0" parTransId="{360F53B6-B91B-4677-8FC3-F2D60EC86BD8}" sibTransId="{75C22DF7-F227-447A-8516-FFD5DB3DEFBB}"/>
    <dgm:cxn modelId="{5D3CDF0B-1139-49E1-AC14-0A9D415050BA}" type="presOf" srcId="{0F6AB993-A98D-4654-B0C1-A0DCFBB3FF16}" destId="{2DBB6F50-9644-4EC9-9319-9534B34E48AA}" srcOrd="1" destOrd="0" presId="urn:microsoft.com/office/officeart/2005/8/layout/hierarchy3"/>
    <dgm:cxn modelId="{43B5E9A0-831A-4283-A360-9C8B3B0BF484}" srcId="{B49583E3-64CA-401D-ADA3-D80D32C3D93C}" destId="{66751B0B-811A-4518-AB89-9CF7CEBA3906}" srcOrd="0" destOrd="0" parTransId="{41F7D19F-BDAB-46D7-88B4-CB85493D2352}" sibTransId="{59149B31-B766-4CD3-B921-90A8B6054313}"/>
    <dgm:cxn modelId="{293AF5AE-5D13-46AF-92E1-93676837E0C6}" type="presOf" srcId="{238D8DF3-CF85-4898-AE88-178C1A7FA748}" destId="{7650C54B-2AC6-4F0F-87E5-09596063FB06}" srcOrd="0" destOrd="0" presId="urn:microsoft.com/office/officeart/2005/8/layout/hierarchy3"/>
    <dgm:cxn modelId="{5EC10738-F292-44EB-9599-2E5D283F8163}" type="presOf" srcId="{C2DF93F8-E0B8-4723-A60C-078D8D95586C}" destId="{9DEFD2AB-EAFA-424D-8E31-62C30D302127}" srcOrd="1" destOrd="0" presId="urn:microsoft.com/office/officeart/2005/8/layout/hierarchy3"/>
    <dgm:cxn modelId="{1DAA3510-481C-4231-AE85-CDF29AEF021B}" type="presParOf" srcId="{701884F8-900C-461D-BF3C-30EC4E1D62EA}" destId="{EEC58400-BEFB-4E8B-99F3-B5B6B7D62F60}" srcOrd="0" destOrd="0" presId="urn:microsoft.com/office/officeart/2005/8/layout/hierarchy3"/>
    <dgm:cxn modelId="{CE210473-C6A9-45F2-9986-D489D9017181}" type="presParOf" srcId="{EEC58400-BEFB-4E8B-99F3-B5B6B7D62F60}" destId="{ED07B7E4-4C45-43AB-8CA2-5A56E7A2B050}" srcOrd="0" destOrd="0" presId="urn:microsoft.com/office/officeart/2005/8/layout/hierarchy3"/>
    <dgm:cxn modelId="{7E055BB3-EED7-4EAC-ACFA-03715624B068}" type="presParOf" srcId="{ED07B7E4-4C45-43AB-8CA2-5A56E7A2B050}" destId="{CC100DF8-C4FC-4E02-9DE3-E9550CAEC47D}" srcOrd="0" destOrd="0" presId="urn:microsoft.com/office/officeart/2005/8/layout/hierarchy3"/>
    <dgm:cxn modelId="{BDD681F3-4346-45D9-B307-A270FFB35285}" type="presParOf" srcId="{ED07B7E4-4C45-43AB-8CA2-5A56E7A2B050}" destId="{3CA4BCB5-D4BB-4508-8389-F80C1A114227}" srcOrd="1" destOrd="0" presId="urn:microsoft.com/office/officeart/2005/8/layout/hierarchy3"/>
    <dgm:cxn modelId="{B79E5E04-07A6-4BAF-AC95-973F2EDA16AD}" type="presParOf" srcId="{EEC58400-BEFB-4E8B-99F3-B5B6B7D62F60}" destId="{286BE499-A679-4683-8513-D66B7BE0CBCF}" srcOrd="1" destOrd="0" presId="urn:microsoft.com/office/officeart/2005/8/layout/hierarchy3"/>
    <dgm:cxn modelId="{CC1357CE-6453-4D60-9F76-1139536E8E14}" type="presParOf" srcId="{286BE499-A679-4683-8513-D66B7BE0CBCF}" destId="{70D0AB7C-AC71-4E18-99E9-D8E209619032}" srcOrd="0" destOrd="0" presId="urn:microsoft.com/office/officeart/2005/8/layout/hierarchy3"/>
    <dgm:cxn modelId="{0E890127-410A-473F-B89A-6BF739255C4F}" type="presParOf" srcId="{286BE499-A679-4683-8513-D66B7BE0CBCF}" destId="{3C74A3DC-66EE-4277-8A0B-6C3985969311}" srcOrd="1" destOrd="0" presId="urn:microsoft.com/office/officeart/2005/8/layout/hierarchy3"/>
    <dgm:cxn modelId="{581D2976-6DC4-4193-AC95-B5D2A91B3683}" type="presParOf" srcId="{701884F8-900C-461D-BF3C-30EC4E1D62EA}" destId="{B5F73EB2-6F27-41E3-A85D-B5C3089E44B1}" srcOrd="1" destOrd="0" presId="urn:microsoft.com/office/officeart/2005/8/layout/hierarchy3"/>
    <dgm:cxn modelId="{CA021D1E-FE29-4C61-9A43-119435DB6C1C}" type="presParOf" srcId="{B5F73EB2-6F27-41E3-A85D-B5C3089E44B1}" destId="{FE51B438-9ACE-40AD-821F-4E2C69F1C7D9}" srcOrd="0" destOrd="0" presId="urn:microsoft.com/office/officeart/2005/8/layout/hierarchy3"/>
    <dgm:cxn modelId="{451D652C-E04C-4956-9101-3BE542A34050}" type="presParOf" srcId="{FE51B438-9ACE-40AD-821F-4E2C69F1C7D9}" destId="{C6656152-345A-4D5E-B9B1-D83CDC6D7222}" srcOrd="0" destOrd="0" presId="urn:microsoft.com/office/officeart/2005/8/layout/hierarchy3"/>
    <dgm:cxn modelId="{9C859152-0D90-4B9E-8131-4068E279C7B9}" type="presParOf" srcId="{FE51B438-9ACE-40AD-821F-4E2C69F1C7D9}" destId="{94F4700B-992E-454C-82AA-95B83A734F11}" srcOrd="1" destOrd="0" presId="urn:microsoft.com/office/officeart/2005/8/layout/hierarchy3"/>
    <dgm:cxn modelId="{8CC14D66-8314-4D27-B685-2E8DC30B2692}" type="presParOf" srcId="{B5F73EB2-6F27-41E3-A85D-B5C3089E44B1}" destId="{5E802223-EAEA-424E-9E2F-91D491475566}" srcOrd="1" destOrd="0" presId="urn:microsoft.com/office/officeart/2005/8/layout/hierarchy3"/>
    <dgm:cxn modelId="{0331509A-0E50-453A-B58D-2E7492CA9542}" type="presParOf" srcId="{5E802223-EAEA-424E-9E2F-91D491475566}" destId="{7650C54B-2AC6-4F0F-87E5-09596063FB06}" srcOrd="0" destOrd="0" presId="urn:microsoft.com/office/officeart/2005/8/layout/hierarchy3"/>
    <dgm:cxn modelId="{B28444C3-71BC-41AC-9444-0D873E8E9479}" type="presParOf" srcId="{5E802223-EAEA-424E-9E2F-91D491475566}" destId="{500E5AA0-D51D-4BDE-AF3F-7383D42739F6}" srcOrd="1" destOrd="0" presId="urn:microsoft.com/office/officeart/2005/8/layout/hierarchy3"/>
    <dgm:cxn modelId="{7DE25EBD-C57F-4907-A1A2-7456395A05EF}" type="presParOf" srcId="{701884F8-900C-461D-BF3C-30EC4E1D62EA}" destId="{3C9D0FDE-D61F-441D-88CF-F3D44D60D5A2}" srcOrd="2" destOrd="0" presId="urn:microsoft.com/office/officeart/2005/8/layout/hierarchy3"/>
    <dgm:cxn modelId="{65470D74-53AB-4F20-A864-B3F4217FE49B}" type="presParOf" srcId="{3C9D0FDE-D61F-441D-88CF-F3D44D60D5A2}" destId="{59A5360A-8EA0-4AC2-BF5A-C6B52E95501F}" srcOrd="0" destOrd="0" presId="urn:microsoft.com/office/officeart/2005/8/layout/hierarchy3"/>
    <dgm:cxn modelId="{CB82CCCF-5CB3-4075-BC59-2622B046B0D1}" type="presParOf" srcId="{59A5360A-8EA0-4AC2-BF5A-C6B52E95501F}" destId="{7D0D4E82-BFDC-446D-ABCD-934FE30476B8}" srcOrd="0" destOrd="0" presId="urn:microsoft.com/office/officeart/2005/8/layout/hierarchy3"/>
    <dgm:cxn modelId="{EC31E435-529F-427E-B13C-A30C35AFDE72}" type="presParOf" srcId="{59A5360A-8EA0-4AC2-BF5A-C6B52E95501F}" destId="{2DBB6F50-9644-4EC9-9319-9534B34E48AA}" srcOrd="1" destOrd="0" presId="urn:microsoft.com/office/officeart/2005/8/layout/hierarchy3"/>
    <dgm:cxn modelId="{E4F28176-4D9A-439E-9583-8C04FD2D7C6F}" type="presParOf" srcId="{3C9D0FDE-D61F-441D-88CF-F3D44D60D5A2}" destId="{A6E191DA-CC3E-428E-B9BC-E128EDD86CCC}" srcOrd="1" destOrd="0" presId="urn:microsoft.com/office/officeart/2005/8/layout/hierarchy3"/>
    <dgm:cxn modelId="{281A7A24-0551-424F-9E42-DCA2C04C963F}" type="presParOf" srcId="{A6E191DA-CC3E-428E-B9BC-E128EDD86CCC}" destId="{1B796CC7-C2CB-47BB-9057-38B0959A0541}" srcOrd="0" destOrd="0" presId="urn:microsoft.com/office/officeart/2005/8/layout/hierarchy3"/>
    <dgm:cxn modelId="{1FDC62FE-9DF3-4E51-90B9-3B8E3DBD532D}" type="presParOf" srcId="{A6E191DA-CC3E-428E-B9BC-E128EDD86CCC}" destId="{41757F5E-9DDA-44DC-B09D-CAA47593CA90}" srcOrd="1" destOrd="0" presId="urn:microsoft.com/office/officeart/2005/8/layout/hierarchy3"/>
    <dgm:cxn modelId="{1739FF5E-8F7D-41C3-8AA4-AA5EEF9DC6AA}" type="presParOf" srcId="{701884F8-900C-461D-BF3C-30EC4E1D62EA}" destId="{B0CE85BA-F44A-4E5E-A337-98A11CB30AFF}" srcOrd="3" destOrd="0" presId="urn:microsoft.com/office/officeart/2005/8/layout/hierarchy3"/>
    <dgm:cxn modelId="{30C8C088-8975-4405-92C1-4353BE71D015}" type="presParOf" srcId="{B0CE85BA-F44A-4E5E-A337-98A11CB30AFF}" destId="{3D02EC34-F8AF-4F68-8327-68B95A97F1DE}" srcOrd="0" destOrd="0" presId="urn:microsoft.com/office/officeart/2005/8/layout/hierarchy3"/>
    <dgm:cxn modelId="{F9485859-0ADF-46F5-ADD5-9E58F0ECDAD9}" type="presParOf" srcId="{3D02EC34-F8AF-4F68-8327-68B95A97F1DE}" destId="{75F1E6D0-55D8-422F-81CB-8B7991990BA4}" srcOrd="0" destOrd="0" presId="urn:microsoft.com/office/officeart/2005/8/layout/hierarchy3"/>
    <dgm:cxn modelId="{80C6D381-DCDC-4AA8-86AE-A37DBCB0DFF5}" type="presParOf" srcId="{3D02EC34-F8AF-4F68-8327-68B95A97F1DE}" destId="{9DEFD2AB-EAFA-424D-8E31-62C30D302127}" srcOrd="1" destOrd="0" presId="urn:microsoft.com/office/officeart/2005/8/layout/hierarchy3"/>
    <dgm:cxn modelId="{5A4CCF82-DDCF-452D-B3EC-587642E34D0B}" type="presParOf" srcId="{B0CE85BA-F44A-4E5E-A337-98A11CB30AFF}" destId="{C612ECF2-38CC-4F45-895E-1126A1991DB4}" srcOrd="1" destOrd="0" presId="urn:microsoft.com/office/officeart/2005/8/layout/hierarchy3"/>
    <dgm:cxn modelId="{293D0389-4241-46C7-BFF8-40D7CB552F57}" type="presParOf" srcId="{C612ECF2-38CC-4F45-895E-1126A1991DB4}" destId="{C19C029F-B1C5-4AE3-A105-DD045C4CA2E7}" srcOrd="0" destOrd="0" presId="urn:microsoft.com/office/officeart/2005/8/layout/hierarchy3"/>
    <dgm:cxn modelId="{DE445A2B-4512-4AD0-BAF7-967D43312107}" type="presParOf" srcId="{C612ECF2-38CC-4F45-895E-1126A1991DB4}" destId="{584B322E-7F1B-496F-A50B-0AAE65566F0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B8EF0-4227-4CE0-9E9A-F4037C80E61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337949B-68E1-4A5A-AE1B-16D049B66B20}">
      <dgm:prSet phldrT="[Text]" custT="1"/>
      <dgm:spPr/>
      <dgm:t>
        <a:bodyPr/>
        <a:lstStyle/>
        <a:p>
          <a:r>
            <a:rPr lang="en-US" sz="2000" dirty="0" smtClean="0"/>
            <a:t>Calibrate I/O bandwidth with expected performance</a:t>
          </a:r>
          <a:endParaRPr lang="en-US" sz="2000" dirty="0"/>
        </a:p>
      </dgm:t>
    </dgm:pt>
    <dgm:pt modelId="{26A1CD01-245B-458A-B6E6-EE46561208B0}" type="parTrans" cxnId="{F26C9AB7-8F9E-4DA1-8E76-D7653B83F85D}">
      <dgm:prSet/>
      <dgm:spPr/>
      <dgm:t>
        <a:bodyPr/>
        <a:lstStyle/>
        <a:p>
          <a:endParaRPr lang="en-US" sz="2800"/>
        </a:p>
      </dgm:t>
    </dgm:pt>
    <dgm:pt modelId="{9F8800E0-6F1A-47DE-8464-FDD7CA57221F}" type="sibTrans" cxnId="{F26C9AB7-8F9E-4DA1-8E76-D7653B83F85D}">
      <dgm:prSet/>
      <dgm:spPr/>
      <dgm:t>
        <a:bodyPr/>
        <a:lstStyle/>
        <a:p>
          <a:endParaRPr lang="en-US" sz="2800"/>
        </a:p>
      </dgm:t>
    </dgm:pt>
    <dgm:pt modelId="{699C9458-89BB-4F93-B29C-5875A215E0ED}">
      <dgm:prSet custT="1"/>
      <dgm:spPr/>
      <dgm:t>
        <a:bodyPr/>
        <a:lstStyle/>
        <a:p>
          <a:r>
            <a:rPr lang="en-US" sz="2000" smtClean="0"/>
            <a:t>Check for unexpected cross-NUMA traffic</a:t>
          </a:r>
          <a:endParaRPr lang="en-US" sz="2000" dirty="0" smtClean="0"/>
        </a:p>
      </dgm:t>
    </dgm:pt>
    <dgm:pt modelId="{23D83DEA-33E7-4D88-9748-41C9736FAB2D}" type="parTrans" cxnId="{1ACB0D64-ABAE-488E-A334-BFA48E40D32E}">
      <dgm:prSet/>
      <dgm:spPr/>
      <dgm:t>
        <a:bodyPr/>
        <a:lstStyle/>
        <a:p>
          <a:endParaRPr lang="en-US" sz="2800"/>
        </a:p>
      </dgm:t>
    </dgm:pt>
    <dgm:pt modelId="{CEE5483D-E3CF-4357-9B55-ED4F8BEC3864}" type="sibTrans" cxnId="{1ACB0D64-ABAE-488E-A334-BFA48E40D32E}">
      <dgm:prSet/>
      <dgm:spPr/>
      <dgm:t>
        <a:bodyPr/>
        <a:lstStyle/>
        <a:p>
          <a:endParaRPr lang="en-US" sz="2800"/>
        </a:p>
      </dgm:t>
    </dgm:pt>
    <dgm:pt modelId="{E49CE1A2-CB64-4A20-A397-4B4F9B755763}">
      <dgm:prSet custT="1"/>
      <dgm:spPr/>
      <dgm:t>
        <a:bodyPr/>
        <a:lstStyle/>
        <a:p>
          <a:r>
            <a:rPr lang="en-US" sz="2000" smtClean="0"/>
            <a:t>Avoid MMIO Read</a:t>
          </a:r>
          <a:endParaRPr lang="en-US" sz="2000" dirty="0" smtClean="0"/>
        </a:p>
      </dgm:t>
    </dgm:pt>
    <dgm:pt modelId="{02271FE6-CC50-44ED-92B7-EE83869794D0}" type="parTrans" cxnId="{607FCB1B-0C37-4F1E-9025-41D78052E63A}">
      <dgm:prSet/>
      <dgm:spPr/>
      <dgm:t>
        <a:bodyPr/>
        <a:lstStyle/>
        <a:p>
          <a:endParaRPr lang="en-US" sz="2800"/>
        </a:p>
      </dgm:t>
    </dgm:pt>
    <dgm:pt modelId="{C740046F-5E44-4062-A100-540410698F31}" type="sibTrans" cxnId="{607FCB1B-0C37-4F1E-9025-41D78052E63A}">
      <dgm:prSet/>
      <dgm:spPr/>
      <dgm:t>
        <a:bodyPr/>
        <a:lstStyle/>
        <a:p>
          <a:endParaRPr lang="en-US" sz="2800"/>
        </a:p>
      </dgm:t>
    </dgm:pt>
    <dgm:pt modelId="{56A8F0A6-FDF0-45B3-850C-188E5CAFAF32}">
      <dgm:prSet custT="1"/>
      <dgm:spPr/>
      <dgm:t>
        <a:bodyPr/>
        <a:lstStyle/>
        <a:p>
          <a:r>
            <a:rPr lang="en-US" sz="2000" smtClean="0"/>
            <a:t>Batch MMIO Write</a:t>
          </a:r>
          <a:endParaRPr lang="en-US" sz="2000" dirty="0" smtClean="0"/>
        </a:p>
      </dgm:t>
    </dgm:pt>
    <dgm:pt modelId="{5661804B-2A72-45CA-9DAD-D5736B7E01B4}" type="parTrans" cxnId="{7BAF36F1-1BCA-47B7-AC2C-483CEB98936D}">
      <dgm:prSet/>
      <dgm:spPr/>
      <dgm:t>
        <a:bodyPr/>
        <a:lstStyle/>
        <a:p>
          <a:endParaRPr lang="en-US" sz="2800"/>
        </a:p>
      </dgm:t>
    </dgm:pt>
    <dgm:pt modelId="{052894B6-AB44-4FF3-970F-DF348A97DFC4}" type="sibTrans" cxnId="{7BAF36F1-1BCA-47B7-AC2C-483CEB98936D}">
      <dgm:prSet/>
      <dgm:spPr/>
      <dgm:t>
        <a:bodyPr/>
        <a:lstStyle/>
        <a:p>
          <a:endParaRPr lang="en-US" sz="2800"/>
        </a:p>
      </dgm:t>
    </dgm:pt>
    <dgm:pt modelId="{CF916571-824D-464D-AA33-55E8DB5C56F4}">
      <dgm:prSet custT="1"/>
      <dgm:spPr/>
      <dgm:t>
        <a:bodyPr/>
        <a:lstStyle/>
        <a:p>
          <a:r>
            <a:rPr lang="en-US" sz="2000" dirty="0" smtClean="0"/>
            <a:t>Optimize Software to make use of DDIO</a:t>
          </a:r>
        </a:p>
      </dgm:t>
    </dgm:pt>
    <dgm:pt modelId="{0DF4D32D-E244-441B-8BDC-BBCA0D51B570}" type="parTrans" cxnId="{4EBCD472-729C-49BC-802F-A7335403ED36}">
      <dgm:prSet/>
      <dgm:spPr/>
      <dgm:t>
        <a:bodyPr/>
        <a:lstStyle/>
        <a:p>
          <a:endParaRPr lang="en-US" sz="2800"/>
        </a:p>
      </dgm:t>
    </dgm:pt>
    <dgm:pt modelId="{FE6F5778-93E6-4CF6-ACC9-5CB48CA065A5}" type="sibTrans" cxnId="{4EBCD472-729C-49BC-802F-A7335403ED36}">
      <dgm:prSet/>
      <dgm:spPr/>
      <dgm:t>
        <a:bodyPr/>
        <a:lstStyle/>
        <a:p>
          <a:endParaRPr lang="en-US" sz="2800"/>
        </a:p>
      </dgm:t>
    </dgm:pt>
    <dgm:pt modelId="{A84958B7-CE1C-46D9-AA67-D754D2FD4338}" type="pres">
      <dgm:prSet presAssocID="{21EB8EF0-4227-4CE0-9E9A-F4037C80E617}" presName="compositeShape" presStyleCnt="0">
        <dgm:presLayoutVars>
          <dgm:dir/>
          <dgm:resizeHandles/>
        </dgm:presLayoutVars>
      </dgm:prSet>
      <dgm:spPr/>
    </dgm:pt>
    <dgm:pt modelId="{1F8857CC-D605-40CB-A23C-9C03FB0B3311}" type="pres">
      <dgm:prSet presAssocID="{21EB8EF0-4227-4CE0-9E9A-F4037C80E617}" presName="pyramid" presStyleLbl="node1" presStyleIdx="0" presStyleCn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</a:gsLst>
          <a:lin ang="5400000" scaled="1"/>
        </a:gradFill>
      </dgm:spPr>
    </dgm:pt>
    <dgm:pt modelId="{E338C85C-94E3-42B3-9D23-2EBAA7BFC916}" type="pres">
      <dgm:prSet presAssocID="{21EB8EF0-4227-4CE0-9E9A-F4037C80E617}" presName="theList" presStyleCnt="0"/>
      <dgm:spPr/>
    </dgm:pt>
    <dgm:pt modelId="{AEA172D8-81B7-4D4C-8420-4335E0DF60FC}" type="pres">
      <dgm:prSet presAssocID="{B337949B-68E1-4A5A-AE1B-16D049B66B20}" presName="aNode" presStyleLbl="fgAcc1" presStyleIdx="0" presStyleCnt="5" custScaleX="243615" custLinFactNeighborX="47913" custLinFactNeighborY="50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0DF1A-158B-47E8-8F2D-70AFB52DF52D}" type="pres">
      <dgm:prSet presAssocID="{B337949B-68E1-4A5A-AE1B-16D049B66B20}" presName="aSpace" presStyleCnt="0"/>
      <dgm:spPr/>
    </dgm:pt>
    <dgm:pt modelId="{1E925497-1150-41D2-B7F3-20927067EC35}" type="pres">
      <dgm:prSet presAssocID="{699C9458-89BB-4F93-B29C-5875A215E0ED}" presName="aNode" presStyleLbl="fgAcc1" presStyleIdx="1" presStyleCnt="5" custScaleX="243563" custLinFactNeighborX="47762" custLinFactNeighborY="46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8ED7F-117C-400D-9BAE-1CBAD1BCF6F0}" type="pres">
      <dgm:prSet presAssocID="{699C9458-89BB-4F93-B29C-5875A215E0ED}" presName="aSpace" presStyleCnt="0"/>
      <dgm:spPr/>
    </dgm:pt>
    <dgm:pt modelId="{07FCACF2-192E-4130-8098-15C59548347A}" type="pres">
      <dgm:prSet presAssocID="{E49CE1A2-CB64-4A20-A397-4B4F9B755763}" presName="aNode" presStyleLbl="fgAcc1" presStyleIdx="2" presStyleCnt="5" custScaleX="242927" custLinFactNeighborX="47444" custLinFactNeighborY="25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37108-A6FE-4DFD-BA56-5704EEBB545E}" type="pres">
      <dgm:prSet presAssocID="{E49CE1A2-CB64-4A20-A397-4B4F9B755763}" presName="aSpace" presStyleCnt="0"/>
      <dgm:spPr/>
    </dgm:pt>
    <dgm:pt modelId="{96C7C849-054C-4C0A-BDAD-067D92CBE335}" type="pres">
      <dgm:prSet presAssocID="{56A8F0A6-FDF0-45B3-850C-188E5CAFAF32}" presName="aNode" presStyleLbl="fgAcc1" presStyleIdx="3" presStyleCnt="5" custScaleX="244200" custLinFactNeighborX="47807" custLinFactNeighborY="11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FB334-1DAB-4BB8-8192-45D1A3E661E2}" type="pres">
      <dgm:prSet presAssocID="{56A8F0A6-FDF0-45B3-850C-188E5CAFAF32}" presName="aSpace" presStyleCnt="0"/>
      <dgm:spPr/>
    </dgm:pt>
    <dgm:pt modelId="{8AC89A28-C3DC-4455-8D29-C9B7F2EEE19A}" type="pres">
      <dgm:prSet presAssocID="{CF916571-824D-464D-AA33-55E8DB5C56F4}" presName="aNode" presStyleLbl="fgAcc1" presStyleIdx="4" presStyleCnt="5" custScaleX="243856" custLinFactNeighborX="47635" custLinFactNeighborY="-41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B1E47-F51F-49D8-B39B-60095DFAAE7B}" type="pres">
      <dgm:prSet presAssocID="{CF916571-824D-464D-AA33-55E8DB5C56F4}" presName="aSpace" presStyleCnt="0"/>
      <dgm:spPr/>
    </dgm:pt>
  </dgm:ptLst>
  <dgm:cxnLst>
    <dgm:cxn modelId="{6CC30083-208F-4B89-8B82-8722676C40E1}" type="presOf" srcId="{E49CE1A2-CB64-4A20-A397-4B4F9B755763}" destId="{07FCACF2-192E-4130-8098-15C59548347A}" srcOrd="0" destOrd="0" presId="urn:microsoft.com/office/officeart/2005/8/layout/pyramid2"/>
    <dgm:cxn modelId="{F26C9AB7-8F9E-4DA1-8E76-D7653B83F85D}" srcId="{21EB8EF0-4227-4CE0-9E9A-F4037C80E617}" destId="{B337949B-68E1-4A5A-AE1B-16D049B66B20}" srcOrd="0" destOrd="0" parTransId="{26A1CD01-245B-458A-B6E6-EE46561208B0}" sibTransId="{9F8800E0-6F1A-47DE-8464-FDD7CA57221F}"/>
    <dgm:cxn modelId="{607FCB1B-0C37-4F1E-9025-41D78052E63A}" srcId="{21EB8EF0-4227-4CE0-9E9A-F4037C80E617}" destId="{E49CE1A2-CB64-4A20-A397-4B4F9B755763}" srcOrd="2" destOrd="0" parTransId="{02271FE6-CC50-44ED-92B7-EE83869794D0}" sibTransId="{C740046F-5E44-4062-A100-540410698F31}"/>
    <dgm:cxn modelId="{3EB9DC20-BB07-4D8D-BDFB-7D255BDA17CE}" type="presOf" srcId="{56A8F0A6-FDF0-45B3-850C-188E5CAFAF32}" destId="{96C7C849-054C-4C0A-BDAD-067D92CBE335}" srcOrd="0" destOrd="0" presId="urn:microsoft.com/office/officeart/2005/8/layout/pyramid2"/>
    <dgm:cxn modelId="{43BE7878-EC59-43F4-AFE2-C8EF46A66A17}" type="presOf" srcId="{21EB8EF0-4227-4CE0-9E9A-F4037C80E617}" destId="{A84958B7-CE1C-46D9-AA67-D754D2FD4338}" srcOrd="0" destOrd="0" presId="urn:microsoft.com/office/officeart/2005/8/layout/pyramid2"/>
    <dgm:cxn modelId="{7BAF36F1-1BCA-47B7-AC2C-483CEB98936D}" srcId="{21EB8EF0-4227-4CE0-9E9A-F4037C80E617}" destId="{56A8F0A6-FDF0-45B3-850C-188E5CAFAF32}" srcOrd="3" destOrd="0" parTransId="{5661804B-2A72-45CA-9DAD-D5736B7E01B4}" sibTransId="{052894B6-AB44-4FF3-970F-DF348A97DFC4}"/>
    <dgm:cxn modelId="{1ACB0D64-ABAE-488E-A334-BFA48E40D32E}" srcId="{21EB8EF0-4227-4CE0-9E9A-F4037C80E617}" destId="{699C9458-89BB-4F93-B29C-5875A215E0ED}" srcOrd="1" destOrd="0" parTransId="{23D83DEA-33E7-4D88-9748-41C9736FAB2D}" sibTransId="{CEE5483D-E3CF-4357-9B55-ED4F8BEC3864}"/>
    <dgm:cxn modelId="{4EBCD472-729C-49BC-802F-A7335403ED36}" srcId="{21EB8EF0-4227-4CE0-9E9A-F4037C80E617}" destId="{CF916571-824D-464D-AA33-55E8DB5C56F4}" srcOrd="4" destOrd="0" parTransId="{0DF4D32D-E244-441B-8BDC-BBCA0D51B570}" sibTransId="{FE6F5778-93E6-4CF6-ACC9-5CB48CA065A5}"/>
    <dgm:cxn modelId="{AE2BCF4D-C288-4FE5-AF09-65BBEFD37081}" type="presOf" srcId="{B337949B-68E1-4A5A-AE1B-16D049B66B20}" destId="{AEA172D8-81B7-4D4C-8420-4335E0DF60FC}" srcOrd="0" destOrd="0" presId="urn:microsoft.com/office/officeart/2005/8/layout/pyramid2"/>
    <dgm:cxn modelId="{36816FD8-792F-4948-B754-97B5DA06166F}" type="presOf" srcId="{CF916571-824D-464D-AA33-55E8DB5C56F4}" destId="{8AC89A28-C3DC-4455-8D29-C9B7F2EEE19A}" srcOrd="0" destOrd="0" presId="urn:microsoft.com/office/officeart/2005/8/layout/pyramid2"/>
    <dgm:cxn modelId="{9CDD0094-9D1B-497E-B0E8-1F08A84C04BB}" type="presOf" srcId="{699C9458-89BB-4F93-B29C-5875A215E0ED}" destId="{1E925497-1150-41D2-B7F3-20927067EC35}" srcOrd="0" destOrd="0" presId="urn:microsoft.com/office/officeart/2005/8/layout/pyramid2"/>
    <dgm:cxn modelId="{CFE80D20-D3B1-461C-AFA6-542B3BB457A7}" type="presParOf" srcId="{A84958B7-CE1C-46D9-AA67-D754D2FD4338}" destId="{1F8857CC-D605-40CB-A23C-9C03FB0B3311}" srcOrd="0" destOrd="0" presId="urn:microsoft.com/office/officeart/2005/8/layout/pyramid2"/>
    <dgm:cxn modelId="{4B0B2ECD-18FC-4941-9782-291AA2985352}" type="presParOf" srcId="{A84958B7-CE1C-46D9-AA67-D754D2FD4338}" destId="{E338C85C-94E3-42B3-9D23-2EBAA7BFC916}" srcOrd="1" destOrd="0" presId="urn:microsoft.com/office/officeart/2005/8/layout/pyramid2"/>
    <dgm:cxn modelId="{D00038C6-5D2E-431F-A9C1-B709E33F5E21}" type="presParOf" srcId="{E338C85C-94E3-42B3-9D23-2EBAA7BFC916}" destId="{AEA172D8-81B7-4D4C-8420-4335E0DF60FC}" srcOrd="0" destOrd="0" presId="urn:microsoft.com/office/officeart/2005/8/layout/pyramid2"/>
    <dgm:cxn modelId="{6CF1A235-A7FB-4AE3-91C1-2106B038D394}" type="presParOf" srcId="{E338C85C-94E3-42B3-9D23-2EBAA7BFC916}" destId="{2DC0DF1A-158B-47E8-8F2D-70AFB52DF52D}" srcOrd="1" destOrd="0" presId="urn:microsoft.com/office/officeart/2005/8/layout/pyramid2"/>
    <dgm:cxn modelId="{45C76891-2786-4587-9579-5440BC1F4628}" type="presParOf" srcId="{E338C85C-94E3-42B3-9D23-2EBAA7BFC916}" destId="{1E925497-1150-41D2-B7F3-20927067EC35}" srcOrd="2" destOrd="0" presId="urn:microsoft.com/office/officeart/2005/8/layout/pyramid2"/>
    <dgm:cxn modelId="{EF583767-88B2-49D0-B5CF-E5CD60416E53}" type="presParOf" srcId="{E338C85C-94E3-42B3-9D23-2EBAA7BFC916}" destId="{0FE8ED7F-117C-400D-9BAE-1CBAD1BCF6F0}" srcOrd="3" destOrd="0" presId="urn:microsoft.com/office/officeart/2005/8/layout/pyramid2"/>
    <dgm:cxn modelId="{11C38A74-5A3D-4700-BD1F-6733B2517266}" type="presParOf" srcId="{E338C85C-94E3-42B3-9D23-2EBAA7BFC916}" destId="{07FCACF2-192E-4130-8098-15C59548347A}" srcOrd="4" destOrd="0" presId="urn:microsoft.com/office/officeart/2005/8/layout/pyramid2"/>
    <dgm:cxn modelId="{5E7344F2-5D50-41A7-BAFC-67883E8DAA75}" type="presParOf" srcId="{E338C85C-94E3-42B3-9D23-2EBAA7BFC916}" destId="{BA537108-A6FE-4DFD-BA56-5704EEBB545E}" srcOrd="5" destOrd="0" presId="urn:microsoft.com/office/officeart/2005/8/layout/pyramid2"/>
    <dgm:cxn modelId="{A97E8A97-00BF-4C02-A1A6-5D94D310E733}" type="presParOf" srcId="{E338C85C-94E3-42B3-9D23-2EBAA7BFC916}" destId="{96C7C849-054C-4C0A-BDAD-067D92CBE335}" srcOrd="6" destOrd="0" presId="urn:microsoft.com/office/officeart/2005/8/layout/pyramid2"/>
    <dgm:cxn modelId="{C2C42822-1099-4E9F-B075-F9F304699720}" type="presParOf" srcId="{E338C85C-94E3-42B3-9D23-2EBAA7BFC916}" destId="{625FB334-1DAB-4BB8-8192-45D1A3E661E2}" srcOrd="7" destOrd="0" presId="urn:microsoft.com/office/officeart/2005/8/layout/pyramid2"/>
    <dgm:cxn modelId="{C62E62A1-D201-4921-A8BF-C69341E0E159}" type="presParOf" srcId="{E338C85C-94E3-42B3-9D23-2EBAA7BFC916}" destId="{8AC89A28-C3DC-4455-8D29-C9B7F2EEE19A}" srcOrd="8" destOrd="0" presId="urn:microsoft.com/office/officeart/2005/8/layout/pyramid2"/>
    <dgm:cxn modelId="{9462843C-20A6-4BA0-8E12-1808FD95B4E0}" type="presParOf" srcId="{E338C85C-94E3-42B3-9D23-2EBAA7BFC916}" destId="{DFBB1E47-F51F-49D8-B39B-60095DFAAE7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C7F000-F6A8-489B-B248-991F49DF11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606DD2-0A4E-4387-878A-02C1047818ED}">
      <dgm:prSet phldrT="[Text]"/>
      <dgm:spPr/>
      <dgm:t>
        <a:bodyPr/>
        <a:lstStyle/>
        <a:p>
          <a:r>
            <a:rPr lang="en-US" smtClean="0"/>
            <a:t>VPP A</a:t>
          </a:r>
          <a:endParaRPr lang="en-US" dirty="0"/>
        </a:p>
      </dgm:t>
    </dgm:pt>
    <dgm:pt modelId="{A61727C8-7199-49E8-87D6-8C8F538EE51F}" type="parTrans" cxnId="{86040D2B-71B0-4A13-B97A-8AB3CAB5FE87}">
      <dgm:prSet/>
      <dgm:spPr/>
      <dgm:t>
        <a:bodyPr/>
        <a:lstStyle/>
        <a:p>
          <a:endParaRPr lang="en-US"/>
        </a:p>
      </dgm:t>
    </dgm:pt>
    <dgm:pt modelId="{6F811284-1F12-4A05-B70C-F6E12B043E69}" type="sibTrans" cxnId="{86040D2B-71B0-4A13-B97A-8AB3CAB5FE87}">
      <dgm:prSet/>
      <dgm:spPr/>
      <dgm:t>
        <a:bodyPr/>
        <a:lstStyle/>
        <a:p>
          <a:endParaRPr lang="en-US"/>
        </a:p>
      </dgm:t>
    </dgm:pt>
    <dgm:pt modelId="{05E531C7-4EAE-40CC-8520-BF8C57261C6B}">
      <dgm:prSet phldrT="[Text]"/>
      <dgm:spPr/>
      <dgm:t>
        <a:bodyPr/>
        <a:lstStyle/>
        <a:p>
          <a:r>
            <a:rPr lang="en-US" dirty="0" smtClean="0"/>
            <a:t>2.63</a:t>
          </a:r>
          <a:endParaRPr lang="en-US" dirty="0"/>
        </a:p>
      </dgm:t>
    </dgm:pt>
    <dgm:pt modelId="{41F4D5F6-5F75-4277-B566-8778E9D200EA}" type="parTrans" cxnId="{90EBAF0B-B244-4F53-8EB8-3C444712424E}">
      <dgm:prSet/>
      <dgm:spPr/>
      <dgm:t>
        <a:bodyPr/>
        <a:lstStyle/>
        <a:p>
          <a:endParaRPr lang="en-US"/>
        </a:p>
      </dgm:t>
    </dgm:pt>
    <dgm:pt modelId="{D0446D9A-1A86-4AB9-BDE5-DB8FAAD5B55D}" type="sibTrans" cxnId="{90EBAF0B-B244-4F53-8EB8-3C444712424E}">
      <dgm:prSet/>
      <dgm:spPr/>
      <dgm:t>
        <a:bodyPr/>
        <a:lstStyle/>
        <a:p>
          <a:endParaRPr lang="en-US"/>
        </a:p>
      </dgm:t>
    </dgm:pt>
    <dgm:pt modelId="{3F722B97-6FFF-4B13-9FAD-D20A7060FACF}">
      <dgm:prSet phldrT="[Text]"/>
      <dgm:spPr/>
      <dgm:t>
        <a:bodyPr/>
        <a:lstStyle/>
        <a:p>
          <a:r>
            <a:rPr lang="en-US" dirty="0" smtClean="0"/>
            <a:t>VPP B</a:t>
          </a:r>
          <a:endParaRPr lang="en-US" dirty="0"/>
        </a:p>
      </dgm:t>
    </dgm:pt>
    <dgm:pt modelId="{DF57A9A6-91AB-4C03-BFD0-62A78B6CF883}" type="parTrans" cxnId="{FA807C24-87FF-47F9-BE8A-838969F55DF6}">
      <dgm:prSet/>
      <dgm:spPr/>
      <dgm:t>
        <a:bodyPr/>
        <a:lstStyle/>
        <a:p>
          <a:endParaRPr lang="en-US"/>
        </a:p>
      </dgm:t>
    </dgm:pt>
    <dgm:pt modelId="{AB89D70B-DC11-4721-BD24-236280E23CAB}" type="sibTrans" cxnId="{FA807C24-87FF-47F9-BE8A-838969F55DF6}">
      <dgm:prSet/>
      <dgm:spPr/>
      <dgm:t>
        <a:bodyPr/>
        <a:lstStyle/>
        <a:p>
          <a:endParaRPr lang="en-US"/>
        </a:p>
      </dgm:t>
    </dgm:pt>
    <dgm:pt modelId="{346C427D-6465-425B-86F2-80A6C88B3595}">
      <dgm:prSet phldrT="[Text]"/>
      <dgm:spPr/>
      <dgm:t>
        <a:bodyPr/>
        <a:lstStyle/>
        <a:p>
          <a:r>
            <a:rPr lang="en-US" dirty="0" smtClean="0"/>
            <a:t>2.12</a:t>
          </a:r>
          <a:endParaRPr lang="en-US" dirty="0"/>
        </a:p>
      </dgm:t>
    </dgm:pt>
    <dgm:pt modelId="{1F620BA1-7E20-432B-AEC9-A648B5BDE2AE}" type="parTrans" cxnId="{F19E9C2F-8911-408A-AA09-980F223CF40D}">
      <dgm:prSet/>
      <dgm:spPr/>
      <dgm:t>
        <a:bodyPr/>
        <a:lstStyle/>
        <a:p>
          <a:endParaRPr lang="en-US"/>
        </a:p>
      </dgm:t>
    </dgm:pt>
    <dgm:pt modelId="{D3C81C8D-0BB1-4A35-B905-F6BCBDDD4044}" type="sibTrans" cxnId="{F19E9C2F-8911-408A-AA09-980F223CF40D}">
      <dgm:prSet/>
      <dgm:spPr/>
      <dgm:t>
        <a:bodyPr/>
        <a:lstStyle/>
        <a:p>
          <a:endParaRPr lang="en-US"/>
        </a:p>
      </dgm:t>
    </dgm:pt>
    <dgm:pt modelId="{2C2C04A5-6917-4596-B623-3349B5429085}" type="pres">
      <dgm:prSet presAssocID="{DEC7F000-F6A8-489B-B248-991F49DF11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BD37B5-8C37-4F41-AD63-0C5196F90830}" type="pres">
      <dgm:prSet presAssocID="{CD606DD2-0A4E-4387-878A-02C1047818ED}" presName="horFlow" presStyleCnt="0"/>
      <dgm:spPr/>
    </dgm:pt>
    <dgm:pt modelId="{D638A79E-A51A-4579-B38F-71AB1326D67A}" type="pres">
      <dgm:prSet presAssocID="{CD606DD2-0A4E-4387-878A-02C1047818ED}" presName="bigChev" presStyleLbl="node1" presStyleIdx="0" presStyleCnt="2"/>
      <dgm:spPr/>
      <dgm:t>
        <a:bodyPr/>
        <a:lstStyle/>
        <a:p>
          <a:endParaRPr lang="en-US"/>
        </a:p>
      </dgm:t>
    </dgm:pt>
    <dgm:pt modelId="{40B187FF-D6FD-4A8B-A554-C7B285FDCE6B}" type="pres">
      <dgm:prSet presAssocID="{41F4D5F6-5F75-4277-B566-8778E9D200EA}" presName="parTrans" presStyleCnt="0"/>
      <dgm:spPr/>
    </dgm:pt>
    <dgm:pt modelId="{E66DC28B-51CC-452C-820D-D8D980CCD0F0}" type="pres">
      <dgm:prSet presAssocID="{05E531C7-4EAE-40CC-8520-BF8C57261C6B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B337-9983-4405-B93E-F82F766D5C65}" type="pres">
      <dgm:prSet presAssocID="{CD606DD2-0A4E-4387-878A-02C1047818ED}" presName="vSp" presStyleCnt="0"/>
      <dgm:spPr/>
    </dgm:pt>
    <dgm:pt modelId="{A6E8697D-9F1E-454B-A779-77EE1C8EB432}" type="pres">
      <dgm:prSet presAssocID="{3F722B97-6FFF-4B13-9FAD-D20A7060FACF}" presName="horFlow" presStyleCnt="0"/>
      <dgm:spPr/>
    </dgm:pt>
    <dgm:pt modelId="{51EECBDB-201A-4C5B-8C69-D6A8DA7D2E4E}" type="pres">
      <dgm:prSet presAssocID="{3F722B97-6FFF-4B13-9FAD-D20A7060FACF}" presName="bigChev" presStyleLbl="node1" presStyleIdx="1" presStyleCnt="2"/>
      <dgm:spPr/>
      <dgm:t>
        <a:bodyPr/>
        <a:lstStyle/>
        <a:p>
          <a:endParaRPr lang="en-US"/>
        </a:p>
      </dgm:t>
    </dgm:pt>
    <dgm:pt modelId="{CC38C0D2-A3A1-41CC-9609-DE8F4C8DEDDF}" type="pres">
      <dgm:prSet presAssocID="{1F620BA1-7E20-432B-AEC9-A648B5BDE2AE}" presName="parTrans" presStyleCnt="0"/>
      <dgm:spPr/>
    </dgm:pt>
    <dgm:pt modelId="{8D4E643C-9DC0-4949-9FB5-DF0B1C85F40D}" type="pres">
      <dgm:prSet presAssocID="{346C427D-6465-425B-86F2-80A6C88B3595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9898C-6C7A-4BFC-BA7D-DA11F5633A15}" type="presOf" srcId="{3F722B97-6FFF-4B13-9FAD-D20A7060FACF}" destId="{51EECBDB-201A-4C5B-8C69-D6A8DA7D2E4E}" srcOrd="0" destOrd="0" presId="urn:microsoft.com/office/officeart/2005/8/layout/lProcess3"/>
    <dgm:cxn modelId="{90EBAF0B-B244-4F53-8EB8-3C444712424E}" srcId="{CD606DD2-0A4E-4387-878A-02C1047818ED}" destId="{05E531C7-4EAE-40CC-8520-BF8C57261C6B}" srcOrd="0" destOrd="0" parTransId="{41F4D5F6-5F75-4277-B566-8778E9D200EA}" sibTransId="{D0446D9A-1A86-4AB9-BDE5-DB8FAAD5B55D}"/>
    <dgm:cxn modelId="{6DB5834E-6372-4D6A-A383-4498BFD30298}" type="presOf" srcId="{346C427D-6465-425B-86F2-80A6C88B3595}" destId="{8D4E643C-9DC0-4949-9FB5-DF0B1C85F40D}" srcOrd="0" destOrd="0" presId="urn:microsoft.com/office/officeart/2005/8/layout/lProcess3"/>
    <dgm:cxn modelId="{A16B285D-957B-4BF9-A46C-3FA6D9F7D2BF}" type="presOf" srcId="{DEC7F000-F6A8-489B-B248-991F49DF1110}" destId="{2C2C04A5-6917-4596-B623-3349B5429085}" srcOrd="0" destOrd="0" presId="urn:microsoft.com/office/officeart/2005/8/layout/lProcess3"/>
    <dgm:cxn modelId="{785B88EC-E805-490B-8426-F6296EB028D7}" type="presOf" srcId="{CD606DD2-0A4E-4387-878A-02C1047818ED}" destId="{D638A79E-A51A-4579-B38F-71AB1326D67A}" srcOrd="0" destOrd="0" presId="urn:microsoft.com/office/officeart/2005/8/layout/lProcess3"/>
    <dgm:cxn modelId="{FA807C24-87FF-47F9-BE8A-838969F55DF6}" srcId="{DEC7F000-F6A8-489B-B248-991F49DF1110}" destId="{3F722B97-6FFF-4B13-9FAD-D20A7060FACF}" srcOrd="1" destOrd="0" parTransId="{DF57A9A6-91AB-4C03-BFD0-62A78B6CF883}" sibTransId="{AB89D70B-DC11-4721-BD24-236280E23CAB}"/>
    <dgm:cxn modelId="{F19E9C2F-8911-408A-AA09-980F223CF40D}" srcId="{3F722B97-6FFF-4B13-9FAD-D20A7060FACF}" destId="{346C427D-6465-425B-86F2-80A6C88B3595}" srcOrd="0" destOrd="0" parTransId="{1F620BA1-7E20-432B-AEC9-A648B5BDE2AE}" sibTransId="{D3C81C8D-0BB1-4A35-B905-F6BCBDDD4044}"/>
    <dgm:cxn modelId="{03002DE8-BBD0-4318-8128-55A1A53DF017}" type="presOf" srcId="{05E531C7-4EAE-40CC-8520-BF8C57261C6B}" destId="{E66DC28B-51CC-452C-820D-D8D980CCD0F0}" srcOrd="0" destOrd="0" presId="urn:microsoft.com/office/officeart/2005/8/layout/lProcess3"/>
    <dgm:cxn modelId="{86040D2B-71B0-4A13-B97A-8AB3CAB5FE87}" srcId="{DEC7F000-F6A8-489B-B248-991F49DF1110}" destId="{CD606DD2-0A4E-4387-878A-02C1047818ED}" srcOrd="0" destOrd="0" parTransId="{A61727C8-7199-49E8-87D6-8C8F538EE51F}" sibTransId="{6F811284-1F12-4A05-B70C-F6E12B043E69}"/>
    <dgm:cxn modelId="{7963D60B-B025-47C5-9D6C-04A3CB589D9E}" type="presParOf" srcId="{2C2C04A5-6917-4596-B623-3349B5429085}" destId="{AFBD37B5-8C37-4F41-AD63-0C5196F90830}" srcOrd="0" destOrd="0" presId="urn:microsoft.com/office/officeart/2005/8/layout/lProcess3"/>
    <dgm:cxn modelId="{C592429B-B646-4257-AF30-F1950659146D}" type="presParOf" srcId="{AFBD37B5-8C37-4F41-AD63-0C5196F90830}" destId="{D638A79E-A51A-4579-B38F-71AB1326D67A}" srcOrd="0" destOrd="0" presId="urn:microsoft.com/office/officeart/2005/8/layout/lProcess3"/>
    <dgm:cxn modelId="{68EF0E16-17D1-4978-9265-59349DFDAA7B}" type="presParOf" srcId="{AFBD37B5-8C37-4F41-AD63-0C5196F90830}" destId="{40B187FF-D6FD-4A8B-A554-C7B285FDCE6B}" srcOrd="1" destOrd="0" presId="urn:microsoft.com/office/officeart/2005/8/layout/lProcess3"/>
    <dgm:cxn modelId="{07801DF7-3E63-414C-B7FB-6044054439C4}" type="presParOf" srcId="{AFBD37B5-8C37-4F41-AD63-0C5196F90830}" destId="{E66DC28B-51CC-452C-820D-D8D980CCD0F0}" srcOrd="2" destOrd="0" presId="urn:microsoft.com/office/officeart/2005/8/layout/lProcess3"/>
    <dgm:cxn modelId="{347E6DE0-B666-4E0E-81DA-E2D2861018A2}" type="presParOf" srcId="{2C2C04A5-6917-4596-B623-3349B5429085}" destId="{08C8B337-9983-4405-B93E-F82F766D5C65}" srcOrd="1" destOrd="0" presId="urn:microsoft.com/office/officeart/2005/8/layout/lProcess3"/>
    <dgm:cxn modelId="{5A38C33D-2F82-4722-916B-25B98E2442AA}" type="presParOf" srcId="{2C2C04A5-6917-4596-B623-3349B5429085}" destId="{A6E8697D-9F1E-454B-A779-77EE1C8EB432}" srcOrd="2" destOrd="0" presId="urn:microsoft.com/office/officeart/2005/8/layout/lProcess3"/>
    <dgm:cxn modelId="{68073903-5C69-4B86-B5D3-DAE29190B1D4}" type="presParOf" srcId="{A6E8697D-9F1E-454B-A779-77EE1C8EB432}" destId="{51EECBDB-201A-4C5B-8C69-D6A8DA7D2E4E}" srcOrd="0" destOrd="0" presId="urn:microsoft.com/office/officeart/2005/8/layout/lProcess3"/>
    <dgm:cxn modelId="{84444C65-0FA5-40E5-934B-763411E1534D}" type="presParOf" srcId="{A6E8697D-9F1E-454B-A779-77EE1C8EB432}" destId="{CC38C0D2-A3A1-41CC-9609-DE8F4C8DEDDF}" srcOrd="1" destOrd="0" presId="urn:microsoft.com/office/officeart/2005/8/layout/lProcess3"/>
    <dgm:cxn modelId="{5CF84D41-BFAA-4B34-B077-F7F89B48AB78}" type="presParOf" srcId="{A6E8697D-9F1E-454B-A779-77EE1C8EB432}" destId="{8D4E643C-9DC0-4949-9FB5-DF0B1C85F40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C7F000-F6A8-489B-B248-991F49DF11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606DD2-0A4E-4387-878A-02C1047818ED}">
      <dgm:prSet phldrT="[Text]"/>
      <dgm:spPr/>
      <dgm:t>
        <a:bodyPr/>
        <a:lstStyle/>
        <a:p>
          <a:r>
            <a:rPr lang="en-US" dirty="0" smtClean="0"/>
            <a:t>VPP A</a:t>
          </a:r>
          <a:endParaRPr lang="en-US" dirty="0"/>
        </a:p>
      </dgm:t>
    </dgm:pt>
    <dgm:pt modelId="{A61727C8-7199-49E8-87D6-8C8F538EE51F}" type="parTrans" cxnId="{86040D2B-71B0-4A13-B97A-8AB3CAB5FE87}">
      <dgm:prSet/>
      <dgm:spPr/>
      <dgm:t>
        <a:bodyPr/>
        <a:lstStyle/>
        <a:p>
          <a:endParaRPr lang="en-US"/>
        </a:p>
      </dgm:t>
    </dgm:pt>
    <dgm:pt modelId="{6F811284-1F12-4A05-B70C-F6E12B043E69}" type="sibTrans" cxnId="{86040D2B-71B0-4A13-B97A-8AB3CAB5FE87}">
      <dgm:prSet/>
      <dgm:spPr/>
      <dgm:t>
        <a:bodyPr/>
        <a:lstStyle/>
        <a:p>
          <a:endParaRPr lang="en-US"/>
        </a:p>
      </dgm:t>
    </dgm:pt>
    <dgm:pt modelId="{05E531C7-4EAE-40CC-8520-BF8C57261C6B}">
      <dgm:prSet phldrT="[Text]"/>
      <dgm:spPr/>
      <dgm:t>
        <a:bodyPr/>
        <a:lstStyle/>
        <a:p>
          <a:r>
            <a:rPr lang="en-US" dirty="0" smtClean="0"/>
            <a:t>2.63</a:t>
          </a:r>
          <a:endParaRPr lang="en-US" dirty="0"/>
        </a:p>
      </dgm:t>
    </dgm:pt>
    <dgm:pt modelId="{41F4D5F6-5F75-4277-B566-8778E9D200EA}" type="parTrans" cxnId="{90EBAF0B-B244-4F53-8EB8-3C444712424E}">
      <dgm:prSet/>
      <dgm:spPr/>
      <dgm:t>
        <a:bodyPr/>
        <a:lstStyle/>
        <a:p>
          <a:endParaRPr lang="en-US"/>
        </a:p>
      </dgm:t>
    </dgm:pt>
    <dgm:pt modelId="{D0446D9A-1A86-4AB9-BDE5-DB8FAAD5B55D}" type="sibTrans" cxnId="{90EBAF0B-B244-4F53-8EB8-3C444712424E}">
      <dgm:prSet/>
      <dgm:spPr/>
      <dgm:t>
        <a:bodyPr/>
        <a:lstStyle/>
        <a:p>
          <a:endParaRPr lang="en-US"/>
        </a:p>
      </dgm:t>
    </dgm:pt>
    <dgm:pt modelId="{0524D468-7169-4BA3-ADE2-4B973DD6F534}">
      <dgm:prSet phldrT="[Text]"/>
      <dgm:spPr/>
      <dgm:t>
        <a:bodyPr/>
        <a:lstStyle/>
        <a:p>
          <a:r>
            <a:rPr lang="en-US" dirty="0" smtClean="0"/>
            <a:t>15733</a:t>
          </a:r>
          <a:endParaRPr lang="en-US" dirty="0"/>
        </a:p>
      </dgm:t>
    </dgm:pt>
    <dgm:pt modelId="{3F45894F-EF35-44A8-8373-F23D13FC579C}" type="parTrans" cxnId="{120CA50B-68BF-4783-933E-2B9C21B6B929}">
      <dgm:prSet/>
      <dgm:spPr/>
      <dgm:t>
        <a:bodyPr/>
        <a:lstStyle/>
        <a:p>
          <a:endParaRPr lang="en-US"/>
        </a:p>
      </dgm:t>
    </dgm:pt>
    <dgm:pt modelId="{D5112438-DDCD-4D11-97E7-9334FFE9C9A5}" type="sibTrans" cxnId="{120CA50B-68BF-4783-933E-2B9C21B6B929}">
      <dgm:prSet/>
      <dgm:spPr/>
      <dgm:t>
        <a:bodyPr/>
        <a:lstStyle/>
        <a:p>
          <a:endParaRPr lang="en-US"/>
        </a:p>
      </dgm:t>
    </dgm:pt>
    <dgm:pt modelId="{3F722B97-6FFF-4B13-9FAD-D20A7060FACF}">
      <dgm:prSet phldrT="[Text]"/>
      <dgm:spPr/>
      <dgm:t>
        <a:bodyPr/>
        <a:lstStyle/>
        <a:p>
          <a:r>
            <a:rPr lang="en-US" dirty="0" smtClean="0"/>
            <a:t>VPP B</a:t>
          </a:r>
          <a:endParaRPr lang="en-US" dirty="0"/>
        </a:p>
      </dgm:t>
    </dgm:pt>
    <dgm:pt modelId="{DF57A9A6-91AB-4C03-BFD0-62A78B6CF883}" type="parTrans" cxnId="{FA807C24-87FF-47F9-BE8A-838969F55DF6}">
      <dgm:prSet/>
      <dgm:spPr/>
      <dgm:t>
        <a:bodyPr/>
        <a:lstStyle/>
        <a:p>
          <a:endParaRPr lang="en-US"/>
        </a:p>
      </dgm:t>
    </dgm:pt>
    <dgm:pt modelId="{AB89D70B-DC11-4721-BD24-236280E23CAB}" type="sibTrans" cxnId="{FA807C24-87FF-47F9-BE8A-838969F55DF6}">
      <dgm:prSet/>
      <dgm:spPr/>
      <dgm:t>
        <a:bodyPr/>
        <a:lstStyle/>
        <a:p>
          <a:endParaRPr lang="en-US"/>
        </a:p>
      </dgm:t>
    </dgm:pt>
    <dgm:pt modelId="{346C427D-6465-425B-86F2-80A6C88B3595}">
      <dgm:prSet phldrT="[Text]"/>
      <dgm:spPr/>
      <dgm:t>
        <a:bodyPr/>
        <a:lstStyle/>
        <a:p>
          <a:r>
            <a:rPr lang="en-US" dirty="0" smtClean="0"/>
            <a:t>2.12</a:t>
          </a:r>
          <a:endParaRPr lang="en-US" dirty="0"/>
        </a:p>
      </dgm:t>
    </dgm:pt>
    <dgm:pt modelId="{1F620BA1-7E20-432B-AEC9-A648B5BDE2AE}" type="parTrans" cxnId="{F19E9C2F-8911-408A-AA09-980F223CF40D}">
      <dgm:prSet/>
      <dgm:spPr/>
      <dgm:t>
        <a:bodyPr/>
        <a:lstStyle/>
        <a:p>
          <a:endParaRPr lang="en-US"/>
        </a:p>
      </dgm:t>
    </dgm:pt>
    <dgm:pt modelId="{D3C81C8D-0BB1-4A35-B905-F6BCBDDD4044}" type="sibTrans" cxnId="{F19E9C2F-8911-408A-AA09-980F223CF40D}">
      <dgm:prSet/>
      <dgm:spPr/>
      <dgm:t>
        <a:bodyPr/>
        <a:lstStyle/>
        <a:p>
          <a:endParaRPr lang="en-US"/>
        </a:p>
      </dgm:t>
    </dgm:pt>
    <dgm:pt modelId="{DEF33FC2-740B-4557-8821-7D93E845AC28}">
      <dgm:prSet phldrT="[Text]"/>
      <dgm:spPr/>
      <dgm:t>
        <a:bodyPr/>
        <a:lstStyle/>
        <a:p>
          <a:r>
            <a:rPr lang="en-US" dirty="0" smtClean="0"/>
            <a:t>1865</a:t>
          </a:r>
          <a:endParaRPr lang="en-US" dirty="0"/>
        </a:p>
      </dgm:t>
    </dgm:pt>
    <dgm:pt modelId="{7412F6DA-4F23-4269-9E01-537B468094FB}" type="parTrans" cxnId="{4FB53402-537E-4093-A63A-7E017BC2D85D}">
      <dgm:prSet/>
      <dgm:spPr/>
      <dgm:t>
        <a:bodyPr/>
        <a:lstStyle/>
        <a:p>
          <a:endParaRPr lang="en-US"/>
        </a:p>
      </dgm:t>
    </dgm:pt>
    <dgm:pt modelId="{5C93369D-259B-43FA-9FDC-8626AF1BB851}" type="sibTrans" cxnId="{4FB53402-537E-4093-A63A-7E017BC2D85D}">
      <dgm:prSet/>
      <dgm:spPr/>
      <dgm:t>
        <a:bodyPr/>
        <a:lstStyle/>
        <a:p>
          <a:endParaRPr lang="en-US"/>
        </a:p>
      </dgm:t>
    </dgm:pt>
    <dgm:pt modelId="{A37C5662-9535-4419-A0A9-A876DF740D26}">
      <dgm:prSet phldrT="[Text]"/>
      <dgm:spPr/>
      <dgm:t>
        <a:bodyPr/>
        <a:lstStyle/>
        <a:p>
          <a:r>
            <a:rPr lang="en-US" dirty="0" smtClean="0"/>
            <a:t>5982</a:t>
          </a:r>
          <a:endParaRPr lang="en-US" dirty="0"/>
        </a:p>
      </dgm:t>
    </dgm:pt>
    <dgm:pt modelId="{85E21270-5AED-43D4-A81A-9AA3F5050615}" type="parTrans" cxnId="{B59883E0-EA5F-4663-9756-948C6F987A16}">
      <dgm:prSet/>
      <dgm:spPr/>
      <dgm:t>
        <a:bodyPr/>
        <a:lstStyle/>
        <a:p>
          <a:endParaRPr lang="en-US"/>
        </a:p>
      </dgm:t>
    </dgm:pt>
    <dgm:pt modelId="{3F3782EE-67A1-467C-9A81-6399B3A4FE0E}" type="sibTrans" cxnId="{B59883E0-EA5F-4663-9756-948C6F987A16}">
      <dgm:prSet/>
      <dgm:spPr/>
      <dgm:t>
        <a:bodyPr/>
        <a:lstStyle/>
        <a:p>
          <a:endParaRPr lang="en-US"/>
        </a:p>
      </dgm:t>
    </dgm:pt>
    <dgm:pt modelId="{CE79A42C-6099-4FE2-91C0-D46165E9BA8D}">
      <dgm:prSet phldrT="[Text]"/>
      <dgm:spPr/>
      <dgm:t>
        <a:bodyPr/>
        <a:lstStyle/>
        <a:p>
          <a:r>
            <a:rPr lang="en-US" dirty="0" smtClean="0"/>
            <a:t>880</a:t>
          </a:r>
          <a:endParaRPr lang="en-US" dirty="0"/>
        </a:p>
      </dgm:t>
    </dgm:pt>
    <dgm:pt modelId="{A83117D2-B20E-48EF-B831-099022104715}" type="parTrans" cxnId="{F49682B2-0FB4-4AE5-916E-9B81B7824285}">
      <dgm:prSet/>
      <dgm:spPr/>
      <dgm:t>
        <a:bodyPr/>
        <a:lstStyle/>
        <a:p>
          <a:endParaRPr lang="en-US"/>
        </a:p>
      </dgm:t>
    </dgm:pt>
    <dgm:pt modelId="{AAA97DB3-0CD8-4578-B918-0D017D2BC2CB}" type="sibTrans" cxnId="{F49682B2-0FB4-4AE5-916E-9B81B7824285}">
      <dgm:prSet/>
      <dgm:spPr/>
      <dgm:t>
        <a:bodyPr/>
        <a:lstStyle/>
        <a:p>
          <a:endParaRPr lang="en-US"/>
        </a:p>
      </dgm:t>
    </dgm:pt>
    <dgm:pt modelId="{2C2C04A5-6917-4596-B623-3349B5429085}" type="pres">
      <dgm:prSet presAssocID="{DEC7F000-F6A8-489B-B248-991F49DF11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BD37B5-8C37-4F41-AD63-0C5196F90830}" type="pres">
      <dgm:prSet presAssocID="{CD606DD2-0A4E-4387-878A-02C1047818ED}" presName="horFlow" presStyleCnt="0"/>
      <dgm:spPr/>
    </dgm:pt>
    <dgm:pt modelId="{D638A79E-A51A-4579-B38F-71AB1326D67A}" type="pres">
      <dgm:prSet presAssocID="{CD606DD2-0A4E-4387-878A-02C1047818ED}" presName="bigChev" presStyleLbl="node1" presStyleIdx="0" presStyleCnt="2"/>
      <dgm:spPr/>
      <dgm:t>
        <a:bodyPr/>
        <a:lstStyle/>
        <a:p>
          <a:endParaRPr lang="en-US"/>
        </a:p>
      </dgm:t>
    </dgm:pt>
    <dgm:pt modelId="{40B187FF-D6FD-4A8B-A554-C7B285FDCE6B}" type="pres">
      <dgm:prSet presAssocID="{41F4D5F6-5F75-4277-B566-8778E9D200EA}" presName="parTrans" presStyleCnt="0"/>
      <dgm:spPr/>
    </dgm:pt>
    <dgm:pt modelId="{E66DC28B-51CC-452C-820D-D8D980CCD0F0}" type="pres">
      <dgm:prSet presAssocID="{05E531C7-4EAE-40CC-8520-BF8C57261C6B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387DF-2798-4874-825D-56B387FA9690}" type="pres">
      <dgm:prSet presAssocID="{D0446D9A-1A86-4AB9-BDE5-DB8FAAD5B55D}" presName="sibTrans" presStyleCnt="0"/>
      <dgm:spPr/>
    </dgm:pt>
    <dgm:pt modelId="{6BC2DFB6-1E7D-4536-BAF6-69656B106281}" type="pres">
      <dgm:prSet presAssocID="{0524D468-7169-4BA3-ADE2-4B973DD6F534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6CA59-9EFE-4E25-8BA2-F3FDB958BB5B}" type="pres">
      <dgm:prSet presAssocID="{D5112438-DDCD-4D11-97E7-9334FFE9C9A5}" presName="sibTrans" presStyleCnt="0"/>
      <dgm:spPr/>
    </dgm:pt>
    <dgm:pt modelId="{77720D02-C1AD-4AA2-86A0-5A73BCB8D44B}" type="pres">
      <dgm:prSet presAssocID="{A37C5662-9535-4419-A0A9-A876DF740D26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B337-9983-4405-B93E-F82F766D5C65}" type="pres">
      <dgm:prSet presAssocID="{CD606DD2-0A4E-4387-878A-02C1047818ED}" presName="vSp" presStyleCnt="0"/>
      <dgm:spPr/>
    </dgm:pt>
    <dgm:pt modelId="{A6E8697D-9F1E-454B-A779-77EE1C8EB432}" type="pres">
      <dgm:prSet presAssocID="{3F722B97-6FFF-4B13-9FAD-D20A7060FACF}" presName="horFlow" presStyleCnt="0"/>
      <dgm:spPr/>
    </dgm:pt>
    <dgm:pt modelId="{51EECBDB-201A-4C5B-8C69-D6A8DA7D2E4E}" type="pres">
      <dgm:prSet presAssocID="{3F722B97-6FFF-4B13-9FAD-D20A7060FACF}" presName="bigChev" presStyleLbl="node1" presStyleIdx="1" presStyleCnt="2"/>
      <dgm:spPr/>
      <dgm:t>
        <a:bodyPr/>
        <a:lstStyle/>
        <a:p>
          <a:endParaRPr lang="en-US"/>
        </a:p>
      </dgm:t>
    </dgm:pt>
    <dgm:pt modelId="{CC38C0D2-A3A1-41CC-9609-DE8F4C8DEDDF}" type="pres">
      <dgm:prSet presAssocID="{1F620BA1-7E20-432B-AEC9-A648B5BDE2AE}" presName="parTrans" presStyleCnt="0"/>
      <dgm:spPr/>
    </dgm:pt>
    <dgm:pt modelId="{8D4E643C-9DC0-4949-9FB5-DF0B1C85F40D}" type="pres">
      <dgm:prSet presAssocID="{346C427D-6465-425B-86F2-80A6C88B3595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A77DE-2A19-4E3F-A551-EE578C95BF3E}" type="pres">
      <dgm:prSet presAssocID="{D3C81C8D-0BB1-4A35-B905-F6BCBDDD4044}" presName="sibTrans" presStyleCnt="0"/>
      <dgm:spPr/>
    </dgm:pt>
    <dgm:pt modelId="{617B1F8F-6BF2-467D-BA42-84F5B9D4095C}" type="pres">
      <dgm:prSet presAssocID="{DEF33FC2-740B-4557-8821-7D93E845AC28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CCF78-3102-4C93-80FC-B5CAE999E235}" type="pres">
      <dgm:prSet presAssocID="{5C93369D-259B-43FA-9FDC-8626AF1BB851}" presName="sibTrans" presStyleCnt="0"/>
      <dgm:spPr/>
    </dgm:pt>
    <dgm:pt modelId="{28475CC9-D026-465F-BB95-DDD2CCF97E74}" type="pres">
      <dgm:prSet presAssocID="{CE79A42C-6099-4FE2-91C0-D46165E9BA8D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5B2C03-8190-42A7-B248-FDDA2947AAB3}" type="presOf" srcId="{DEF33FC2-740B-4557-8821-7D93E845AC28}" destId="{617B1F8F-6BF2-467D-BA42-84F5B9D4095C}" srcOrd="0" destOrd="0" presId="urn:microsoft.com/office/officeart/2005/8/layout/lProcess3"/>
    <dgm:cxn modelId="{90EBAF0B-B244-4F53-8EB8-3C444712424E}" srcId="{CD606DD2-0A4E-4387-878A-02C1047818ED}" destId="{05E531C7-4EAE-40CC-8520-BF8C57261C6B}" srcOrd="0" destOrd="0" parTransId="{41F4D5F6-5F75-4277-B566-8778E9D200EA}" sibTransId="{D0446D9A-1A86-4AB9-BDE5-DB8FAAD5B55D}"/>
    <dgm:cxn modelId="{CCCC6C0D-0D43-48DA-9223-ED2CDEA0C74D}" type="presOf" srcId="{05E531C7-4EAE-40CC-8520-BF8C57261C6B}" destId="{E66DC28B-51CC-452C-820D-D8D980CCD0F0}" srcOrd="0" destOrd="0" presId="urn:microsoft.com/office/officeart/2005/8/layout/lProcess3"/>
    <dgm:cxn modelId="{6257DB48-D1E6-4539-8BF8-61B02EE0EBDB}" type="presOf" srcId="{3F722B97-6FFF-4B13-9FAD-D20A7060FACF}" destId="{51EECBDB-201A-4C5B-8C69-D6A8DA7D2E4E}" srcOrd="0" destOrd="0" presId="urn:microsoft.com/office/officeart/2005/8/layout/lProcess3"/>
    <dgm:cxn modelId="{120CA50B-68BF-4783-933E-2B9C21B6B929}" srcId="{CD606DD2-0A4E-4387-878A-02C1047818ED}" destId="{0524D468-7169-4BA3-ADE2-4B973DD6F534}" srcOrd="1" destOrd="0" parTransId="{3F45894F-EF35-44A8-8373-F23D13FC579C}" sibTransId="{D5112438-DDCD-4D11-97E7-9334FFE9C9A5}"/>
    <dgm:cxn modelId="{C17CFE6F-496D-43E9-AF54-BED46397E8FA}" type="presOf" srcId="{CE79A42C-6099-4FE2-91C0-D46165E9BA8D}" destId="{28475CC9-D026-465F-BB95-DDD2CCF97E74}" srcOrd="0" destOrd="0" presId="urn:microsoft.com/office/officeart/2005/8/layout/lProcess3"/>
    <dgm:cxn modelId="{2157F5A7-2C9E-4C16-95E0-DC168BB8B833}" type="presOf" srcId="{346C427D-6465-425B-86F2-80A6C88B3595}" destId="{8D4E643C-9DC0-4949-9FB5-DF0B1C85F40D}" srcOrd="0" destOrd="0" presId="urn:microsoft.com/office/officeart/2005/8/layout/lProcess3"/>
    <dgm:cxn modelId="{FA807C24-87FF-47F9-BE8A-838969F55DF6}" srcId="{DEC7F000-F6A8-489B-B248-991F49DF1110}" destId="{3F722B97-6FFF-4B13-9FAD-D20A7060FACF}" srcOrd="1" destOrd="0" parTransId="{DF57A9A6-91AB-4C03-BFD0-62A78B6CF883}" sibTransId="{AB89D70B-DC11-4721-BD24-236280E23CAB}"/>
    <dgm:cxn modelId="{D81EC0A5-A181-4C51-95F8-6844A6C376F5}" type="presOf" srcId="{A37C5662-9535-4419-A0A9-A876DF740D26}" destId="{77720D02-C1AD-4AA2-86A0-5A73BCB8D44B}" srcOrd="0" destOrd="0" presId="urn:microsoft.com/office/officeart/2005/8/layout/lProcess3"/>
    <dgm:cxn modelId="{B59883E0-EA5F-4663-9756-948C6F987A16}" srcId="{CD606DD2-0A4E-4387-878A-02C1047818ED}" destId="{A37C5662-9535-4419-A0A9-A876DF740D26}" srcOrd="2" destOrd="0" parTransId="{85E21270-5AED-43D4-A81A-9AA3F5050615}" sibTransId="{3F3782EE-67A1-467C-9A81-6399B3A4FE0E}"/>
    <dgm:cxn modelId="{F49682B2-0FB4-4AE5-916E-9B81B7824285}" srcId="{3F722B97-6FFF-4B13-9FAD-D20A7060FACF}" destId="{CE79A42C-6099-4FE2-91C0-D46165E9BA8D}" srcOrd="2" destOrd="0" parTransId="{A83117D2-B20E-48EF-B831-099022104715}" sibTransId="{AAA97DB3-0CD8-4578-B918-0D017D2BC2CB}"/>
    <dgm:cxn modelId="{F19E9C2F-8911-408A-AA09-980F223CF40D}" srcId="{3F722B97-6FFF-4B13-9FAD-D20A7060FACF}" destId="{346C427D-6465-425B-86F2-80A6C88B3595}" srcOrd="0" destOrd="0" parTransId="{1F620BA1-7E20-432B-AEC9-A648B5BDE2AE}" sibTransId="{D3C81C8D-0BB1-4A35-B905-F6BCBDDD4044}"/>
    <dgm:cxn modelId="{942880EB-A4EA-415D-B61A-D606732C9BAA}" type="presOf" srcId="{CD606DD2-0A4E-4387-878A-02C1047818ED}" destId="{D638A79E-A51A-4579-B38F-71AB1326D67A}" srcOrd="0" destOrd="0" presId="urn:microsoft.com/office/officeart/2005/8/layout/lProcess3"/>
    <dgm:cxn modelId="{28B15ED9-F1FD-4112-854E-4FE2323BFD5C}" type="presOf" srcId="{0524D468-7169-4BA3-ADE2-4B973DD6F534}" destId="{6BC2DFB6-1E7D-4536-BAF6-69656B106281}" srcOrd="0" destOrd="0" presId="urn:microsoft.com/office/officeart/2005/8/layout/lProcess3"/>
    <dgm:cxn modelId="{4FB53402-537E-4093-A63A-7E017BC2D85D}" srcId="{3F722B97-6FFF-4B13-9FAD-D20A7060FACF}" destId="{DEF33FC2-740B-4557-8821-7D93E845AC28}" srcOrd="1" destOrd="0" parTransId="{7412F6DA-4F23-4269-9E01-537B468094FB}" sibTransId="{5C93369D-259B-43FA-9FDC-8626AF1BB851}"/>
    <dgm:cxn modelId="{86040D2B-71B0-4A13-B97A-8AB3CAB5FE87}" srcId="{DEC7F000-F6A8-489B-B248-991F49DF1110}" destId="{CD606DD2-0A4E-4387-878A-02C1047818ED}" srcOrd="0" destOrd="0" parTransId="{A61727C8-7199-49E8-87D6-8C8F538EE51F}" sibTransId="{6F811284-1F12-4A05-B70C-F6E12B043E69}"/>
    <dgm:cxn modelId="{BA4996CB-4337-4197-9BF6-C57C4BB2E426}" type="presOf" srcId="{DEC7F000-F6A8-489B-B248-991F49DF1110}" destId="{2C2C04A5-6917-4596-B623-3349B5429085}" srcOrd="0" destOrd="0" presId="urn:microsoft.com/office/officeart/2005/8/layout/lProcess3"/>
    <dgm:cxn modelId="{9394DC07-A2EF-4151-B92D-3A9F99D26EEC}" type="presParOf" srcId="{2C2C04A5-6917-4596-B623-3349B5429085}" destId="{AFBD37B5-8C37-4F41-AD63-0C5196F90830}" srcOrd="0" destOrd="0" presId="urn:microsoft.com/office/officeart/2005/8/layout/lProcess3"/>
    <dgm:cxn modelId="{C84879FE-A19A-469B-BA81-4F453239FD6F}" type="presParOf" srcId="{AFBD37B5-8C37-4F41-AD63-0C5196F90830}" destId="{D638A79E-A51A-4579-B38F-71AB1326D67A}" srcOrd="0" destOrd="0" presId="urn:microsoft.com/office/officeart/2005/8/layout/lProcess3"/>
    <dgm:cxn modelId="{1FE7FE6F-74A6-418F-9277-2CB431049971}" type="presParOf" srcId="{AFBD37B5-8C37-4F41-AD63-0C5196F90830}" destId="{40B187FF-D6FD-4A8B-A554-C7B285FDCE6B}" srcOrd="1" destOrd="0" presId="urn:microsoft.com/office/officeart/2005/8/layout/lProcess3"/>
    <dgm:cxn modelId="{59334014-835B-459F-A925-5B757B4B7560}" type="presParOf" srcId="{AFBD37B5-8C37-4F41-AD63-0C5196F90830}" destId="{E66DC28B-51CC-452C-820D-D8D980CCD0F0}" srcOrd="2" destOrd="0" presId="urn:microsoft.com/office/officeart/2005/8/layout/lProcess3"/>
    <dgm:cxn modelId="{34BD3035-F5EA-4CF3-B222-94155D836168}" type="presParOf" srcId="{AFBD37B5-8C37-4F41-AD63-0C5196F90830}" destId="{F97387DF-2798-4874-825D-56B387FA9690}" srcOrd="3" destOrd="0" presId="urn:microsoft.com/office/officeart/2005/8/layout/lProcess3"/>
    <dgm:cxn modelId="{781B214E-8CCF-452A-AFDD-9AB319F34AD3}" type="presParOf" srcId="{AFBD37B5-8C37-4F41-AD63-0C5196F90830}" destId="{6BC2DFB6-1E7D-4536-BAF6-69656B106281}" srcOrd="4" destOrd="0" presId="urn:microsoft.com/office/officeart/2005/8/layout/lProcess3"/>
    <dgm:cxn modelId="{B8B5A55C-B34C-42A6-AF0F-856F5DD82BE5}" type="presParOf" srcId="{AFBD37B5-8C37-4F41-AD63-0C5196F90830}" destId="{3A86CA59-9EFE-4E25-8BA2-F3FDB958BB5B}" srcOrd="5" destOrd="0" presId="urn:microsoft.com/office/officeart/2005/8/layout/lProcess3"/>
    <dgm:cxn modelId="{05F78DE2-CA27-4033-94B1-647018A26E42}" type="presParOf" srcId="{AFBD37B5-8C37-4F41-AD63-0C5196F90830}" destId="{77720D02-C1AD-4AA2-86A0-5A73BCB8D44B}" srcOrd="6" destOrd="0" presId="urn:microsoft.com/office/officeart/2005/8/layout/lProcess3"/>
    <dgm:cxn modelId="{C14DFC50-5972-43DF-9D7A-523B4066D66A}" type="presParOf" srcId="{2C2C04A5-6917-4596-B623-3349B5429085}" destId="{08C8B337-9983-4405-B93E-F82F766D5C65}" srcOrd="1" destOrd="0" presId="urn:microsoft.com/office/officeart/2005/8/layout/lProcess3"/>
    <dgm:cxn modelId="{23DC7325-69E4-40A0-A2F3-D260C04662AA}" type="presParOf" srcId="{2C2C04A5-6917-4596-B623-3349B5429085}" destId="{A6E8697D-9F1E-454B-A779-77EE1C8EB432}" srcOrd="2" destOrd="0" presId="urn:microsoft.com/office/officeart/2005/8/layout/lProcess3"/>
    <dgm:cxn modelId="{BE9E1005-A7C1-4123-8EB3-21C826ED00ED}" type="presParOf" srcId="{A6E8697D-9F1E-454B-A779-77EE1C8EB432}" destId="{51EECBDB-201A-4C5B-8C69-D6A8DA7D2E4E}" srcOrd="0" destOrd="0" presId="urn:microsoft.com/office/officeart/2005/8/layout/lProcess3"/>
    <dgm:cxn modelId="{D4A3F0C3-6D7E-495E-8F8C-C72ECA0A65C5}" type="presParOf" srcId="{A6E8697D-9F1E-454B-A779-77EE1C8EB432}" destId="{CC38C0D2-A3A1-41CC-9609-DE8F4C8DEDDF}" srcOrd="1" destOrd="0" presId="urn:microsoft.com/office/officeart/2005/8/layout/lProcess3"/>
    <dgm:cxn modelId="{BB54D045-4684-49F1-AEE0-4846D318A575}" type="presParOf" srcId="{A6E8697D-9F1E-454B-A779-77EE1C8EB432}" destId="{8D4E643C-9DC0-4949-9FB5-DF0B1C85F40D}" srcOrd="2" destOrd="0" presId="urn:microsoft.com/office/officeart/2005/8/layout/lProcess3"/>
    <dgm:cxn modelId="{53F378E7-7DCA-4C06-AE95-5F0D4B5906E3}" type="presParOf" srcId="{A6E8697D-9F1E-454B-A779-77EE1C8EB432}" destId="{6DAA77DE-2A19-4E3F-A551-EE578C95BF3E}" srcOrd="3" destOrd="0" presId="urn:microsoft.com/office/officeart/2005/8/layout/lProcess3"/>
    <dgm:cxn modelId="{CDA588C2-3E67-4D0D-805B-CEFB3FE54E9E}" type="presParOf" srcId="{A6E8697D-9F1E-454B-A779-77EE1C8EB432}" destId="{617B1F8F-6BF2-467D-BA42-84F5B9D4095C}" srcOrd="4" destOrd="0" presId="urn:microsoft.com/office/officeart/2005/8/layout/lProcess3"/>
    <dgm:cxn modelId="{4F36EB86-9D0A-46D2-904C-03E9FCB0FDEA}" type="presParOf" srcId="{A6E8697D-9F1E-454B-A779-77EE1C8EB432}" destId="{CE7CCF78-3102-4C93-80FC-B5CAE999E235}" srcOrd="5" destOrd="0" presId="urn:microsoft.com/office/officeart/2005/8/layout/lProcess3"/>
    <dgm:cxn modelId="{6DD68FFC-EC01-4A24-A221-8012909EE2F3}" type="presParOf" srcId="{A6E8697D-9F1E-454B-A779-77EE1C8EB432}" destId="{28475CC9-D026-465F-BB95-DDD2CCF97E74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9E93CC-2F6A-4935-80E1-43AF0B2663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18DB43-D7C3-4F5B-9A83-B3BC5FD5FD5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Instructions</a:t>
          </a:r>
          <a:r>
            <a:rPr lang="en-US" b="1" dirty="0" smtClean="0"/>
            <a:t>/</a:t>
          </a:r>
          <a:r>
            <a:rPr lang="en-US" b="0" dirty="0" err="1" smtClean="0"/>
            <a:t>pkt</a:t>
          </a:r>
          <a:endParaRPr lang="en-US" b="0" dirty="0"/>
        </a:p>
      </dgm:t>
    </dgm:pt>
    <dgm:pt modelId="{C2147F0E-4CFD-4D85-B416-28AAE522E74B}" type="parTrans" cxnId="{DDE59589-930D-4F00-9D4B-E4867040B109}">
      <dgm:prSet/>
      <dgm:spPr/>
      <dgm:t>
        <a:bodyPr/>
        <a:lstStyle/>
        <a:p>
          <a:endParaRPr lang="en-US"/>
        </a:p>
      </dgm:t>
    </dgm:pt>
    <dgm:pt modelId="{66304BBF-C3D2-4D84-ACF1-4DDC2D1E94AA}" type="sibTrans" cxnId="{DDE59589-930D-4F00-9D4B-E4867040B109}">
      <dgm:prSet/>
      <dgm:spPr/>
      <dgm:t>
        <a:bodyPr/>
        <a:lstStyle/>
        <a:p>
          <a:endParaRPr lang="en-US"/>
        </a:p>
      </dgm:t>
    </dgm:pt>
    <dgm:pt modelId="{906B479C-AB11-459F-99DE-5E0ADE027E1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Cycles</a:t>
          </a:r>
          <a:r>
            <a:rPr lang="en-US" b="1" dirty="0" smtClean="0"/>
            <a:t>/</a:t>
          </a:r>
          <a:r>
            <a:rPr lang="en-US" b="0" dirty="0" err="1" smtClean="0"/>
            <a:t>pkt</a:t>
          </a:r>
          <a:endParaRPr lang="en-US" b="0" dirty="0"/>
        </a:p>
      </dgm:t>
    </dgm:pt>
    <dgm:pt modelId="{66277589-7DBC-4FAB-9AA3-109E31B40D3C}" type="parTrans" cxnId="{9D1334FB-82A7-4F7F-96B1-909C8926CF61}">
      <dgm:prSet/>
      <dgm:spPr/>
      <dgm:t>
        <a:bodyPr/>
        <a:lstStyle/>
        <a:p>
          <a:endParaRPr lang="en-US"/>
        </a:p>
      </dgm:t>
    </dgm:pt>
    <dgm:pt modelId="{6FDD9419-4821-48D9-A8C3-9C738EA66D39}" type="sibTrans" cxnId="{9D1334FB-82A7-4F7F-96B1-909C8926CF61}">
      <dgm:prSet/>
      <dgm:spPr/>
      <dgm:t>
        <a:bodyPr/>
        <a:lstStyle/>
        <a:p>
          <a:endParaRPr lang="en-US"/>
        </a:p>
      </dgm:t>
    </dgm:pt>
    <dgm:pt modelId="{D6AC3E42-496E-46D6-A0F9-804CB267FEE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IPC</a:t>
          </a:r>
          <a:endParaRPr lang="en-US" dirty="0"/>
        </a:p>
      </dgm:t>
    </dgm:pt>
    <dgm:pt modelId="{8F0619CD-B47B-449B-9A1E-74436BDDB915}" type="parTrans" cxnId="{AE68FB4A-56AE-4739-B30D-9621D77956E5}">
      <dgm:prSet/>
      <dgm:spPr/>
      <dgm:t>
        <a:bodyPr/>
        <a:lstStyle/>
        <a:p>
          <a:endParaRPr lang="en-US"/>
        </a:p>
      </dgm:t>
    </dgm:pt>
    <dgm:pt modelId="{2DC65793-09D4-4656-9217-E5C0CDB629F8}" type="sibTrans" cxnId="{AE68FB4A-56AE-4739-B30D-9621D77956E5}">
      <dgm:prSet/>
      <dgm:spPr/>
      <dgm:t>
        <a:bodyPr/>
        <a:lstStyle/>
        <a:p>
          <a:endParaRPr lang="en-US"/>
        </a:p>
      </dgm:t>
    </dgm:pt>
    <dgm:pt modelId="{FF957CC9-F9C1-4EE0-92DE-2E17EB75E9F4}" type="pres">
      <dgm:prSet presAssocID="{249E93CC-2F6A-4935-80E1-43AF0B2663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0CE25-7871-4BDB-9E14-35CA9CB8EA42}" type="pres">
      <dgm:prSet presAssocID="{5518DB43-D7C3-4F5B-9A83-B3BC5FD5FD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499F8-8F36-4F74-A3B1-B2AD1364CD07}" type="pres">
      <dgm:prSet presAssocID="{66304BBF-C3D2-4D84-ACF1-4DDC2D1E94AA}" presName="sibTrans" presStyleCnt="0"/>
      <dgm:spPr/>
    </dgm:pt>
    <dgm:pt modelId="{BF1283A9-B40D-4367-BD93-BA8ADEF3F094}" type="pres">
      <dgm:prSet presAssocID="{906B479C-AB11-459F-99DE-5E0ADE027E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11F96-5DDE-4A72-8691-5D272760C498}" type="pres">
      <dgm:prSet presAssocID="{6FDD9419-4821-48D9-A8C3-9C738EA66D39}" presName="sibTrans" presStyleCnt="0"/>
      <dgm:spPr/>
    </dgm:pt>
    <dgm:pt modelId="{D52593CF-B0CC-419D-86F4-94FCA5FFDC9C}" type="pres">
      <dgm:prSet presAssocID="{D6AC3E42-496E-46D6-A0F9-804CB267FE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10E4F-348E-4458-8F64-8A2DA9C5D5A4}" type="presOf" srcId="{5518DB43-D7C3-4F5B-9A83-B3BC5FD5FD59}" destId="{A070CE25-7871-4BDB-9E14-35CA9CB8EA42}" srcOrd="0" destOrd="0" presId="urn:microsoft.com/office/officeart/2005/8/layout/default"/>
    <dgm:cxn modelId="{8C552206-ECEC-4EFE-BB1D-FEE4F0B4BE23}" type="presOf" srcId="{D6AC3E42-496E-46D6-A0F9-804CB267FEE3}" destId="{D52593CF-B0CC-419D-86F4-94FCA5FFDC9C}" srcOrd="0" destOrd="0" presId="urn:microsoft.com/office/officeart/2005/8/layout/default"/>
    <dgm:cxn modelId="{9D1334FB-82A7-4F7F-96B1-909C8926CF61}" srcId="{249E93CC-2F6A-4935-80E1-43AF0B2663C7}" destId="{906B479C-AB11-459F-99DE-5E0ADE027E14}" srcOrd="1" destOrd="0" parTransId="{66277589-7DBC-4FAB-9AA3-109E31B40D3C}" sibTransId="{6FDD9419-4821-48D9-A8C3-9C738EA66D39}"/>
    <dgm:cxn modelId="{058F7D41-EEF9-4F9A-8BDE-AE851458435F}" type="presOf" srcId="{249E93CC-2F6A-4935-80E1-43AF0B2663C7}" destId="{FF957CC9-F9C1-4EE0-92DE-2E17EB75E9F4}" srcOrd="0" destOrd="0" presId="urn:microsoft.com/office/officeart/2005/8/layout/default"/>
    <dgm:cxn modelId="{E0D047AB-C3EF-4A83-8876-7A74432A788D}" type="presOf" srcId="{906B479C-AB11-459F-99DE-5E0ADE027E14}" destId="{BF1283A9-B40D-4367-BD93-BA8ADEF3F094}" srcOrd="0" destOrd="0" presId="urn:microsoft.com/office/officeart/2005/8/layout/default"/>
    <dgm:cxn modelId="{DDE59589-930D-4F00-9D4B-E4867040B109}" srcId="{249E93CC-2F6A-4935-80E1-43AF0B2663C7}" destId="{5518DB43-D7C3-4F5B-9A83-B3BC5FD5FD59}" srcOrd="0" destOrd="0" parTransId="{C2147F0E-4CFD-4D85-B416-28AAE522E74B}" sibTransId="{66304BBF-C3D2-4D84-ACF1-4DDC2D1E94AA}"/>
    <dgm:cxn modelId="{AE68FB4A-56AE-4739-B30D-9621D77956E5}" srcId="{249E93CC-2F6A-4935-80E1-43AF0B2663C7}" destId="{D6AC3E42-496E-46D6-A0F9-804CB267FEE3}" srcOrd="2" destOrd="0" parTransId="{8F0619CD-B47B-449B-9A1E-74436BDDB915}" sibTransId="{2DC65793-09D4-4656-9217-E5C0CDB629F8}"/>
    <dgm:cxn modelId="{EE8BBA76-F963-4A9E-9B62-75B4EA4F4572}" type="presParOf" srcId="{FF957CC9-F9C1-4EE0-92DE-2E17EB75E9F4}" destId="{A070CE25-7871-4BDB-9E14-35CA9CB8EA42}" srcOrd="0" destOrd="0" presId="urn:microsoft.com/office/officeart/2005/8/layout/default"/>
    <dgm:cxn modelId="{061359AC-0285-46AD-ABB0-C791D12E7C43}" type="presParOf" srcId="{FF957CC9-F9C1-4EE0-92DE-2E17EB75E9F4}" destId="{03C499F8-8F36-4F74-A3B1-B2AD1364CD07}" srcOrd="1" destOrd="0" presId="urn:microsoft.com/office/officeart/2005/8/layout/default"/>
    <dgm:cxn modelId="{C0228450-23E6-4D65-B738-3BBFFCCBFF66}" type="presParOf" srcId="{FF957CC9-F9C1-4EE0-92DE-2E17EB75E9F4}" destId="{BF1283A9-B40D-4367-BD93-BA8ADEF3F094}" srcOrd="2" destOrd="0" presId="urn:microsoft.com/office/officeart/2005/8/layout/default"/>
    <dgm:cxn modelId="{EC21CF62-868D-4196-AA99-AB01AF8C9464}" type="presParOf" srcId="{FF957CC9-F9C1-4EE0-92DE-2E17EB75E9F4}" destId="{F6511F96-5DDE-4A72-8691-5D272760C498}" srcOrd="3" destOrd="0" presId="urn:microsoft.com/office/officeart/2005/8/layout/default"/>
    <dgm:cxn modelId="{950FC4F5-7F6F-41C0-A1F8-1D67DBF82A4B}" type="presParOf" srcId="{FF957CC9-F9C1-4EE0-92DE-2E17EB75E9F4}" destId="{D52593CF-B0CC-419D-86F4-94FCA5FFDC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AF713-10A4-405F-9D12-038519BD905F}">
      <dsp:nvSpPr>
        <dsp:cNvPr id="0" name=""/>
        <dsp:cNvSpPr/>
      </dsp:nvSpPr>
      <dsp:spPr>
        <a:xfrm>
          <a:off x="0" y="397450"/>
          <a:ext cx="8228012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585" tIns="458216" rIns="63858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real-time display </a:t>
          </a:r>
          <a:r>
            <a:rPr lang="en-US" sz="2200" kern="1200" dirty="0" smtClean="0">
              <a:solidFill>
                <a:srgbClr val="FF0000"/>
              </a:solidFill>
            </a:rPr>
            <a:t>on metrics, bandwidth</a:t>
          </a:r>
          <a:endParaRPr lang="en-US" sz="220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user space tools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cross platforms (Linux*, Windows*, Mac OSx*)</a:t>
          </a:r>
          <a:endParaRPr lang="en-US" sz="2200" kern="1200" dirty="0"/>
        </a:p>
      </dsp:txBody>
      <dsp:txXfrm>
        <a:off x="0" y="397450"/>
        <a:ext cx="8228012" cy="1593900"/>
      </dsp:txXfrm>
    </dsp:sp>
    <dsp:sp modelId="{7A73D1FF-5315-4EFC-8924-59CB532C789D}">
      <dsp:nvSpPr>
        <dsp:cNvPr id="0" name=""/>
        <dsp:cNvSpPr/>
      </dsp:nvSpPr>
      <dsp:spPr>
        <a:xfrm>
          <a:off x="411400" y="72730"/>
          <a:ext cx="6989572" cy="64944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699" tIns="0" rIns="21769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Processor Counter Monitoring (PCM) – in GitHub*</a:t>
          </a:r>
          <a:endParaRPr lang="en-US" sz="2200" kern="1200" dirty="0"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43103" y="104433"/>
        <a:ext cx="6926166" cy="586034"/>
      </dsp:txXfrm>
    </dsp:sp>
    <dsp:sp modelId="{5478BEDB-62A7-4CCF-A567-5C33E27010F0}">
      <dsp:nvSpPr>
        <dsp:cNvPr id="0" name=""/>
        <dsp:cNvSpPr/>
      </dsp:nvSpPr>
      <dsp:spPr>
        <a:xfrm>
          <a:off x="0" y="2434870"/>
          <a:ext cx="8228012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585" tIns="458216" rIns="63858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stand alone Linux* perf utility + wrapper</a:t>
          </a:r>
          <a:endParaRPr lang="en-US" sz="2200" kern="1200" dirty="0"/>
        </a:p>
      </dsp:txBody>
      <dsp:txXfrm>
        <a:off x="0" y="2434870"/>
        <a:ext cx="8228012" cy="918225"/>
      </dsp:txXfrm>
    </dsp:sp>
    <dsp:sp modelId="{45B2570C-C717-4FEA-A6A8-38C796A5888F}">
      <dsp:nvSpPr>
        <dsp:cNvPr id="0" name=""/>
        <dsp:cNvSpPr/>
      </dsp:nvSpPr>
      <dsp:spPr>
        <a:xfrm>
          <a:off x="403843" y="2095037"/>
          <a:ext cx="5759608" cy="64944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699" tIns="0" rIns="21769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Linux* perf + </a:t>
          </a:r>
          <a:r>
            <a:rPr lang="en-US" sz="2200" kern="1200" dirty="0" err="1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pmu</a:t>
          </a:r>
          <a:r>
            <a:rPr lang="en-US" sz="2200" kern="12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-tools – in Linux* kernel</a:t>
          </a:r>
          <a:endParaRPr lang="en-US" sz="2200" kern="1200" dirty="0"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35546" y="2126740"/>
        <a:ext cx="5696202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00DF8-C4FC-4E02-9DE3-E9550CAEC47D}">
      <dsp:nvSpPr>
        <dsp:cNvPr id="0" name=""/>
        <dsp:cNvSpPr/>
      </dsp:nvSpPr>
      <dsp:spPr>
        <a:xfrm>
          <a:off x="1325" y="79918"/>
          <a:ext cx="1523361" cy="76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Network Rx (</a:t>
          </a:r>
          <a:r>
            <a:rPr lang="en-US" sz="1900" kern="1200" dirty="0" err="1" smtClean="0"/>
            <a:t>ItoM</a:t>
          </a:r>
          <a:r>
            <a:rPr lang="en-US" sz="1900" kern="1200" dirty="0" smtClean="0"/>
            <a:t>/RFO)</a:t>
          </a:r>
          <a:endParaRPr lang="en-US" sz="1900" kern="1200" dirty="0"/>
        </a:p>
      </dsp:txBody>
      <dsp:txXfrm>
        <a:off x="23634" y="102227"/>
        <a:ext cx="1478743" cy="717062"/>
      </dsp:txXfrm>
    </dsp:sp>
    <dsp:sp modelId="{70D0AB7C-AC71-4E18-99E9-D8E209619032}">
      <dsp:nvSpPr>
        <dsp:cNvPr id="0" name=""/>
        <dsp:cNvSpPr/>
      </dsp:nvSpPr>
      <dsp:spPr>
        <a:xfrm>
          <a:off x="153661" y="841598"/>
          <a:ext cx="152336" cy="571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260"/>
              </a:lnTo>
              <a:lnTo>
                <a:pt x="152336" y="571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4A3DC-66EE-4277-8A0B-6C3985969311}">
      <dsp:nvSpPr>
        <dsp:cNvPr id="0" name=""/>
        <dsp:cNvSpPr/>
      </dsp:nvSpPr>
      <dsp:spPr>
        <a:xfrm>
          <a:off x="305997" y="1032019"/>
          <a:ext cx="1218689" cy="761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Inbound PCIe write</a:t>
          </a:r>
          <a:endParaRPr lang="en-US" sz="1800" kern="1200" dirty="0"/>
        </a:p>
      </dsp:txBody>
      <dsp:txXfrm>
        <a:off x="328306" y="1054328"/>
        <a:ext cx="1174071" cy="717062"/>
      </dsp:txXfrm>
    </dsp:sp>
    <dsp:sp modelId="{C6656152-345A-4D5E-B9B1-D83CDC6D7222}">
      <dsp:nvSpPr>
        <dsp:cNvPr id="0" name=""/>
        <dsp:cNvSpPr/>
      </dsp:nvSpPr>
      <dsp:spPr>
        <a:xfrm>
          <a:off x="1905527" y="79918"/>
          <a:ext cx="1523361" cy="76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Network </a:t>
          </a:r>
          <a:r>
            <a:rPr lang="en-US" sz="1900" kern="1200" dirty="0" err="1" smtClean="0"/>
            <a:t>Tx</a:t>
          </a:r>
          <a:r>
            <a:rPr lang="en-US" sz="1900" kern="1200" dirty="0" smtClean="0"/>
            <a:t> (</a:t>
          </a:r>
          <a:r>
            <a:rPr lang="en-US" sz="1900" kern="1200" dirty="0" err="1" smtClean="0"/>
            <a:t>PCIeRdCur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1927836" y="102227"/>
        <a:ext cx="1478743" cy="717062"/>
      </dsp:txXfrm>
    </dsp:sp>
    <dsp:sp modelId="{7650C54B-2AC6-4F0F-87E5-09596063FB06}">
      <dsp:nvSpPr>
        <dsp:cNvPr id="0" name=""/>
        <dsp:cNvSpPr/>
      </dsp:nvSpPr>
      <dsp:spPr>
        <a:xfrm>
          <a:off x="2057863" y="841598"/>
          <a:ext cx="152336" cy="571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260"/>
              </a:lnTo>
              <a:lnTo>
                <a:pt x="152336" y="571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E5AA0-D51D-4BDE-AF3F-7383D42739F6}">
      <dsp:nvSpPr>
        <dsp:cNvPr id="0" name=""/>
        <dsp:cNvSpPr/>
      </dsp:nvSpPr>
      <dsp:spPr>
        <a:xfrm>
          <a:off x="2210199" y="1032019"/>
          <a:ext cx="1218689" cy="761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Inbound PCIe read</a:t>
          </a:r>
          <a:endParaRPr lang="en-US" sz="1800" kern="1200" dirty="0"/>
        </a:p>
      </dsp:txBody>
      <dsp:txXfrm>
        <a:off x="2232508" y="1054328"/>
        <a:ext cx="1174071" cy="717062"/>
      </dsp:txXfrm>
    </dsp:sp>
    <dsp:sp modelId="{7D0D4E82-BFDC-446D-ABCD-934FE30476B8}">
      <dsp:nvSpPr>
        <dsp:cNvPr id="0" name=""/>
        <dsp:cNvSpPr/>
      </dsp:nvSpPr>
      <dsp:spPr>
        <a:xfrm>
          <a:off x="3809728" y="79918"/>
          <a:ext cx="1523361" cy="76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MMIO Read (</a:t>
          </a:r>
          <a:r>
            <a:rPr lang="en-US" sz="1900" kern="1200" dirty="0" err="1" smtClean="0"/>
            <a:t>PRd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3832037" y="102227"/>
        <a:ext cx="1478743" cy="717062"/>
      </dsp:txXfrm>
    </dsp:sp>
    <dsp:sp modelId="{1B796CC7-C2CB-47BB-9057-38B0959A0541}">
      <dsp:nvSpPr>
        <dsp:cNvPr id="0" name=""/>
        <dsp:cNvSpPr/>
      </dsp:nvSpPr>
      <dsp:spPr>
        <a:xfrm>
          <a:off x="3962064" y="841598"/>
          <a:ext cx="152336" cy="571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260"/>
              </a:lnTo>
              <a:lnTo>
                <a:pt x="152336" y="571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57F5E-9DDA-44DC-B09D-CAA47593CA90}">
      <dsp:nvSpPr>
        <dsp:cNvPr id="0" name=""/>
        <dsp:cNvSpPr/>
      </dsp:nvSpPr>
      <dsp:spPr>
        <a:xfrm>
          <a:off x="4114400" y="1032019"/>
          <a:ext cx="1218689" cy="761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Outbound CPU read</a:t>
          </a:r>
          <a:endParaRPr lang="en-US" sz="1800" kern="1200" dirty="0"/>
        </a:p>
      </dsp:txBody>
      <dsp:txXfrm>
        <a:off x="4136709" y="1054328"/>
        <a:ext cx="1174071" cy="717062"/>
      </dsp:txXfrm>
    </dsp:sp>
    <dsp:sp modelId="{75F1E6D0-55D8-422F-81CB-8B7991990BA4}">
      <dsp:nvSpPr>
        <dsp:cNvPr id="0" name=""/>
        <dsp:cNvSpPr/>
      </dsp:nvSpPr>
      <dsp:spPr>
        <a:xfrm>
          <a:off x="5713930" y="79918"/>
          <a:ext cx="1523361" cy="76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MMIO Write (</a:t>
          </a:r>
          <a:r>
            <a:rPr lang="en-US" sz="1900" kern="1200" dirty="0" err="1" smtClean="0"/>
            <a:t>WiL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5736239" y="102227"/>
        <a:ext cx="1478743" cy="717062"/>
      </dsp:txXfrm>
    </dsp:sp>
    <dsp:sp modelId="{C19C029F-B1C5-4AE3-A105-DD045C4CA2E7}">
      <dsp:nvSpPr>
        <dsp:cNvPr id="0" name=""/>
        <dsp:cNvSpPr/>
      </dsp:nvSpPr>
      <dsp:spPr>
        <a:xfrm>
          <a:off x="5866266" y="841598"/>
          <a:ext cx="152336" cy="571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260"/>
              </a:lnTo>
              <a:lnTo>
                <a:pt x="152336" y="571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B322E-7F1B-496F-A50B-0AAE65566F0C}">
      <dsp:nvSpPr>
        <dsp:cNvPr id="0" name=""/>
        <dsp:cNvSpPr/>
      </dsp:nvSpPr>
      <dsp:spPr>
        <a:xfrm>
          <a:off x="6018602" y="1032019"/>
          <a:ext cx="1218689" cy="761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Outbound CPU write</a:t>
          </a:r>
          <a:endParaRPr lang="en-US" sz="1800" kern="1200" dirty="0"/>
        </a:p>
      </dsp:txBody>
      <dsp:txXfrm>
        <a:off x="6040911" y="1054328"/>
        <a:ext cx="1174071" cy="717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57CC-D605-40CB-A23C-9C03FB0B3311}">
      <dsp:nvSpPr>
        <dsp:cNvPr id="0" name=""/>
        <dsp:cNvSpPr/>
      </dsp:nvSpPr>
      <dsp:spPr>
        <a:xfrm>
          <a:off x="1233213" y="0"/>
          <a:ext cx="3984128" cy="3984128"/>
        </a:xfrm>
        <a:prstGeom prst="triangl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172D8-81B7-4D4C-8420-4335E0DF60FC}">
      <dsp:nvSpPr>
        <dsp:cNvPr id="0" name=""/>
        <dsp:cNvSpPr/>
      </dsp:nvSpPr>
      <dsp:spPr>
        <a:xfrm>
          <a:off x="2606479" y="434340"/>
          <a:ext cx="6308856" cy="5664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Calibrate I/O bandwidth with expected performance</a:t>
          </a:r>
          <a:endParaRPr lang="en-US" sz="2000" kern="1200" dirty="0"/>
        </a:p>
      </dsp:txBody>
      <dsp:txXfrm>
        <a:off x="2634133" y="461994"/>
        <a:ext cx="6253548" cy="511185"/>
      </dsp:txXfrm>
    </dsp:sp>
    <dsp:sp modelId="{1E925497-1150-41D2-B7F3-20927067EC35}">
      <dsp:nvSpPr>
        <dsp:cNvPr id="0" name=""/>
        <dsp:cNvSpPr/>
      </dsp:nvSpPr>
      <dsp:spPr>
        <a:xfrm>
          <a:off x="2603248" y="1069058"/>
          <a:ext cx="6307510" cy="5664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Check for unexpected cross-NUMA traffic</a:t>
          </a:r>
          <a:endParaRPr lang="en-US" sz="2000" kern="1200" dirty="0" smtClean="0"/>
        </a:p>
      </dsp:txBody>
      <dsp:txXfrm>
        <a:off x="2630902" y="1096712"/>
        <a:ext cx="6252202" cy="511185"/>
      </dsp:txXfrm>
    </dsp:sp>
    <dsp:sp modelId="{07FCACF2-192E-4130-8098-15C59548347A}">
      <dsp:nvSpPr>
        <dsp:cNvPr id="0" name=""/>
        <dsp:cNvSpPr/>
      </dsp:nvSpPr>
      <dsp:spPr>
        <a:xfrm>
          <a:off x="2603248" y="1691276"/>
          <a:ext cx="6291039" cy="5664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Avoid MMIO Read</a:t>
          </a:r>
          <a:endParaRPr lang="en-US" sz="2000" kern="1200" dirty="0" smtClean="0"/>
        </a:p>
      </dsp:txBody>
      <dsp:txXfrm>
        <a:off x="2630902" y="1718930"/>
        <a:ext cx="6235731" cy="511185"/>
      </dsp:txXfrm>
    </dsp:sp>
    <dsp:sp modelId="{96C7C849-054C-4C0A-BDAD-067D92CBE335}">
      <dsp:nvSpPr>
        <dsp:cNvPr id="0" name=""/>
        <dsp:cNvSpPr/>
      </dsp:nvSpPr>
      <dsp:spPr>
        <a:xfrm>
          <a:off x="2591329" y="2318954"/>
          <a:ext cx="6324006" cy="5664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Batch MMIO Write</a:t>
          </a:r>
          <a:endParaRPr lang="en-US" sz="2000" kern="1200" dirty="0" smtClean="0"/>
        </a:p>
      </dsp:txBody>
      <dsp:txXfrm>
        <a:off x="2618983" y="2346608"/>
        <a:ext cx="6268698" cy="511185"/>
      </dsp:txXfrm>
    </dsp:sp>
    <dsp:sp modelId="{8AC89A28-C3DC-4455-8D29-C9B7F2EEE19A}">
      <dsp:nvSpPr>
        <dsp:cNvPr id="0" name=""/>
        <dsp:cNvSpPr/>
      </dsp:nvSpPr>
      <dsp:spPr>
        <a:xfrm>
          <a:off x="2596165" y="2918595"/>
          <a:ext cx="6315097" cy="5664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Optimize Software to make use of DDIO</a:t>
          </a:r>
        </a:p>
      </dsp:txBody>
      <dsp:txXfrm>
        <a:off x="2623819" y="2946249"/>
        <a:ext cx="6259789" cy="511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8A79E-A51A-4579-B38F-71AB1326D67A}">
      <dsp:nvSpPr>
        <dsp:cNvPr id="0" name=""/>
        <dsp:cNvSpPr/>
      </dsp:nvSpPr>
      <dsp:spPr>
        <a:xfrm>
          <a:off x="1354729" y="327"/>
          <a:ext cx="3246207" cy="1298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smtClean="0"/>
            <a:t>VPP A</a:t>
          </a:r>
          <a:endParaRPr lang="en-US" sz="5000" kern="1200" dirty="0"/>
        </a:p>
      </dsp:txBody>
      <dsp:txXfrm>
        <a:off x="2003971" y="327"/>
        <a:ext cx="1947724" cy="1298483"/>
      </dsp:txXfrm>
    </dsp:sp>
    <dsp:sp modelId="{E66DC28B-51CC-452C-820D-D8D980CCD0F0}">
      <dsp:nvSpPr>
        <dsp:cNvPr id="0" name=""/>
        <dsp:cNvSpPr/>
      </dsp:nvSpPr>
      <dsp:spPr>
        <a:xfrm>
          <a:off x="4178930" y="110698"/>
          <a:ext cx="2694352" cy="10777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39370" rIns="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2.63</a:t>
          </a:r>
          <a:endParaRPr lang="en-US" sz="6200" kern="1200" dirty="0"/>
        </a:p>
      </dsp:txBody>
      <dsp:txXfrm>
        <a:off x="4717801" y="110698"/>
        <a:ext cx="1616611" cy="1077741"/>
      </dsp:txXfrm>
    </dsp:sp>
    <dsp:sp modelId="{51EECBDB-201A-4C5B-8C69-D6A8DA7D2E4E}">
      <dsp:nvSpPr>
        <dsp:cNvPr id="0" name=""/>
        <dsp:cNvSpPr/>
      </dsp:nvSpPr>
      <dsp:spPr>
        <a:xfrm>
          <a:off x="1354729" y="1480598"/>
          <a:ext cx="3246207" cy="1298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VPP B</a:t>
          </a:r>
          <a:endParaRPr lang="en-US" sz="5000" kern="1200" dirty="0"/>
        </a:p>
      </dsp:txBody>
      <dsp:txXfrm>
        <a:off x="2003971" y="1480598"/>
        <a:ext cx="1947724" cy="1298483"/>
      </dsp:txXfrm>
    </dsp:sp>
    <dsp:sp modelId="{8D4E643C-9DC0-4949-9FB5-DF0B1C85F40D}">
      <dsp:nvSpPr>
        <dsp:cNvPr id="0" name=""/>
        <dsp:cNvSpPr/>
      </dsp:nvSpPr>
      <dsp:spPr>
        <a:xfrm>
          <a:off x="4178930" y="1590969"/>
          <a:ext cx="2694352" cy="10777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39370" rIns="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2.12</a:t>
          </a:r>
          <a:endParaRPr lang="en-US" sz="6200" kern="1200" dirty="0"/>
        </a:p>
      </dsp:txBody>
      <dsp:txXfrm>
        <a:off x="4717801" y="1590969"/>
        <a:ext cx="1616611" cy="1077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8A79E-A51A-4579-B38F-71AB1326D67A}">
      <dsp:nvSpPr>
        <dsp:cNvPr id="0" name=""/>
        <dsp:cNvSpPr/>
      </dsp:nvSpPr>
      <dsp:spPr>
        <a:xfrm>
          <a:off x="5655" y="50930"/>
          <a:ext cx="2901471" cy="11605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VPP A</a:t>
          </a:r>
          <a:endParaRPr lang="en-US" sz="4500" kern="1200" dirty="0"/>
        </a:p>
      </dsp:txBody>
      <dsp:txXfrm>
        <a:off x="585949" y="50930"/>
        <a:ext cx="1740883" cy="1160588"/>
      </dsp:txXfrm>
    </dsp:sp>
    <dsp:sp modelId="{E66DC28B-51CC-452C-820D-D8D980CCD0F0}">
      <dsp:nvSpPr>
        <dsp:cNvPr id="0" name=""/>
        <dsp:cNvSpPr/>
      </dsp:nvSpPr>
      <dsp:spPr>
        <a:xfrm>
          <a:off x="2529935" y="149580"/>
          <a:ext cx="2408220" cy="9632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2.63</a:t>
          </a:r>
          <a:endParaRPr lang="en-US" sz="3900" kern="1200" dirty="0"/>
        </a:p>
      </dsp:txBody>
      <dsp:txXfrm>
        <a:off x="3011579" y="149580"/>
        <a:ext cx="1444932" cy="963288"/>
      </dsp:txXfrm>
    </dsp:sp>
    <dsp:sp modelId="{6BC2DFB6-1E7D-4536-BAF6-69656B106281}">
      <dsp:nvSpPr>
        <dsp:cNvPr id="0" name=""/>
        <dsp:cNvSpPr/>
      </dsp:nvSpPr>
      <dsp:spPr>
        <a:xfrm>
          <a:off x="4601005" y="149580"/>
          <a:ext cx="2408220" cy="9632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15733</a:t>
          </a:r>
          <a:endParaRPr lang="en-US" sz="3900" kern="1200" dirty="0"/>
        </a:p>
      </dsp:txBody>
      <dsp:txXfrm>
        <a:off x="5082649" y="149580"/>
        <a:ext cx="1444932" cy="963288"/>
      </dsp:txXfrm>
    </dsp:sp>
    <dsp:sp modelId="{77720D02-C1AD-4AA2-86A0-5A73BCB8D44B}">
      <dsp:nvSpPr>
        <dsp:cNvPr id="0" name=""/>
        <dsp:cNvSpPr/>
      </dsp:nvSpPr>
      <dsp:spPr>
        <a:xfrm>
          <a:off x="6672075" y="149580"/>
          <a:ext cx="2408220" cy="9632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5982</a:t>
          </a:r>
          <a:endParaRPr lang="en-US" sz="3900" kern="1200" dirty="0"/>
        </a:p>
      </dsp:txBody>
      <dsp:txXfrm>
        <a:off x="7153719" y="149580"/>
        <a:ext cx="1444932" cy="963288"/>
      </dsp:txXfrm>
    </dsp:sp>
    <dsp:sp modelId="{51EECBDB-201A-4C5B-8C69-D6A8DA7D2E4E}">
      <dsp:nvSpPr>
        <dsp:cNvPr id="0" name=""/>
        <dsp:cNvSpPr/>
      </dsp:nvSpPr>
      <dsp:spPr>
        <a:xfrm>
          <a:off x="5655" y="1374001"/>
          <a:ext cx="2901471" cy="11605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VPP B</a:t>
          </a:r>
          <a:endParaRPr lang="en-US" sz="4500" kern="1200" dirty="0"/>
        </a:p>
      </dsp:txBody>
      <dsp:txXfrm>
        <a:off x="585949" y="1374001"/>
        <a:ext cx="1740883" cy="1160588"/>
      </dsp:txXfrm>
    </dsp:sp>
    <dsp:sp modelId="{8D4E643C-9DC0-4949-9FB5-DF0B1C85F40D}">
      <dsp:nvSpPr>
        <dsp:cNvPr id="0" name=""/>
        <dsp:cNvSpPr/>
      </dsp:nvSpPr>
      <dsp:spPr>
        <a:xfrm>
          <a:off x="2529935" y="1472651"/>
          <a:ext cx="2408220" cy="9632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2.12</a:t>
          </a:r>
          <a:endParaRPr lang="en-US" sz="3900" kern="1200" dirty="0"/>
        </a:p>
      </dsp:txBody>
      <dsp:txXfrm>
        <a:off x="3011579" y="1472651"/>
        <a:ext cx="1444932" cy="963288"/>
      </dsp:txXfrm>
    </dsp:sp>
    <dsp:sp modelId="{617B1F8F-6BF2-467D-BA42-84F5B9D4095C}">
      <dsp:nvSpPr>
        <dsp:cNvPr id="0" name=""/>
        <dsp:cNvSpPr/>
      </dsp:nvSpPr>
      <dsp:spPr>
        <a:xfrm>
          <a:off x="4601005" y="1472651"/>
          <a:ext cx="2408220" cy="9632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1865</a:t>
          </a:r>
          <a:endParaRPr lang="en-US" sz="3900" kern="1200" dirty="0"/>
        </a:p>
      </dsp:txBody>
      <dsp:txXfrm>
        <a:off x="5082649" y="1472651"/>
        <a:ext cx="1444932" cy="963288"/>
      </dsp:txXfrm>
    </dsp:sp>
    <dsp:sp modelId="{28475CC9-D026-465F-BB95-DDD2CCF97E74}">
      <dsp:nvSpPr>
        <dsp:cNvPr id="0" name=""/>
        <dsp:cNvSpPr/>
      </dsp:nvSpPr>
      <dsp:spPr>
        <a:xfrm>
          <a:off x="6672075" y="1472651"/>
          <a:ext cx="2408220" cy="9632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880</a:t>
          </a:r>
          <a:endParaRPr lang="en-US" sz="3900" kern="1200" dirty="0"/>
        </a:p>
      </dsp:txBody>
      <dsp:txXfrm>
        <a:off x="7153719" y="1472651"/>
        <a:ext cx="1444932" cy="963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0CE25-7871-4BDB-9E14-35CA9CB8EA42}">
      <dsp:nvSpPr>
        <dsp:cNvPr id="0" name=""/>
        <dsp:cNvSpPr/>
      </dsp:nvSpPr>
      <dsp:spPr>
        <a:xfrm>
          <a:off x="0" y="695889"/>
          <a:ext cx="2787201" cy="167232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0000"/>
              </a:solidFill>
            </a:rPr>
            <a:t>Instructions</a:t>
          </a:r>
          <a:r>
            <a:rPr lang="en-US" sz="2700" b="1" kern="1200" dirty="0" smtClean="0"/>
            <a:t>/</a:t>
          </a:r>
          <a:r>
            <a:rPr lang="en-US" sz="2700" b="0" kern="1200" dirty="0" err="1" smtClean="0"/>
            <a:t>pkt</a:t>
          </a:r>
          <a:endParaRPr lang="en-US" sz="2700" b="0" kern="1200" dirty="0"/>
        </a:p>
      </dsp:txBody>
      <dsp:txXfrm>
        <a:off x="0" y="695889"/>
        <a:ext cx="2787201" cy="1672320"/>
      </dsp:txXfrm>
    </dsp:sp>
    <dsp:sp modelId="{BF1283A9-B40D-4367-BD93-BA8ADEF3F094}">
      <dsp:nvSpPr>
        <dsp:cNvPr id="0" name=""/>
        <dsp:cNvSpPr/>
      </dsp:nvSpPr>
      <dsp:spPr>
        <a:xfrm>
          <a:off x="3065921" y="695889"/>
          <a:ext cx="2787201" cy="167232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0000"/>
              </a:solidFill>
            </a:rPr>
            <a:t>Cycles</a:t>
          </a:r>
          <a:r>
            <a:rPr lang="en-US" sz="2700" b="1" kern="1200" dirty="0" smtClean="0"/>
            <a:t>/</a:t>
          </a:r>
          <a:r>
            <a:rPr lang="en-US" sz="2700" b="0" kern="1200" dirty="0" err="1" smtClean="0"/>
            <a:t>pkt</a:t>
          </a:r>
          <a:endParaRPr lang="en-US" sz="2700" b="0" kern="1200" dirty="0"/>
        </a:p>
      </dsp:txBody>
      <dsp:txXfrm>
        <a:off x="3065921" y="695889"/>
        <a:ext cx="2787201" cy="1672320"/>
      </dsp:txXfrm>
    </dsp:sp>
    <dsp:sp modelId="{D52593CF-B0CC-419D-86F4-94FCA5FFDC9C}">
      <dsp:nvSpPr>
        <dsp:cNvPr id="0" name=""/>
        <dsp:cNvSpPr/>
      </dsp:nvSpPr>
      <dsp:spPr>
        <a:xfrm>
          <a:off x="6131843" y="695889"/>
          <a:ext cx="2787201" cy="167232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IPC</a:t>
          </a:r>
          <a:endParaRPr lang="en-US" sz="2700" kern="1200" dirty="0"/>
        </a:p>
      </dsp:txBody>
      <dsp:txXfrm>
        <a:off x="6131843" y="695889"/>
        <a:ext cx="2787201" cy="16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Arial" panose="020B0604020202020204" pitchFamily="34" charset="0"/>
              </a:rPr>
              <a:pPr/>
              <a:t>5/10/2017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D7FC5FE-6F0D-D34A-8EE6-C95B4F5F4DC8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2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visibility into performance, here is an example</a:t>
            </a:r>
          </a:p>
          <a:p>
            <a:r>
              <a:rPr lang="en-US" dirty="0" smtClean="0"/>
              <a:t>code efficiency</a:t>
            </a:r>
          </a:p>
          <a:p>
            <a:r>
              <a:rPr lang="en-US" dirty="0" smtClean="0"/>
              <a:t>compiler efficiency</a:t>
            </a:r>
          </a:p>
          <a:p>
            <a:r>
              <a:rPr lang="en-US" dirty="0" smtClean="0"/>
              <a:t>IPC really very bad,</a:t>
            </a:r>
            <a:r>
              <a:rPr lang="en-US" baseline="0" dirty="0" smtClean="0"/>
              <a:t> TMAM L1</a:t>
            </a:r>
          </a:p>
          <a:p>
            <a:r>
              <a:rPr lang="en-US" baseline="0" dirty="0" smtClean="0"/>
              <a:t>un-</a:t>
            </a:r>
            <a:r>
              <a:rPr lang="en-US" baseline="0" dirty="0" err="1" smtClean="0"/>
              <a:t>optimzed</a:t>
            </a:r>
            <a:r>
              <a:rPr lang="en-US" baseline="0" dirty="0" smtClean="0"/>
              <a:t> OpenSSL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1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visibility into performance, here is an example</a:t>
            </a:r>
          </a:p>
          <a:p>
            <a:r>
              <a:rPr lang="en-US" dirty="0" smtClean="0"/>
              <a:t>code efficiency</a:t>
            </a:r>
          </a:p>
          <a:p>
            <a:r>
              <a:rPr lang="en-US" dirty="0" smtClean="0"/>
              <a:t>compiler efficiency</a:t>
            </a:r>
          </a:p>
          <a:p>
            <a:r>
              <a:rPr lang="en-US" dirty="0" smtClean="0"/>
              <a:t>IPC really very bad,</a:t>
            </a:r>
            <a:r>
              <a:rPr lang="en-US" baseline="0" dirty="0" smtClean="0"/>
              <a:t> TMAM L1</a:t>
            </a:r>
          </a:p>
          <a:p>
            <a:r>
              <a:rPr lang="en-US" baseline="0" dirty="0" smtClean="0"/>
              <a:t>un-</a:t>
            </a:r>
            <a:r>
              <a:rPr lang="en-US" baseline="0" dirty="0" err="1" smtClean="0"/>
              <a:t>optimzed</a:t>
            </a:r>
            <a:r>
              <a:rPr lang="en-US" baseline="0" dirty="0" smtClean="0"/>
              <a:t> OpenSSL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09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Understand composition of 539 instructions/</a:t>
            </a:r>
            <a:r>
              <a:rPr lang="en-US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pkt</a:t>
            </a:r>
            <a:endPara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Are we using optimal functions?</a:t>
            </a:r>
          </a:p>
          <a:p>
            <a:pPr marL="342900" indent="-342900">
              <a:buAutoNum type="arabicPeriod"/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Can we avoid heavy generic processing?</a:t>
            </a:r>
          </a:p>
          <a:p>
            <a:pPr marL="342900" indent="-342900">
              <a:buAutoNum type="arabicPeriod"/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Can we group the processing by type of works?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96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0C80C-9469-4D93-977E-65B82359616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0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chart</a:t>
            </a:r>
          </a:p>
          <a:p>
            <a:r>
              <a:rPr lang="en-US" dirty="0" smtClean="0"/>
              <a:t>Identify</a:t>
            </a:r>
            <a:r>
              <a:rPr lang="en-US" baseline="0" dirty="0" smtClean="0"/>
              <a:t> heavy duty functions</a:t>
            </a:r>
            <a:endParaRPr lang="en-US" dirty="0" smtClean="0"/>
          </a:p>
          <a:p>
            <a:r>
              <a:rPr lang="en-US" dirty="0" smtClean="0"/>
              <a:t>Offload methods</a:t>
            </a:r>
          </a:p>
          <a:p>
            <a:r>
              <a:rPr lang="en-US" dirty="0" smtClean="0"/>
              <a:t>Burst</a:t>
            </a:r>
            <a:r>
              <a:rPr lang="en-US" baseline="0" dirty="0" smtClean="0"/>
              <a:t> / loop</a:t>
            </a:r>
          </a:p>
          <a:p>
            <a:r>
              <a:rPr lang="en-US" baseline="0" dirty="0" smtClean="0"/>
              <a:t>Part of Linux perf (Intel upstream to kernel)</a:t>
            </a:r>
          </a:p>
          <a:p>
            <a:r>
              <a:rPr lang="en-US" baseline="0" dirty="0" smtClean="0"/>
              <a:t>Code footprint (</a:t>
            </a:r>
            <a:r>
              <a:rPr lang="en-US" baseline="0" dirty="0" err="1" smtClean="0"/>
              <a:t>Coremark</a:t>
            </a:r>
            <a:r>
              <a:rPr lang="en-US" baseline="0" dirty="0" smtClean="0"/>
              <a:t> example)</a:t>
            </a:r>
          </a:p>
          <a:p>
            <a:r>
              <a:rPr lang="en-US" baseline="0" dirty="0" smtClean="0"/>
              <a:t>Compiler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40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6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74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38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–v to see the raw perf encoding.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3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0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0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Network </a:t>
            </a:r>
            <a:r>
              <a:rPr lang="en-US" baseline="0" dirty="0" smtClean="0"/>
              <a:t>oriented workload analysis is very different than Computed oriented workload (like AI)</a:t>
            </a:r>
          </a:p>
          <a:p>
            <a:r>
              <a:rPr lang="en-US" baseline="0" dirty="0" smtClean="0"/>
              <a:t>a lot of IO is involved and CPU + I/O interaction </a:t>
            </a:r>
          </a:p>
          <a:p>
            <a:r>
              <a:rPr lang="en-US" baseline="0" dirty="0" smtClean="0"/>
              <a:t>addition to widely available CPU side tools (perf, </a:t>
            </a:r>
            <a:r>
              <a:rPr lang="en-US" baseline="0" dirty="0" err="1" smtClean="0"/>
              <a:t>Vtune</a:t>
            </a:r>
            <a:r>
              <a:rPr lang="en-US" baseline="0" dirty="0" smtClean="0"/>
              <a:t>) we need other tools to cover </a:t>
            </a:r>
            <a:r>
              <a:rPr lang="en-US" baseline="0" dirty="0" smtClean="0"/>
              <a:t>uncore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7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0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DDIO miss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balance descriptor sizes (larger the span, more chance to collide cache sets)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Avoid </a:t>
            </a:r>
            <a:r>
              <a:rPr lang="en-US" baseline="0" dirty="0" smtClean="0"/>
              <a:t>RFO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disable CRC striping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7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3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Look for cross numa traffic</a:t>
            </a:r>
          </a:p>
          <a:p>
            <a:pPr lvl="0"/>
            <a:r>
              <a:rPr lang="en-US" dirty="0" smtClean="0"/>
              <a:t>Check if DDIO is utilized optimally</a:t>
            </a:r>
          </a:p>
          <a:p>
            <a:pPr lvl="0"/>
            <a:r>
              <a:rPr lang="en-US" dirty="0" smtClean="0"/>
              <a:t>Remember memory latency is x times LLC </a:t>
            </a:r>
            <a:r>
              <a:rPr lang="en-US" dirty="0" smtClean="0"/>
              <a:t>latency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1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08398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100000"/>
              </a:lnSpc>
              <a:defRPr sz="5000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50pt Arial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Arial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Arial bullet one</a:t>
            </a:r>
          </a:p>
          <a:p>
            <a:pPr lvl="2"/>
            <a:r>
              <a:rPr lang="en-US" dirty="0" smtClean="0"/>
              <a:t>14pt Arial third level</a:t>
            </a:r>
          </a:p>
          <a:p>
            <a:pPr lvl="3"/>
            <a:r>
              <a:rPr lang="en-US" dirty="0" smtClean="0"/>
              <a:t>12pt Arial fourth level</a:t>
            </a:r>
          </a:p>
          <a:p>
            <a:pPr lvl="4"/>
            <a:r>
              <a:rPr lang="en-US" dirty="0" smtClean="0"/>
              <a:t>12pt Arial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000" b="0" cap="none" spc="0" baseline="0">
                <a:solidFill>
                  <a:schemeClr val="tx2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40pt Arial 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Arial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000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40pt Arial 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Arial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Arial" panose="020B0604020202020204" pitchFamily="34" charset="0"/>
                <a:ea typeface="Intel Clear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Arial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40pt Arial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40pt Arial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Arial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_experience_hrz_wht_rgb_30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79" y="1874822"/>
            <a:ext cx="3646443" cy="15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 marL="744538" indent="-174625">
              <a:lnSpc>
                <a:spcPct val="100000"/>
              </a:lnSpc>
              <a:spcBef>
                <a:spcPts val="600"/>
              </a:spcBef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1BBDE-7A4E-4433-AA8F-21F8E64F6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08398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100000"/>
              </a:lnSpc>
              <a:defRPr sz="5000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50pt Arial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Arial Subhead, Date, Etc.</a:t>
            </a:r>
            <a:endParaRPr lang="en-US" dirty="0"/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08398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100000"/>
              </a:lnSpc>
              <a:defRPr sz="5000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50pt Arial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Arial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Arial body text</a:t>
            </a:r>
          </a:p>
          <a:p>
            <a:pPr lvl="1"/>
            <a:r>
              <a:rPr lang="en-US" dirty="0" smtClean="0"/>
              <a:t>18pt Arial bullet one</a:t>
            </a:r>
          </a:p>
          <a:p>
            <a:pPr lvl="2"/>
            <a:r>
              <a:rPr lang="en-US" dirty="0" smtClean="0"/>
              <a:t>16pt Arial sub-bullet</a:t>
            </a:r>
          </a:p>
          <a:p>
            <a:pPr lvl="3"/>
            <a:r>
              <a:rPr lang="en-US" dirty="0" smtClean="0"/>
              <a:t>14pt Arial fourth level</a:t>
            </a:r>
          </a:p>
          <a:p>
            <a:pPr lvl="4"/>
            <a:r>
              <a:rPr lang="en-US" dirty="0" smtClean="0"/>
              <a:t>12pt Arial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Arial bullet one</a:t>
            </a:r>
          </a:p>
          <a:p>
            <a:pPr lvl="2"/>
            <a:r>
              <a:rPr lang="en-US" dirty="0" smtClean="0"/>
              <a:t>14pt Arial third level</a:t>
            </a:r>
          </a:p>
          <a:p>
            <a:pPr lvl="3"/>
            <a:r>
              <a:rPr lang="en-US" dirty="0" smtClean="0"/>
              <a:t>12pt Arial fourth level</a:t>
            </a:r>
          </a:p>
          <a:p>
            <a:pPr lvl="4"/>
            <a:r>
              <a:rPr lang="en-US" dirty="0" smtClean="0"/>
              <a:t>12pt Arial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Arial bullet one</a:t>
            </a:r>
          </a:p>
          <a:p>
            <a:pPr lvl="2"/>
            <a:r>
              <a:rPr lang="en-US" dirty="0" smtClean="0"/>
              <a:t>14pt Arial third level</a:t>
            </a:r>
          </a:p>
          <a:p>
            <a:pPr lvl="3"/>
            <a:r>
              <a:rPr lang="en-US" dirty="0" smtClean="0"/>
              <a:t>12pt Arial fourth level</a:t>
            </a:r>
          </a:p>
          <a:p>
            <a:pPr lvl="4"/>
            <a:r>
              <a:rPr lang="en-US" dirty="0" smtClean="0"/>
              <a:t>12pt Arial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Arial bullet one</a:t>
            </a:r>
          </a:p>
          <a:p>
            <a:pPr lvl="2"/>
            <a:r>
              <a:rPr lang="en-US" dirty="0" smtClean="0"/>
              <a:t>14pt Arial third level</a:t>
            </a:r>
          </a:p>
          <a:p>
            <a:pPr lvl="3"/>
            <a:r>
              <a:rPr lang="en-US" dirty="0" smtClean="0"/>
              <a:t>12pt Arial fourth level</a:t>
            </a:r>
          </a:p>
          <a:p>
            <a:pPr lvl="4"/>
            <a:r>
              <a:rPr lang="en-US" dirty="0" smtClean="0"/>
              <a:t>12pt Arial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Arial" panose="020B0604020202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Arial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Arial bullet one</a:t>
            </a:r>
          </a:p>
          <a:p>
            <a:pPr lvl="2"/>
            <a:r>
              <a:rPr lang="en-US" dirty="0" smtClean="0"/>
              <a:t>14pt Arial third level</a:t>
            </a:r>
          </a:p>
          <a:p>
            <a:pPr lvl="3"/>
            <a:r>
              <a:rPr lang="en-US" dirty="0" smtClean="0"/>
              <a:t>12pt Arial fourth level</a:t>
            </a:r>
          </a:p>
          <a:p>
            <a:pPr lvl="4"/>
            <a:r>
              <a:rPr lang="en-US" dirty="0" smtClean="0"/>
              <a:t>12pt Arial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Arial bullet one</a:t>
            </a:r>
          </a:p>
          <a:p>
            <a:pPr lvl="2"/>
            <a:r>
              <a:rPr lang="en-US" dirty="0" smtClean="0"/>
              <a:t>14pt Arial third level</a:t>
            </a:r>
          </a:p>
          <a:p>
            <a:pPr lvl="3"/>
            <a:r>
              <a:rPr lang="en-US" dirty="0" smtClean="0"/>
              <a:t>12pt Arial fourth level</a:t>
            </a:r>
          </a:p>
          <a:p>
            <a:pPr lvl="4"/>
            <a:r>
              <a:rPr lang="en-US" dirty="0" smtClean="0"/>
              <a:t>12pt Arial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Arial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Arial body text</a:t>
            </a:r>
          </a:p>
          <a:p>
            <a:pPr lvl="1"/>
            <a:r>
              <a:rPr lang="en-US" dirty="0" smtClean="0"/>
              <a:t>16pt Arial bullet one</a:t>
            </a:r>
          </a:p>
          <a:p>
            <a:pPr lvl="2"/>
            <a:r>
              <a:rPr lang="en-US" dirty="0" smtClean="0"/>
              <a:t>16pt Arial sub-bullet</a:t>
            </a:r>
          </a:p>
          <a:p>
            <a:pPr lvl="3"/>
            <a:r>
              <a:rPr lang="en-US" dirty="0" smtClean="0"/>
              <a:t>14pt Arial fourth level</a:t>
            </a:r>
          </a:p>
          <a:p>
            <a:pPr lvl="4"/>
            <a:r>
              <a:rPr lang="en-US" dirty="0" smtClean="0"/>
              <a:t>14pt Arial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  <p:sldLayoutId id="214748368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+mj-lt"/>
          <a:ea typeface="Intel Clear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Arial" panose="020B0604020202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content/www/us/en/architecture-and-technology/64-ia-32-architectures-optimization-manual.html" TargetMode="External"/><Relationship Id="rId2" Type="http://schemas.openxmlformats.org/officeDocument/2006/relationships/hyperlink" Target="https://software.intel.com/en-us/blogs/2014/07/11/documentation-for-uncore-performance-monitoring-uni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hub.com/torvalds/linux/blob/master/tools/perf/Documentation/intel-pt.txt" TargetMode="External"/><Relationship Id="rId5" Type="http://schemas.openxmlformats.org/officeDocument/2006/relationships/hyperlink" Target="https://github.com/andikleen/pmu-tools" TargetMode="External"/><Relationship Id="rId4" Type="http://schemas.openxmlformats.org/officeDocument/2006/relationships/hyperlink" Target="https://github.com/opcm/pc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144" y="2853169"/>
            <a:ext cx="8212886" cy="11025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Performance Considerations for Packet Processing on Intel</a:t>
            </a:r>
            <a:r>
              <a:rPr lang="en-US" baseline="30000" dirty="0" smtClean="0"/>
              <a:t>®</a:t>
            </a:r>
            <a:r>
              <a:rPr lang="en-US" dirty="0" smtClean="0"/>
              <a:t> Architecture</a:t>
            </a:r>
            <a:endParaRPr lang="en-US" dirty="0">
              <a:solidFill>
                <a:schemeClr val="bg1">
                  <a:alpha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2" y="3955688"/>
            <a:ext cx="8555037" cy="925360"/>
          </a:xfrm>
        </p:spPr>
        <p:txBody>
          <a:bodyPr/>
          <a:lstStyle/>
          <a:p>
            <a:r>
              <a:rPr lang="en-US" b="0" dirty="0" smtClean="0"/>
              <a:t>Patrick Lu, Intel DCG/NPG/ASE</a:t>
            </a:r>
          </a:p>
          <a:p>
            <a:r>
              <a:rPr lang="en-US" dirty="0" smtClean="0"/>
              <a:t>Acknowledgement: Roman </a:t>
            </a:r>
            <a:r>
              <a:rPr lang="en-US" dirty="0"/>
              <a:t>Dementiev, </a:t>
            </a:r>
            <a:r>
              <a:rPr lang="en-US" dirty="0" smtClean="0"/>
              <a:t>John </a:t>
            </a:r>
            <a:r>
              <a:rPr lang="en-US" dirty="0"/>
              <a:t>DiGiglio, </a:t>
            </a:r>
            <a:r>
              <a:rPr lang="en-US" dirty="0" smtClean="0"/>
              <a:t>Andi </a:t>
            </a:r>
            <a:r>
              <a:rPr lang="en-US" dirty="0"/>
              <a:t>Kleen, </a:t>
            </a:r>
            <a:r>
              <a:rPr lang="en-US" dirty="0" smtClean="0"/>
              <a:t>Maciek </a:t>
            </a:r>
            <a:r>
              <a:rPr lang="en-US" dirty="0"/>
              <a:t>Konstantynowicz, </a:t>
            </a:r>
            <a:r>
              <a:rPr lang="en-US" dirty="0" smtClean="0"/>
              <a:t>Sergio </a:t>
            </a:r>
            <a:r>
              <a:rPr lang="en-US" dirty="0"/>
              <a:t>Gonzalez Monroy, </a:t>
            </a:r>
            <a:r>
              <a:rPr lang="en-US" dirty="0" smtClean="0"/>
              <a:t>Shrikant Shah, George </a:t>
            </a:r>
            <a:r>
              <a:rPr lang="en-US" dirty="0"/>
              <a:t>Tkachuk, </a:t>
            </a:r>
            <a:r>
              <a:rPr lang="en-US" dirty="0" smtClean="0"/>
              <a:t>Vish Viswanathan, Jeremy Williamson</a:t>
            </a:r>
          </a:p>
        </p:txBody>
      </p:sp>
    </p:spTree>
    <p:extLst>
      <p:ext uri="{BB962C8B-B14F-4D97-AF65-F5344CB8AC3E}">
        <p14:creationId xmlns:p14="http://schemas.microsoft.com/office/powerpoint/2010/main" val="2992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Memory Bandwidth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1488" y="158615"/>
            <a:ext cx="3473708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Processor Counter Monitoring (PCM): </a:t>
            </a:r>
            <a:r>
              <a:rPr lang="en-US" sz="1100" b="1" dirty="0" smtClean="0">
                <a:solidFill>
                  <a:srgbClr val="003C71"/>
                </a:solidFill>
              </a:rPr>
              <a:t>./pcm-memory.x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488" y="364883"/>
            <a:ext cx="3385883" cy="1917307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65997" y="3282239"/>
            <a:ext cx="3361382" cy="139997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Reason with memory traffic: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Wrong NUMA allocation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DDIO Miss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CPU data structure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55" y="864984"/>
            <a:ext cx="5025875" cy="2417255"/>
          </a:xfrm>
          <a:prstGeom prst="rect">
            <a:avLst/>
          </a:prstGeom>
        </p:spPr>
      </p:pic>
      <p:sp>
        <p:nvSpPr>
          <p:cNvPr id="138" name="Rectangle 137"/>
          <p:cNvSpPr/>
          <p:nvPr/>
        </p:nvSpPr>
        <p:spPr>
          <a:xfrm>
            <a:off x="3427379" y="3282239"/>
            <a:ext cx="5599920" cy="1403316"/>
          </a:xfrm>
          <a:prstGeom prst="rect">
            <a:avLst/>
          </a:prstGeom>
          <a:gradFill>
            <a:gsLst>
              <a:gs pos="38000">
                <a:schemeClr val="accent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No memory traffic: Best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Fix it in the code!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Receive packets ASAP, descriptor ring sizes (needs tuning)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May be okay, but check for latency!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Uncore Performance Takeaway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53405527"/>
              </p:ext>
            </p:extLst>
          </p:nvPr>
        </p:nvGraphicFramePr>
        <p:xfrm>
          <a:off x="90616" y="743188"/>
          <a:ext cx="8915336" cy="39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089390" y="1334869"/>
            <a:ext cx="0" cy="2849952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/>
                </a:gs>
              </a:gsLst>
              <a:lin ang="5400000" scaled="1"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412" y="1334869"/>
            <a:ext cx="512961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3C71"/>
                </a:solidFill>
              </a:rPr>
              <a:t>Easy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65" y="3907822"/>
            <a:ext cx="897682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3C71"/>
                </a:solidFill>
              </a:rPr>
              <a:t>Advance</a:t>
            </a:r>
          </a:p>
        </p:txBody>
      </p:sp>
    </p:spTree>
    <p:extLst>
      <p:ext uri="{BB962C8B-B14F-4D97-AF65-F5344CB8AC3E}">
        <p14:creationId xmlns:p14="http://schemas.microsoft.com/office/powerpoint/2010/main" val="4931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613" y="2695740"/>
            <a:ext cx="7772400" cy="1021556"/>
          </a:xfrm>
        </p:spPr>
        <p:txBody>
          <a:bodyPr/>
          <a:lstStyle>
            <a:lvl1pPr algn="l">
              <a:lnSpc>
                <a:spcPct val="80000"/>
              </a:lnSpc>
              <a:defRPr sz="5400" b="0" cap="none" spc="10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sz="4000" dirty="0" smtClean="0">
                <a:latin typeface="+mj-lt"/>
                <a:cs typeface="Arial" panose="020B0604020202020204" pitchFamily="34" charset="0"/>
              </a:rPr>
              <a:t>Core Side Performance Consideration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5613" y="3838905"/>
            <a:ext cx="7772400" cy="112514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IPC</a:t>
            </a:r>
          </a:p>
          <a:p>
            <a:r>
              <a:rPr lang="en-US" dirty="0" smtClean="0">
                <a:cs typeface="Arial" panose="020B0604020202020204" pitchFamily="34" charset="0"/>
              </a:rPr>
              <a:t>Intel</a:t>
            </a:r>
            <a:r>
              <a:rPr lang="en-US" baseline="30000" dirty="0" smtClean="0">
                <a:cs typeface="Arial" panose="020B0604020202020204" pitchFamily="34" charset="0"/>
              </a:rPr>
              <a:t>®</a:t>
            </a:r>
            <a:r>
              <a:rPr lang="en-US" dirty="0" smtClean="0">
                <a:cs typeface="Arial" panose="020B0604020202020204" pitchFamily="34" charset="0"/>
              </a:rPr>
              <a:t> Processor Trace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8754" b="2875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100061"/>
              </p:ext>
            </p:extLst>
          </p:nvPr>
        </p:nvGraphicFramePr>
        <p:xfrm>
          <a:off x="455613" y="1797711"/>
          <a:ext cx="8228012" cy="277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Workload Has Best Performance?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69619" y="1383957"/>
            <a:ext cx="2534566" cy="41375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696807"/>
              </p:ext>
            </p:extLst>
          </p:nvPr>
        </p:nvGraphicFramePr>
        <p:xfrm>
          <a:off x="-7296" y="2106993"/>
          <a:ext cx="9085952" cy="258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2" y="308848"/>
            <a:ext cx="8418043" cy="868680"/>
          </a:xfrm>
        </p:spPr>
        <p:txBody>
          <a:bodyPr/>
          <a:lstStyle/>
          <a:p>
            <a:r>
              <a:rPr lang="en-US" sz="2400" dirty="0" smtClean="0"/>
              <a:t>Workload Performance Reveal:</a:t>
            </a:r>
            <a:br>
              <a:rPr lang="en-US" sz="2400" dirty="0" smtClean="0"/>
            </a:br>
            <a:r>
              <a:rPr lang="en-US" sz="2000" dirty="0" smtClean="0"/>
              <a:t>A: Un-optimized VPP IPSec,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B: </a:t>
            </a:r>
            <a:r>
              <a:rPr lang="en-US" sz="2000" dirty="0"/>
              <a:t>Intel</a:t>
            </a:r>
            <a:r>
              <a:rPr lang="en-US" sz="2000" baseline="30000" dirty="0"/>
              <a:t>®</a:t>
            </a:r>
            <a:r>
              <a:rPr lang="en-US" sz="2000" dirty="0"/>
              <a:t> AES-NI Accelerated VPP </a:t>
            </a:r>
            <a:r>
              <a:rPr lang="en-US" sz="2000" dirty="0" smtClean="0"/>
              <a:t>IPSec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488131" y="1608018"/>
            <a:ext cx="1835760" cy="41375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74682" y="1599455"/>
            <a:ext cx="2136809" cy="41375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Instructions/packet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62282" y="1608018"/>
            <a:ext cx="2077626" cy="41375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Cycles/packet</a:t>
            </a:r>
            <a:endParaRPr lang="en-US" dirty="0"/>
          </a:p>
        </p:txBody>
      </p:sp>
      <p:sp>
        <p:nvSpPr>
          <p:cNvPr id="18" name="Curved Left Arrow 17"/>
          <p:cNvSpPr/>
          <p:nvPr/>
        </p:nvSpPr>
        <p:spPr>
          <a:xfrm>
            <a:off x="8662377" y="2441621"/>
            <a:ext cx="302150" cy="1916264"/>
          </a:xfrm>
          <a:prstGeom prst="curved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6655280" y="2549571"/>
            <a:ext cx="302150" cy="1916264"/>
          </a:xfrm>
          <a:prstGeom prst="curved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66000" y="3021684"/>
            <a:ext cx="1622321" cy="67401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6x reduction in cycles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999292" y="2981876"/>
            <a:ext cx="1962630" cy="78910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8x reduction in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Performance is </a:t>
            </a:r>
            <a:r>
              <a:rPr lang="en-US" sz="3200" dirty="0"/>
              <a:t>D</a:t>
            </a:r>
            <a:r>
              <a:rPr lang="en-US" sz="3200" dirty="0" smtClean="0"/>
              <a:t>etermined by Two Factors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Instruction per Cycle (IPC) Mystery</a:t>
            </a:r>
            <a:br>
              <a:rPr lang="en-US" sz="1600" dirty="0"/>
            </a:br>
            <a:endParaRPr lang="en-US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6412210"/>
              </p:ext>
            </p:extLst>
          </p:nvPr>
        </p:nvGraphicFramePr>
        <p:xfrm>
          <a:off x="167290" y="954166"/>
          <a:ext cx="8919045" cy="30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280771" y="3646016"/>
            <a:ext cx="5566667" cy="1017567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Unless IPC is really poor, </a:t>
            </a:r>
            <a:r>
              <a:rPr lang="en-US" sz="2000" b="1" u="sng" dirty="0" smtClean="0">
                <a:ln/>
                <a:solidFill>
                  <a:schemeClr val="accent3"/>
                </a:solidFill>
              </a:rPr>
              <a:t>instructions/packet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or </a:t>
            </a:r>
            <a:r>
              <a:rPr lang="en-US" sz="2000" b="1" u="sng" dirty="0" smtClean="0">
                <a:ln/>
                <a:solidFill>
                  <a:schemeClr val="accent3"/>
                </a:solidFill>
              </a:rPr>
              <a:t>cycles/packet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is more realistic Core metrics. </a:t>
            </a:r>
            <a:endParaRPr lang="en-U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859" y="2082893"/>
            <a:ext cx="379912" cy="8309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5400" dirty="0" smtClean="0">
                <a:solidFill>
                  <a:srgbClr val="003C71"/>
                </a:solidFill>
              </a:rPr>
              <a:t>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1574" y="2082893"/>
            <a:ext cx="403957" cy="8309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5400" dirty="0">
                <a:solidFill>
                  <a:srgbClr val="003C71"/>
                </a:solidFill>
              </a:rPr>
              <a:t>=</a:t>
            </a:r>
            <a:endParaRPr lang="en-US" sz="5400" dirty="0" smtClean="0">
              <a:solidFill>
                <a:srgbClr val="003C7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92468"/>
              </p:ext>
            </p:extLst>
          </p:nvPr>
        </p:nvGraphicFramePr>
        <p:xfrm>
          <a:off x="167290" y="3351516"/>
          <a:ext cx="2590800" cy="13335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0400"/>
                <a:gridCol w="13208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Measured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Instructions / sec (M)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Measured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Cycles / sec (M)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Derived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IPC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Measured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CPU freq. 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Measured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Packets / sec (M)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Derived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Instructions / packet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Derived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Cycles / packet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107371" y="4288631"/>
            <a:ext cx="709970" cy="219076"/>
          </a:xfrm>
          <a:prstGeom prst="roundRect">
            <a:avLst/>
          </a:prstGeom>
          <a:noFill/>
          <a:ln w="38100"/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107371" y="4507706"/>
            <a:ext cx="709970" cy="246175"/>
          </a:xfrm>
          <a:prstGeom prst="roundRect">
            <a:avLst/>
          </a:prstGeom>
          <a:noFill/>
          <a:ln w="38100"/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1D44822-EDEA-41FC-9902-956D18DA7CB7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</a:t>
            </a:r>
            <a:r>
              <a:rPr lang="en-US" baseline="30000" dirty="0" smtClean="0"/>
              <a:t>®</a:t>
            </a:r>
            <a:r>
              <a:rPr lang="en-US" dirty="0" smtClean="0"/>
              <a:t> Processor Trace (Intel</a:t>
            </a:r>
            <a:r>
              <a:rPr lang="en-US" baseline="30000" dirty="0" smtClean="0"/>
              <a:t>®</a:t>
            </a:r>
            <a:r>
              <a:rPr lang="en-US" dirty="0" smtClean="0"/>
              <a:t> PT) Components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6200000">
            <a:off x="5432876" y="3750932"/>
            <a:ext cx="534102" cy="324200"/>
          </a:xfrm>
          <a:prstGeom prst="rightArrow">
            <a:avLst/>
          </a:prstGeom>
          <a:solidFill>
            <a:schemeClr val="dk1">
              <a:tint val="50000"/>
              <a:satMod val="300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Arrow 19"/>
          <p:cNvSpPr/>
          <p:nvPr/>
        </p:nvSpPr>
        <p:spPr>
          <a:xfrm>
            <a:off x="2225884" y="3208143"/>
            <a:ext cx="3045417" cy="286140"/>
          </a:xfrm>
          <a:prstGeom prst="rightArrow">
            <a:avLst/>
          </a:prstGeom>
          <a:solidFill>
            <a:schemeClr val="dk1">
              <a:tint val="50000"/>
              <a:satMod val="300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ight Arrow 30"/>
          <p:cNvSpPr/>
          <p:nvPr/>
        </p:nvSpPr>
        <p:spPr>
          <a:xfrm rot="16200000">
            <a:off x="1643951" y="2593896"/>
            <a:ext cx="779016" cy="286140"/>
          </a:xfrm>
          <a:prstGeom prst="rightArrow">
            <a:avLst/>
          </a:prstGeom>
          <a:solidFill>
            <a:schemeClr val="dk1">
              <a:tint val="50000"/>
              <a:satMod val="30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065351" y="3126474"/>
            <a:ext cx="1225088" cy="108585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Ring0 Agent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(OS, VMM, BIOS, Driver, …)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225884" y="1785303"/>
            <a:ext cx="3045417" cy="286140"/>
          </a:xfrm>
          <a:prstGeom prst="rightArrow">
            <a:avLst/>
          </a:prstGeom>
          <a:solidFill>
            <a:schemeClr val="dk1">
              <a:tint val="50000"/>
              <a:satMod val="300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2827971" y="2058217"/>
            <a:ext cx="20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Intel PT </a:t>
            </a:r>
            <a:r>
              <a:rPr lang="en-US" sz="1200" dirty="0"/>
              <a:t>packet log </a:t>
            </a:r>
          </a:p>
          <a:p>
            <a:pPr algn="ctr"/>
            <a:r>
              <a:rPr lang="en-US" sz="1200" dirty="0"/>
              <a:t>(per logical processor)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41134" y="1994388"/>
            <a:ext cx="1142999" cy="1399590"/>
          </a:xfrm>
          <a:prstGeom prst="rect">
            <a:avLst/>
          </a:prstGeom>
          <a:solidFill>
            <a:schemeClr val="accent1">
              <a:shade val="51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Intel PT-enabled Tools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42667" y="3530404"/>
            <a:ext cx="289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Runtime data, including:</a:t>
            </a:r>
          </a:p>
          <a:p>
            <a:pPr marL="214308" indent="-214308">
              <a:buFont typeface="Arial" pitchFamily="34" charset="0"/>
              <a:buChar char="•"/>
            </a:pPr>
            <a:r>
              <a:rPr lang="en-US" sz="1200" dirty="0"/>
              <a:t>Map linear-address to image files</a:t>
            </a:r>
          </a:p>
          <a:p>
            <a:pPr marL="214308" indent="-214308">
              <a:buFont typeface="Arial" pitchFamily="34" charset="0"/>
              <a:buChar char="•"/>
            </a:pPr>
            <a:r>
              <a:rPr lang="en-US" sz="1200" dirty="0"/>
              <a:t>Map CR3 value to application</a:t>
            </a:r>
          </a:p>
          <a:p>
            <a:pPr marL="214308" indent="-214308">
              <a:buFont typeface="Arial" pitchFamily="34" charset="0"/>
              <a:buChar char="•"/>
            </a:pPr>
            <a:r>
              <a:rPr lang="en-US" sz="1200" dirty="0"/>
              <a:t>Log module load/unload and JIT info</a:t>
            </a:r>
          </a:p>
        </p:txBody>
      </p:sp>
      <p:sp>
        <p:nvSpPr>
          <p:cNvPr id="25" name="Flowchart: Magnetic Disk 24"/>
          <p:cNvSpPr/>
          <p:nvPr/>
        </p:nvSpPr>
        <p:spPr>
          <a:xfrm>
            <a:off x="5385601" y="4122935"/>
            <a:ext cx="628650" cy="597119"/>
          </a:xfrm>
          <a:prstGeom prst="flowChartMagneticDisk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6014253" y="4180084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Binary </a:t>
            </a:r>
          </a:p>
          <a:p>
            <a:r>
              <a:rPr lang="en-US" sz="1200" dirty="0"/>
              <a:t>Image Files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6073579" y="2505376"/>
            <a:ext cx="867554" cy="369866"/>
          </a:xfrm>
          <a:prstGeom prst="rightArrow">
            <a:avLst/>
          </a:prstGeom>
          <a:solidFill>
            <a:schemeClr val="dk1">
              <a:tint val="50000"/>
              <a:satMod val="300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130696" y="1078380"/>
            <a:ext cx="382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Intel® Processor Trace (Intel® PT) packet </a:t>
            </a:r>
            <a:r>
              <a:rPr lang="en-US" sz="1200" dirty="0"/>
              <a:t>log, binaries, and software runtime data are used to reconstruct the precise execution flow</a:t>
            </a:r>
          </a:p>
        </p:txBody>
      </p:sp>
      <p:grpSp>
        <p:nvGrpSpPr>
          <p:cNvPr id="5" name="Cores"/>
          <p:cNvGrpSpPr/>
          <p:nvPr/>
        </p:nvGrpSpPr>
        <p:grpSpPr>
          <a:xfrm>
            <a:off x="1261739" y="1061193"/>
            <a:ext cx="1314450" cy="1286265"/>
            <a:chOff x="899412" y="824460"/>
            <a:chExt cx="1314450" cy="1286265"/>
          </a:xfrm>
        </p:grpSpPr>
        <p:sp>
          <p:nvSpPr>
            <p:cNvPr id="15" name="Rectangle 14"/>
            <p:cNvSpPr/>
            <p:nvPr/>
          </p:nvSpPr>
          <p:spPr>
            <a:xfrm>
              <a:off x="1185162" y="824460"/>
              <a:ext cx="1028700" cy="9715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44886" y="986429"/>
              <a:ext cx="1028700" cy="9715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412" y="1139175"/>
              <a:ext cx="1028700" cy="9715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ysClr val="windowText" lastClr="000000"/>
                  </a:solidFill>
                </a:rPr>
                <a:t>Intel</a:t>
              </a:r>
            </a:p>
            <a:p>
              <a:pPr algn="ctr"/>
              <a:r>
                <a:rPr lang="en-US" sz="1350" dirty="0">
                  <a:solidFill>
                    <a:sysClr val="windowText" lastClr="000000"/>
                  </a:solidFill>
                </a:rPr>
                <a:t>CPU 0..n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956561" y="1858227"/>
              <a:ext cx="818671" cy="19950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b="1" dirty="0">
                  <a:solidFill>
                    <a:schemeClr val="bg1"/>
                  </a:solidFill>
                </a:rPr>
                <a:t>Intel PT HW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0709" y="2534164"/>
            <a:ext cx="14287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Configure &amp; </a:t>
            </a:r>
          </a:p>
          <a:p>
            <a:pPr algn="ctr"/>
            <a:r>
              <a:rPr lang="en-US" sz="1200" dirty="0"/>
              <a:t>enable Intel PT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71301" y="1722978"/>
            <a:ext cx="857250" cy="1923004"/>
          </a:xfrm>
          <a:prstGeom prst="rect">
            <a:avLst/>
          </a:prstGeom>
          <a:solidFill>
            <a:schemeClr val="accent6">
              <a:shade val="51000"/>
              <a:satMod val="13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350" dirty="0"/>
              <a:t>Intel PT Software</a:t>
            </a:r>
          </a:p>
          <a:p>
            <a:pPr algn="ctr"/>
            <a:r>
              <a:rPr lang="en-US" sz="1350" dirty="0"/>
              <a:t>Decoder</a:t>
            </a:r>
          </a:p>
        </p:txBody>
      </p:sp>
      <p:sp>
        <p:nvSpPr>
          <p:cNvPr id="4" name="Mask"/>
          <p:cNvSpPr/>
          <p:nvPr/>
        </p:nvSpPr>
        <p:spPr>
          <a:xfrm>
            <a:off x="0" y="977462"/>
            <a:ext cx="9144000" cy="384692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akeaway"/>
          <p:cNvSpPr/>
          <p:nvPr/>
        </p:nvSpPr>
        <p:spPr>
          <a:xfrm>
            <a:off x="384176" y="2945379"/>
            <a:ext cx="8416924" cy="110101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Intel</a:t>
            </a:r>
            <a:r>
              <a:rPr lang="en-US" sz="2400" b="1" baseline="30000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®</a:t>
            </a:r>
            <a:r>
              <a:rPr lang="en-US" sz="2400" b="1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Processor Trace can reveal </a:t>
            </a:r>
            <a:r>
              <a:rPr lang="en-US" sz="2400" b="1" dirty="0" smtClean="0">
                <a:ln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exact</a:t>
            </a:r>
            <a:r>
              <a:rPr lang="en-US" sz="2400" b="1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execution path</a:t>
            </a:r>
            <a:endParaRPr lang="en-US" sz="2400" b="1" dirty="0">
              <a:ln/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9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animBg="1"/>
      <p:bldP spid="7" grpId="0" animBg="1"/>
      <p:bldP spid="24" grpId="0" animBg="1"/>
      <p:bldP spid="21" grpId="0"/>
      <p:bldP spid="22" grpId="0" animBg="1"/>
      <p:bldP spid="23" grpId="0"/>
      <p:bldP spid="25" grpId="0" animBg="1"/>
      <p:bldP spid="26" grpId="0"/>
      <p:bldP spid="27" grpId="0" animBg="1"/>
      <p:bldP spid="30" grpId="0"/>
      <p:bldP spid="32" grpId="0"/>
      <p:bldP spid="17" grpId="0" animBg="1"/>
      <p:bldP spid="4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Linux* </a:t>
            </a:r>
            <a:r>
              <a:rPr lang="en-US" dirty="0" err="1" smtClean="0"/>
              <a:t>perf</a:t>
            </a:r>
            <a:r>
              <a:rPr lang="en-US" dirty="0" smtClean="0"/>
              <a:t> and Intel</a:t>
            </a:r>
            <a:r>
              <a:rPr lang="en-US" baseline="30000" dirty="0" smtClean="0"/>
              <a:t>®</a:t>
            </a:r>
            <a:r>
              <a:rPr lang="en-US" dirty="0" smtClean="0"/>
              <a:t> Processor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915401"/>
            <a:ext cx="8650386" cy="1205707"/>
          </a:xfrm>
        </p:spPr>
        <p:txBody>
          <a:bodyPr/>
          <a:lstStyle/>
          <a:p>
            <a:r>
              <a:rPr lang="en-US" sz="1800" dirty="0" smtClean="0"/>
              <a:t>Provides basic framework for trace collection, mining, and visualization</a:t>
            </a:r>
          </a:p>
          <a:p>
            <a:pPr lvl="1"/>
            <a:r>
              <a:rPr lang="en-US" sz="1600" dirty="0" smtClean="0"/>
              <a:t>Kernel driver in 4.1, user tools in 4.2/4.3</a:t>
            </a:r>
          </a:p>
          <a:p>
            <a:r>
              <a:rPr lang="en-US" sz="1800" dirty="0" smtClean="0"/>
              <a:t>Supports full trace and “snapshot” modes</a:t>
            </a:r>
          </a:p>
          <a:p>
            <a:r>
              <a:rPr lang="en-US" sz="1800" dirty="0" smtClean="0"/>
              <a:t>Display tools support histograms, event lists, flame graphs, </a:t>
            </a:r>
            <a:r>
              <a:rPr lang="en-US" sz="1800" dirty="0" err="1" smtClean="0"/>
              <a:t>etc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1BBDE-7A4E-4433-AA8F-21F8E64F670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9" y="2292416"/>
            <a:ext cx="8673726" cy="2574559"/>
          </a:xfrm>
          <a:prstGeom prst="rect">
            <a:avLst/>
          </a:prstGeom>
        </p:spPr>
      </p:pic>
      <p:sp>
        <p:nvSpPr>
          <p:cNvPr id="8" name="Mask"/>
          <p:cNvSpPr/>
          <p:nvPr/>
        </p:nvSpPr>
        <p:spPr>
          <a:xfrm>
            <a:off x="0" y="838200"/>
            <a:ext cx="9144000" cy="3986187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akeaway"/>
          <p:cNvSpPr/>
          <p:nvPr/>
        </p:nvSpPr>
        <p:spPr>
          <a:xfrm>
            <a:off x="384176" y="2945379"/>
            <a:ext cx="8181974" cy="110101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Linux perf can capture finest detail with Intel</a:t>
            </a:r>
            <a:r>
              <a:rPr lang="en-US" sz="2400" b="1" baseline="30000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®</a:t>
            </a:r>
            <a:r>
              <a:rPr lang="en-US" sz="2400" b="1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PT.</a:t>
            </a:r>
          </a:p>
          <a:p>
            <a:pPr algn="ctr"/>
            <a:r>
              <a:rPr lang="en-US" sz="2400" b="1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Post processing is required to reduce trace data.</a:t>
            </a:r>
            <a:endParaRPr lang="en-US" sz="2400" b="1" dirty="0">
              <a:ln/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8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Packet using Intel</a:t>
            </a:r>
            <a:r>
              <a:rPr lang="en-US" baseline="30000" dirty="0" smtClean="0"/>
              <a:t>®</a:t>
            </a:r>
            <a:r>
              <a:rPr lang="en-US" dirty="0" smtClean="0"/>
              <a:t> PT</a:t>
            </a:r>
            <a:endParaRPr lang="en-US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000391"/>
              </p:ext>
            </p:extLst>
          </p:nvPr>
        </p:nvGraphicFramePr>
        <p:xfrm>
          <a:off x="300519" y="778028"/>
          <a:ext cx="8432399" cy="334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Rx burst"/>
          <p:cNvGrpSpPr/>
          <p:nvPr/>
        </p:nvGrpSpPr>
        <p:grpSpPr>
          <a:xfrm>
            <a:off x="1436558" y="1203598"/>
            <a:ext cx="1733909" cy="1247954"/>
            <a:chOff x="1436558" y="1203598"/>
            <a:chExt cx="1733909" cy="1247954"/>
          </a:xfrm>
        </p:grpSpPr>
        <p:sp>
          <p:nvSpPr>
            <p:cNvPr id="3" name="Left Brace 2"/>
            <p:cNvSpPr/>
            <p:nvPr/>
          </p:nvSpPr>
          <p:spPr>
            <a:xfrm rot="5400000">
              <a:off x="2102230" y="1383314"/>
              <a:ext cx="402566" cy="1733909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loud 4"/>
            <p:cNvSpPr/>
            <p:nvPr/>
          </p:nvSpPr>
          <p:spPr>
            <a:xfrm>
              <a:off x="1537200" y="1203598"/>
              <a:ext cx="1552755" cy="793630"/>
            </a:xfrm>
            <a:prstGeom prst="cloud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256 packets = 32-packet </a:t>
              </a:r>
              <a:r>
                <a:rPr lang="en-US" sz="1000" dirty="0" err="1" smtClean="0"/>
                <a:t>rx</a:t>
              </a:r>
              <a:r>
                <a:rPr lang="en-US" sz="1000" dirty="0" smtClean="0"/>
                <a:t> burst * 8 loops</a:t>
              </a:r>
              <a:endParaRPr lang="en-US" sz="1000" dirty="0"/>
            </a:p>
          </p:txBody>
        </p:sp>
      </p:grpSp>
      <p:grpSp>
        <p:nvGrpSpPr>
          <p:cNvPr id="12" name="Tx burst"/>
          <p:cNvGrpSpPr/>
          <p:nvPr/>
        </p:nvGrpSpPr>
        <p:grpSpPr>
          <a:xfrm>
            <a:off x="5084739" y="1300983"/>
            <a:ext cx="3474365" cy="1276056"/>
            <a:chOff x="5084739" y="1300983"/>
            <a:chExt cx="3474365" cy="1276056"/>
          </a:xfrm>
        </p:grpSpPr>
        <p:sp>
          <p:nvSpPr>
            <p:cNvPr id="13" name="Cloud 12"/>
            <p:cNvSpPr/>
            <p:nvPr/>
          </p:nvSpPr>
          <p:spPr>
            <a:xfrm>
              <a:off x="5933796" y="1300983"/>
              <a:ext cx="1670649" cy="793630"/>
            </a:xfrm>
            <a:prstGeom prst="cloud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256 packets = 16-packet </a:t>
              </a:r>
              <a:r>
                <a:rPr lang="en-US" sz="1000" dirty="0" err="1" smtClean="0"/>
                <a:t>tx</a:t>
              </a:r>
              <a:r>
                <a:rPr lang="en-US" sz="1000" dirty="0" smtClean="0"/>
                <a:t> burst * 16 loops</a:t>
              </a:r>
              <a:endParaRPr lang="en-US" sz="1000" dirty="0"/>
            </a:p>
          </p:txBody>
        </p:sp>
        <p:sp>
          <p:nvSpPr>
            <p:cNvPr id="14" name="Left Brace 13"/>
            <p:cNvSpPr/>
            <p:nvPr/>
          </p:nvSpPr>
          <p:spPr>
            <a:xfrm rot="5400000">
              <a:off x="6620639" y="638573"/>
              <a:ext cx="402566" cy="3474365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dense function"/>
          <p:cNvGrpSpPr/>
          <p:nvPr/>
        </p:nvGrpSpPr>
        <p:grpSpPr>
          <a:xfrm>
            <a:off x="3092811" y="1177527"/>
            <a:ext cx="5021902" cy="3151863"/>
            <a:chOff x="3092811" y="1177527"/>
            <a:chExt cx="5021902" cy="3151863"/>
          </a:xfrm>
        </p:grpSpPr>
        <p:sp>
          <p:nvSpPr>
            <p:cNvPr id="18" name="Freeform 17"/>
            <p:cNvSpPr/>
            <p:nvPr/>
          </p:nvSpPr>
          <p:spPr>
            <a:xfrm>
              <a:off x="3092811" y="1177527"/>
              <a:ext cx="1248601" cy="2733100"/>
            </a:xfrm>
            <a:custGeom>
              <a:avLst/>
              <a:gdLst>
                <a:gd name="connsiteX0" fmla="*/ 821540 w 1248601"/>
                <a:gd name="connsiteY0" fmla="*/ 0 h 2733100"/>
                <a:gd name="connsiteX1" fmla="*/ 1163187 w 1248601"/>
                <a:gd name="connsiteY1" fmla="*/ 0 h 2733100"/>
                <a:gd name="connsiteX2" fmla="*/ 1248601 w 1248601"/>
                <a:gd name="connsiteY2" fmla="*/ 85414 h 2733100"/>
                <a:gd name="connsiteX3" fmla="*/ 1248601 w 1248601"/>
                <a:gd name="connsiteY3" fmla="*/ 1583625 h 2733100"/>
                <a:gd name="connsiteX4" fmla="*/ 1163187 w 1248601"/>
                <a:gd name="connsiteY4" fmla="*/ 1669039 h 2733100"/>
                <a:gd name="connsiteX5" fmla="*/ 1137282 w 1248601"/>
                <a:gd name="connsiteY5" fmla="*/ 1669039 h 2733100"/>
                <a:gd name="connsiteX6" fmla="*/ 1178438 w 1248601"/>
                <a:gd name="connsiteY6" fmla="*/ 1709883 h 2733100"/>
                <a:gd name="connsiteX7" fmla="*/ 1178746 w 1248601"/>
                <a:gd name="connsiteY7" fmla="*/ 1790848 h 2733100"/>
                <a:gd name="connsiteX8" fmla="*/ 260426 w 1248601"/>
                <a:gd name="connsiteY8" fmla="*/ 2716178 h 2733100"/>
                <a:gd name="connsiteX9" fmla="*/ 179461 w 1248601"/>
                <a:gd name="connsiteY9" fmla="*/ 2716486 h 2733100"/>
                <a:gd name="connsiteX10" fmla="*/ 16922 w 1248601"/>
                <a:gd name="connsiteY10" fmla="*/ 2555178 h 2733100"/>
                <a:gd name="connsiteX11" fmla="*/ 16614 w 1248601"/>
                <a:gd name="connsiteY11" fmla="*/ 2474214 h 2733100"/>
                <a:gd name="connsiteX12" fmla="*/ 816665 w 1248601"/>
                <a:gd name="connsiteY12" fmla="*/ 1668055 h 2733100"/>
                <a:gd name="connsiteX13" fmla="*/ 788293 w 1248601"/>
                <a:gd name="connsiteY13" fmla="*/ 1662327 h 2733100"/>
                <a:gd name="connsiteX14" fmla="*/ 736126 w 1248601"/>
                <a:gd name="connsiteY14" fmla="*/ 1583625 h 2733100"/>
                <a:gd name="connsiteX15" fmla="*/ 736126 w 1248601"/>
                <a:gd name="connsiteY15" fmla="*/ 85414 h 2733100"/>
                <a:gd name="connsiteX16" fmla="*/ 821540 w 1248601"/>
                <a:gd name="connsiteY16" fmla="*/ 0 h 273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8601" h="2733100">
                  <a:moveTo>
                    <a:pt x="821540" y="0"/>
                  </a:moveTo>
                  <a:lnTo>
                    <a:pt x="1163187" y="0"/>
                  </a:lnTo>
                  <a:cubicBezTo>
                    <a:pt x="1210360" y="0"/>
                    <a:pt x="1248601" y="38241"/>
                    <a:pt x="1248601" y="85414"/>
                  </a:cubicBezTo>
                  <a:lnTo>
                    <a:pt x="1248601" y="1583625"/>
                  </a:lnTo>
                  <a:cubicBezTo>
                    <a:pt x="1248601" y="1630798"/>
                    <a:pt x="1210360" y="1669039"/>
                    <a:pt x="1163187" y="1669039"/>
                  </a:cubicBezTo>
                  <a:lnTo>
                    <a:pt x="1137282" y="1669039"/>
                  </a:lnTo>
                  <a:lnTo>
                    <a:pt x="1178438" y="1709883"/>
                  </a:lnTo>
                  <a:cubicBezTo>
                    <a:pt x="1200881" y="1732156"/>
                    <a:pt x="1201019" y="1768405"/>
                    <a:pt x="1178746" y="1790848"/>
                  </a:cubicBezTo>
                  <a:lnTo>
                    <a:pt x="260426" y="2716178"/>
                  </a:lnTo>
                  <a:cubicBezTo>
                    <a:pt x="238153" y="2738621"/>
                    <a:pt x="201904" y="2738759"/>
                    <a:pt x="179461" y="2716486"/>
                  </a:cubicBezTo>
                  <a:lnTo>
                    <a:pt x="16922" y="2555178"/>
                  </a:lnTo>
                  <a:cubicBezTo>
                    <a:pt x="-5521" y="2532905"/>
                    <a:pt x="-5659" y="2496656"/>
                    <a:pt x="16614" y="2474214"/>
                  </a:cubicBezTo>
                  <a:lnTo>
                    <a:pt x="816665" y="1668055"/>
                  </a:lnTo>
                  <a:lnTo>
                    <a:pt x="788293" y="1662327"/>
                  </a:lnTo>
                  <a:cubicBezTo>
                    <a:pt x="757637" y="1649360"/>
                    <a:pt x="736126" y="1619005"/>
                    <a:pt x="736126" y="1583625"/>
                  </a:cubicBezTo>
                  <a:lnTo>
                    <a:pt x="736126" y="85414"/>
                  </a:lnTo>
                  <a:cubicBezTo>
                    <a:pt x="736126" y="38241"/>
                    <a:pt x="774367" y="0"/>
                    <a:pt x="821540" y="0"/>
                  </a:cubicBezTo>
                  <a:close/>
                </a:path>
              </a:pathLst>
            </a:cu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615090">
              <a:off x="4027666" y="3273516"/>
              <a:ext cx="4087047" cy="1055874"/>
            </a:xfrm>
            <a:prstGeom prst="lef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Dense packet processing functions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6387" y="4375517"/>
            <a:ext cx="65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1100" dirty="0" err="1" smtClean="0">
              <a:solidFill>
                <a:srgbClr val="003C7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1076056" y="3469291"/>
            <a:ext cx="408080" cy="1648963"/>
          </a:xfrm>
          <a:prstGeom prst="lef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8787" y="4527917"/>
            <a:ext cx="65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1100" dirty="0" err="1" smtClean="0">
              <a:solidFill>
                <a:srgbClr val="003C71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3197599" y="3603099"/>
            <a:ext cx="408080" cy="1418377"/>
          </a:xfrm>
          <a:prstGeom prst="lef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grpSp>
        <p:nvGrpSpPr>
          <p:cNvPr id="11" name="sub-optimal rx pmd"/>
          <p:cNvGrpSpPr/>
          <p:nvPr/>
        </p:nvGrpSpPr>
        <p:grpSpPr>
          <a:xfrm>
            <a:off x="954975" y="3363161"/>
            <a:ext cx="4620637" cy="1503258"/>
            <a:chOff x="1251824" y="2999429"/>
            <a:chExt cx="4620637" cy="1503258"/>
          </a:xfrm>
        </p:grpSpPr>
        <p:sp>
          <p:nvSpPr>
            <p:cNvPr id="7" name="Left Arrow 6"/>
            <p:cNvSpPr/>
            <p:nvPr/>
          </p:nvSpPr>
          <p:spPr>
            <a:xfrm rot="615090">
              <a:off x="1785414" y="3446813"/>
              <a:ext cx="4087047" cy="1055874"/>
            </a:xfrm>
            <a:prstGeom prst="lef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Not the most optimal driver path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18906522">
              <a:off x="1251824" y="2999429"/>
              <a:ext cx="1786843" cy="214380"/>
            </a:xfrm>
            <a:prstGeom prst="round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Left Brace 23"/>
          <p:cNvSpPr/>
          <p:nvPr/>
        </p:nvSpPr>
        <p:spPr>
          <a:xfrm rot="16200000">
            <a:off x="5878710" y="2579367"/>
            <a:ext cx="408080" cy="3482673"/>
          </a:xfrm>
          <a:prstGeom prst="lef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Tx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9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Performance Takeaway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954508"/>
            <a:ext cx="8228012" cy="34258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Use </a:t>
            </a:r>
            <a:r>
              <a:rPr lang="en-US" dirty="0"/>
              <a:t>p</a:t>
            </a:r>
            <a:r>
              <a:rPr lang="en-US" dirty="0" smtClean="0"/>
              <a:t>erfmon hardware</a:t>
            </a:r>
            <a:r>
              <a:rPr lang="en-US" sz="1800" dirty="0" smtClean="0"/>
              <a:t> to baseline workload performance.</a:t>
            </a:r>
          </a:p>
          <a:p>
            <a:pPr lvl="1" indent="0">
              <a:buNone/>
            </a:pPr>
            <a:r>
              <a:rPr lang="en-US" dirty="0" smtClean="0"/>
              <a:t>PCM, Linux* Perf (</a:t>
            </a:r>
            <a:r>
              <a:rPr lang="en-US" dirty="0" err="1" smtClean="0"/>
              <a:t>pmu</a:t>
            </a:r>
            <a:r>
              <a:rPr lang="en-US" dirty="0" smtClean="0"/>
              <a:t>-tools/{toplev.py, ucevents.py}, </a:t>
            </a:r>
            <a:r>
              <a:rPr lang="en-US" dirty="0" err="1" smtClean="0"/>
              <a:t>intel_pt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Reduce instruction counts per packet</a:t>
            </a:r>
          </a:p>
          <a:p>
            <a:pPr lvl="1" indent="0">
              <a:buNone/>
            </a:pPr>
            <a:r>
              <a:rPr lang="en-US" dirty="0" smtClean="0"/>
              <a:t>Create more direct VPP path to process packets</a:t>
            </a:r>
          </a:p>
          <a:p>
            <a:pPr lvl="1" indent="0">
              <a:buNone/>
            </a:pPr>
            <a:r>
              <a:rPr lang="en-US" dirty="0" smtClean="0"/>
              <a:t>Consider hardware offload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Reduce cycles per packet</a:t>
            </a:r>
          </a:p>
          <a:p>
            <a:pPr lvl="1" indent="0">
              <a:buNone/>
            </a:pPr>
            <a:r>
              <a:rPr lang="en-US" dirty="0" smtClean="0"/>
              <a:t>Follow uncore performance takeaway to reduce latency</a:t>
            </a:r>
          </a:p>
          <a:p>
            <a:pPr lvl="1" indent="0">
              <a:buNone/>
            </a:pPr>
            <a:r>
              <a:rPr lang="en-US" dirty="0" smtClean="0"/>
              <a:t>Measure CPU L1 cache miss latency and look for opportunity to prefetch it (not covered)</a:t>
            </a:r>
          </a:p>
          <a:p>
            <a:pPr marL="342900" lvl="1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Uncore Performance Monitoring with Hardware Counters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PCIe Bandwidth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Memory Bandwidth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Core Performance Monitoring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IPC revisit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Intel</a:t>
            </a:r>
            <a:r>
              <a:rPr lang="en-US" baseline="30000" dirty="0" smtClean="0"/>
              <a:t>®</a:t>
            </a:r>
            <a:r>
              <a:rPr lang="en-US" dirty="0" smtClean="0"/>
              <a:t> Processor Trace for Performance Optimization</a:t>
            </a:r>
          </a:p>
        </p:txBody>
      </p:sp>
    </p:spTree>
    <p:extLst>
      <p:ext uri="{BB962C8B-B14F-4D97-AF65-F5344CB8AC3E}">
        <p14:creationId xmlns:p14="http://schemas.microsoft.com/office/powerpoint/2010/main" val="8192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Xeon</a:t>
            </a:r>
            <a:r>
              <a:rPr lang="en-US" baseline="30000" dirty="0" smtClean="0"/>
              <a:t>®</a:t>
            </a:r>
            <a:r>
              <a:rPr lang="en-US" dirty="0" smtClean="0"/>
              <a:t> E5-v4 Uncore </a:t>
            </a:r>
            <a:r>
              <a:rPr lang="en-US" dirty="0"/>
              <a:t>Performance Monitor Unit (PMU) guide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https://software.intel.com/en-us/blogs/2014/07/11/documentation-for-uncore-performance-monitoring-units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Intel</a:t>
            </a:r>
            <a:r>
              <a:rPr lang="en-US" baseline="30000" dirty="0" smtClean="0"/>
              <a:t>®</a:t>
            </a:r>
            <a:r>
              <a:rPr lang="en-US" dirty="0" smtClean="0"/>
              <a:t> 64 and IA-32 Architectures Optimization Reference Manual: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www.intel.com/content/www/us/en/architecture-and-technology/64-ia-32-architectures-optimization-manual.html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Processor Counter Monitoring (PCM):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github.com/opcm/pcm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pmu</a:t>
            </a:r>
            <a:r>
              <a:rPr lang="en-US" dirty="0"/>
              <a:t>-tools: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github.com/andikleen/pmu-tools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Intel</a:t>
            </a:r>
            <a:r>
              <a:rPr lang="en-US" baseline="30000" dirty="0" smtClean="0"/>
              <a:t>®</a:t>
            </a:r>
            <a:r>
              <a:rPr lang="en-US" dirty="0" smtClean="0"/>
              <a:t> Processor Trace Linux* </a:t>
            </a:r>
            <a:r>
              <a:rPr lang="en-US" dirty="0"/>
              <a:t>perf support: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github.com/torvalds/linux/blob/master/tools/perf/Documentation/intel-pt.txt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Backup</a:t>
            </a:r>
            <a:endParaRPr lang="en-US" sz="4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4762831"/>
            <a:chOff x="0" y="0"/>
            <a:chExt cx="9144000" cy="47628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10883" y="0"/>
              <a:ext cx="7201524" cy="4618120"/>
            </a:xfrm>
            <a:custGeom>
              <a:avLst/>
              <a:gdLst>
                <a:gd name="connsiteX0" fmla="*/ 0 w 1369924"/>
                <a:gd name="connsiteY0" fmla="*/ 0 h 858741"/>
                <a:gd name="connsiteX1" fmla="*/ 1369924 w 1369924"/>
                <a:gd name="connsiteY1" fmla="*/ 0 h 858741"/>
                <a:gd name="connsiteX2" fmla="*/ 1369924 w 1369924"/>
                <a:gd name="connsiteY2" fmla="*/ 858741 h 858741"/>
                <a:gd name="connsiteX3" fmla="*/ 0 w 1369924"/>
                <a:gd name="connsiteY3" fmla="*/ 858741 h 858741"/>
                <a:gd name="connsiteX4" fmla="*/ 0 w 1369924"/>
                <a:gd name="connsiteY4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24" h="858741">
                  <a:moveTo>
                    <a:pt x="0" y="0"/>
                  </a:moveTo>
                  <a:lnTo>
                    <a:pt x="1369924" y="0"/>
                  </a:lnTo>
                  <a:lnTo>
                    <a:pt x="1369924" y="858741"/>
                  </a:lnTo>
                  <a:lnTo>
                    <a:pt x="0" y="858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0" y="0"/>
              <a:ext cx="9144000" cy="4762831"/>
            </a:xfrm>
            <a:prstGeom prst="rect">
              <a:avLst/>
            </a:prstGeom>
            <a:solidFill>
              <a:schemeClr val="tx2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5" r="80977" b="78650"/>
            <a:stretch>
              <a:fillRect/>
            </a:stretch>
          </p:blipFill>
          <p:spPr>
            <a:xfrm>
              <a:off x="1110884" y="127222"/>
              <a:ext cx="1369924" cy="858741"/>
            </a:xfrm>
            <a:custGeom>
              <a:avLst/>
              <a:gdLst>
                <a:gd name="connsiteX0" fmla="*/ 0 w 1369924"/>
                <a:gd name="connsiteY0" fmla="*/ 0 h 858741"/>
                <a:gd name="connsiteX1" fmla="*/ 1369924 w 1369924"/>
                <a:gd name="connsiteY1" fmla="*/ 0 h 858741"/>
                <a:gd name="connsiteX2" fmla="*/ 1369924 w 1369924"/>
                <a:gd name="connsiteY2" fmla="*/ 858741 h 858741"/>
                <a:gd name="connsiteX3" fmla="*/ 0 w 1369924"/>
                <a:gd name="connsiteY3" fmla="*/ 858741 h 858741"/>
                <a:gd name="connsiteX4" fmla="*/ 0 w 1369924"/>
                <a:gd name="connsiteY4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24" h="858741">
                  <a:moveTo>
                    <a:pt x="0" y="0"/>
                  </a:moveTo>
                  <a:lnTo>
                    <a:pt x="1369924" y="0"/>
                  </a:lnTo>
                  <a:lnTo>
                    <a:pt x="1369924" y="858741"/>
                  </a:lnTo>
                  <a:lnTo>
                    <a:pt x="0" y="858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03" t="4132" r="19997" b="78650"/>
            <a:stretch>
              <a:fillRect/>
            </a:stretch>
          </p:blipFill>
          <p:spPr>
            <a:xfrm>
              <a:off x="5813730" y="190832"/>
              <a:ext cx="1058623" cy="795131"/>
            </a:xfrm>
            <a:custGeom>
              <a:avLst/>
              <a:gdLst>
                <a:gd name="connsiteX0" fmla="*/ 0 w 1369924"/>
                <a:gd name="connsiteY0" fmla="*/ 0 h 858741"/>
                <a:gd name="connsiteX1" fmla="*/ 1369924 w 1369924"/>
                <a:gd name="connsiteY1" fmla="*/ 0 h 858741"/>
                <a:gd name="connsiteX2" fmla="*/ 1369924 w 1369924"/>
                <a:gd name="connsiteY2" fmla="*/ 858741 h 858741"/>
                <a:gd name="connsiteX3" fmla="*/ 0 w 1369924"/>
                <a:gd name="connsiteY3" fmla="*/ 858741 h 858741"/>
                <a:gd name="connsiteX4" fmla="*/ 0 w 1369924"/>
                <a:gd name="connsiteY4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24" h="858741">
                  <a:moveTo>
                    <a:pt x="0" y="0"/>
                  </a:moveTo>
                  <a:lnTo>
                    <a:pt x="1369924" y="0"/>
                  </a:lnTo>
                  <a:lnTo>
                    <a:pt x="1369924" y="858741"/>
                  </a:lnTo>
                  <a:lnTo>
                    <a:pt x="0" y="858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-191883" y="2065333"/>
            <a:ext cx="93794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Measure QPI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(Cross Sockets) Bandwidth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03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QPI (cross sockets) Bandwidth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35496" y="1166632"/>
            <a:ext cx="3129062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Processor Counter Monitoring (PCM): </a:t>
            </a:r>
            <a:r>
              <a:rPr lang="en-US" sz="1100" b="1" dirty="0" smtClean="0">
                <a:solidFill>
                  <a:srgbClr val="003C71"/>
                </a:solidFill>
              </a:rPr>
              <a:t>./</a:t>
            </a:r>
            <a:r>
              <a:rPr lang="en-US" sz="1100" b="1" dirty="0" err="1" smtClean="0">
                <a:solidFill>
                  <a:srgbClr val="003C71"/>
                </a:solidFill>
              </a:rPr>
              <a:t>pcm.x</a:t>
            </a:r>
            <a:r>
              <a:rPr lang="en-US" sz="1100" b="1" dirty="0" smtClean="0">
                <a:solidFill>
                  <a:srgbClr val="003C71"/>
                </a:solidFill>
              </a:rPr>
              <a:t> -</a:t>
            </a:r>
            <a:r>
              <a:rPr lang="en-US" sz="1100" b="1" dirty="0" err="1" smtClean="0">
                <a:solidFill>
                  <a:srgbClr val="003C71"/>
                </a:solidFill>
              </a:rPr>
              <a:t>nc</a:t>
            </a:r>
            <a:endParaRPr lang="en-US" sz="1100" b="1" dirty="0" smtClean="0">
              <a:solidFill>
                <a:srgbClr val="003C7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96" y="1363537"/>
            <a:ext cx="4770456" cy="11952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19344" y="3601513"/>
            <a:ext cx="7650420" cy="98531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Any QPI traffic will inevitably hurt latency, if not throughput.</a:t>
            </a:r>
          </a:p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QPI traffic is determined by placements of CPU, memory and I/O.</a:t>
            </a:r>
          </a:p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If </a:t>
            </a:r>
            <a:r>
              <a:rPr lang="en-US" b="1" dirty="0">
                <a:ln/>
                <a:solidFill>
                  <a:schemeClr val="accent3"/>
                </a:solidFill>
              </a:rPr>
              <a:t>unavoidable, watch for link utilization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.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17" y="1072365"/>
            <a:ext cx="3886653" cy="18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613" y="2695740"/>
            <a:ext cx="7772400" cy="1021556"/>
          </a:xfrm>
        </p:spPr>
        <p:txBody>
          <a:bodyPr/>
          <a:lstStyle>
            <a:lvl1pPr algn="l">
              <a:lnSpc>
                <a:spcPct val="80000"/>
              </a:lnSpc>
              <a:defRPr sz="5400" b="0" cap="none" spc="10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sz="4000" dirty="0" smtClean="0">
                <a:latin typeface="+mj-lt"/>
                <a:cs typeface="Arial" panose="020B0604020202020204" pitchFamily="34" charset="0"/>
              </a:rPr>
              <a:t>TMAM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5613" y="3838905"/>
            <a:ext cx="7772400" cy="112514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Top-Down Analysis Methodology (TMAM)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2695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543710" y="0"/>
            <a:ext cx="5991225" cy="26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perf + </a:t>
            </a:r>
            <a:r>
              <a:rPr lang="en-US" dirty="0" err="1" smtClean="0"/>
              <a:t>pmu</a:t>
            </a:r>
            <a:r>
              <a:rPr lang="en-US" dirty="0" smtClean="0"/>
              <a:t>-tools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6538" y="882101"/>
            <a:ext cx="8228012" cy="3425825"/>
          </a:xfrm>
        </p:spPr>
        <p:txBody>
          <a:bodyPr/>
          <a:lstStyle/>
          <a:p>
            <a:r>
              <a:rPr lang="en-US" dirty="0" smtClean="0"/>
              <a:t>Perfmon device abstractions layers reside in /sys/devices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" y="1680889"/>
            <a:ext cx="3853896" cy="1282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82" y="2963093"/>
            <a:ext cx="3823162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#Event not upstreamed yet.</a:t>
            </a:r>
          </a:p>
          <a:p>
            <a:r>
              <a:rPr lang="de-DE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ucevent.py --scale MEGA CBO.CPU_OUTBOUND_MMIO_READ </a:t>
            </a:r>
            <a:r>
              <a:rPr lang="de-DE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</a:p>
          <a:p>
            <a:r>
              <a:rPr lang="de-DE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CBO.CPU_OUTBOUND_MMIO_WRITE \</a:t>
            </a:r>
          </a:p>
          <a:p>
            <a:r>
              <a:rPr lang="de-DE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CBO.PCIE_INBOUND_READ_HIT_DDIO \</a:t>
            </a:r>
          </a:p>
          <a:p>
            <a:r>
              <a:rPr lang="de-DE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CBO.PCIE_INBOUND_READ_MISS_DDIO \</a:t>
            </a:r>
          </a:p>
          <a:p>
            <a:r>
              <a:rPr lang="de-DE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CBO.PCIE_INBOUND_WRITE_HIT_DDIO \</a:t>
            </a:r>
          </a:p>
          <a:p>
            <a:r>
              <a:rPr lang="de-DE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CBO.PCIE_INBOUND_WRITE_MISS_DDIO</a:t>
            </a:r>
            <a:endParaRPr lang="en-US" sz="1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458" y="1346805"/>
            <a:ext cx="4992047" cy="1415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3497" y="2759880"/>
            <a:ext cx="440024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./ucevent.py --scale MEGA iMC.MEM_BW_READS iMC.MEM_BW_WRITES</a:t>
            </a:r>
            <a:endParaRPr lang="en-US" sz="1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483" y="3363505"/>
            <a:ext cx="4760101" cy="1104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80522" y="4474112"/>
            <a:ext cx="440024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./ucevent.py --scale MEGA QPI_LL.QPI_DATA_BW QPI_LL.QPI_LINK_BW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48" y="1511612"/>
            <a:ext cx="4278608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Measure PCIe Bandwidth with Linux perf </a:t>
            </a:r>
            <a:r>
              <a:rPr lang="en-US" sz="1000" dirty="0" smtClean="0">
                <a:solidFill>
                  <a:srgbClr val="003C71"/>
                </a:solidFill>
              </a:rPr>
              <a:t>(events pending upstream):</a:t>
            </a:r>
            <a:endParaRPr lang="en-US" sz="1000" b="1" dirty="0" smtClean="0">
              <a:solidFill>
                <a:srgbClr val="003C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9483" y="1171094"/>
            <a:ext cx="372259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Measure Memory Bandwidth with Linux perf:</a:t>
            </a:r>
            <a:endParaRPr lang="en-US" sz="1100" b="1" dirty="0" smtClean="0">
              <a:solidFill>
                <a:srgbClr val="003C7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9483" y="3180673"/>
            <a:ext cx="372259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Measure QPI Bandwidth with Linux perf:</a:t>
            </a:r>
            <a:endParaRPr lang="en-US" sz="1100" b="1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64" y="73840"/>
            <a:ext cx="7206097" cy="46211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24" name="Rectangle 23"/>
          <p:cNvSpPr/>
          <p:nvPr/>
        </p:nvSpPr>
        <p:spPr>
          <a:xfrm>
            <a:off x="4007457" y="1447137"/>
            <a:ext cx="1272209" cy="2425148"/>
          </a:xfrm>
          <a:prstGeom prst="rect">
            <a:avLst/>
          </a:prstGeom>
          <a:solidFill>
            <a:schemeClr val="accent4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Core: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ALU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L1 cache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L2 cache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93494" y="1447137"/>
            <a:ext cx="579966" cy="2425148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693629" y="1447137"/>
            <a:ext cx="2313828" cy="2425148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dirty="0" err="1" smtClean="0">
                <a:solidFill>
                  <a:schemeClr val="tx2"/>
                </a:solidFill>
              </a:rPr>
              <a:t>un”core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(everything not core)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LLC cache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Memory controller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IIO controller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QPI controller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and more!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79666" y="1447137"/>
            <a:ext cx="2313828" cy="2425148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258237" y="4152995"/>
            <a:ext cx="2313828" cy="542014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693629" y="4152995"/>
            <a:ext cx="2313828" cy="542014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403646" y="184979"/>
            <a:ext cx="989697" cy="878867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674822" y="184978"/>
            <a:ext cx="1083787" cy="878867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69229" y="184978"/>
            <a:ext cx="1590741" cy="878867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11457" y="1432023"/>
            <a:ext cx="579966" cy="2425148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Mask" hidden="1"/>
          <p:cNvSpPr/>
          <p:nvPr/>
        </p:nvSpPr>
        <p:spPr>
          <a:xfrm>
            <a:off x="0" y="0"/>
            <a:ext cx="9144000" cy="47596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85776" y="3658679"/>
            <a:ext cx="8181974" cy="110101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Terminology sync:</a:t>
            </a:r>
          </a:p>
          <a:p>
            <a:pPr algn="ctr"/>
            <a:r>
              <a:rPr lang="en-US" sz="2400" b="1" u="sng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Core</a:t>
            </a:r>
            <a:r>
              <a:rPr lang="en-US" sz="2400" b="1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= execution units (ALU) + L1 cache + L2 caches</a:t>
            </a:r>
          </a:p>
          <a:p>
            <a:pPr algn="ctr"/>
            <a:r>
              <a:rPr lang="en-US" sz="2400" b="1" u="sng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Uncore</a:t>
            </a:r>
            <a:r>
              <a:rPr lang="en-US" sz="2400" b="1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= everything not core</a:t>
            </a:r>
            <a:endParaRPr lang="en-US" sz="2400" b="1" dirty="0">
              <a:ln/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ircle core"/>
          <p:cNvSpPr/>
          <p:nvPr/>
        </p:nvSpPr>
        <p:spPr>
          <a:xfrm>
            <a:off x="4229268" y="2084717"/>
            <a:ext cx="788280" cy="333375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ircle uncore"/>
          <p:cNvSpPr/>
          <p:nvPr/>
        </p:nvSpPr>
        <p:spPr>
          <a:xfrm>
            <a:off x="2235253" y="1699572"/>
            <a:ext cx="1192237" cy="333375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4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Placeholder 11"/>
          <p:cNvPicPr>
            <a:picLocks noGrp="1"/>
          </p:cNvPicPr>
          <p:nvPr>
            <p:ph type="pic" sz="quarter" idx="13"/>
          </p:nvPr>
        </p:nvPicPr>
        <p:blipFill>
          <a:blip r:embed="rId4"/>
          <a:srcRect t="1594" b="1594"/>
          <a:stretch>
            <a:fillRect/>
          </a:stretch>
        </p:blipFill>
        <p:spPr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0" y="11723"/>
            <a:ext cx="9144000" cy="47596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-47624" y="3317901"/>
            <a:ext cx="9219570" cy="145094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Traditional performance </a:t>
            </a:r>
            <a:r>
              <a:rPr lang="en-US" sz="2400" b="1" dirty="0" smtClean="0">
                <a:ln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analysis</a:t>
            </a:r>
            <a:r>
              <a:rPr lang="en-US" sz="2400" b="1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is </a:t>
            </a:r>
            <a:r>
              <a:rPr lang="en-US" sz="2400" b="1" u="sng" dirty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core centric</a:t>
            </a:r>
          </a:p>
          <a:p>
            <a:pPr algn="ctr"/>
            <a:r>
              <a:rPr lang="en-US" sz="2400" b="1" dirty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We need new methodologies to analyze </a:t>
            </a:r>
            <a:r>
              <a:rPr lang="en-US" sz="2400" b="1" u="sng" dirty="0" smtClean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I/O </a:t>
            </a:r>
            <a:r>
              <a:rPr lang="en-US" sz="2400" b="1" u="sng" dirty="0">
                <a:ln/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centric workloads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2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613" y="2695740"/>
            <a:ext cx="7772400" cy="1021556"/>
          </a:xfrm>
        </p:spPr>
        <p:txBody>
          <a:bodyPr/>
          <a:lstStyle>
            <a:lvl1pPr algn="l">
              <a:lnSpc>
                <a:spcPct val="80000"/>
              </a:lnSpc>
              <a:defRPr sz="5400" b="0" cap="none" spc="10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sz="4000" dirty="0" smtClean="0">
                <a:latin typeface="+mj-lt"/>
                <a:cs typeface="Arial" panose="020B0604020202020204" pitchFamily="34" charset="0"/>
              </a:rPr>
              <a:t>Uncore Side Performance Considerations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5613" y="3838905"/>
            <a:ext cx="7772400" cy="112514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PCIe bandwidth</a:t>
            </a:r>
          </a:p>
          <a:p>
            <a:r>
              <a:rPr lang="en-US" dirty="0" smtClean="0">
                <a:cs typeface="Arial" panose="020B0604020202020204" pitchFamily="34" charset="0"/>
              </a:rPr>
              <a:t>Memory bandwidth</a:t>
            </a:r>
          </a:p>
          <a:p>
            <a:r>
              <a:rPr lang="en-US" dirty="0" smtClean="0">
                <a:cs typeface="Arial" panose="020B0604020202020204" pitchFamily="34" charset="0"/>
              </a:rPr>
              <a:t>QPI bandwidth (Backup)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8044" b="280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Sourced Uncore Performance Tool Options</a:t>
            </a:r>
            <a:endParaRPr lang="en-US" dirty="0"/>
          </a:p>
        </p:txBody>
      </p:sp>
      <p:graphicFrame>
        <p:nvGraphicFramePr>
          <p:cNvPr id="41" name="Content Placeholder 4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1484466"/>
              </p:ext>
            </p:extLst>
          </p:nvPr>
        </p:nvGraphicFramePr>
        <p:xfrm>
          <a:off x="455613" y="1203325"/>
          <a:ext cx="8228012" cy="342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4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0883" y="0"/>
            <a:ext cx="7201524" cy="4618120"/>
          </a:xfrm>
          <a:custGeom>
            <a:avLst/>
            <a:gdLst>
              <a:gd name="connsiteX0" fmla="*/ 0 w 1369924"/>
              <a:gd name="connsiteY0" fmla="*/ 0 h 858741"/>
              <a:gd name="connsiteX1" fmla="*/ 1369924 w 1369924"/>
              <a:gd name="connsiteY1" fmla="*/ 0 h 858741"/>
              <a:gd name="connsiteX2" fmla="*/ 1369924 w 1369924"/>
              <a:gd name="connsiteY2" fmla="*/ 858741 h 858741"/>
              <a:gd name="connsiteX3" fmla="*/ 0 w 1369924"/>
              <a:gd name="connsiteY3" fmla="*/ 858741 h 858741"/>
              <a:gd name="connsiteX4" fmla="*/ 0 w 1369924"/>
              <a:gd name="connsiteY4" fmla="*/ 0 h 85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924" h="858741">
                <a:moveTo>
                  <a:pt x="0" y="0"/>
                </a:moveTo>
                <a:lnTo>
                  <a:pt x="1369924" y="0"/>
                </a:lnTo>
                <a:lnTo>
                  <a:pt x="1369924" y="858741"/>
                </a:lnTo>
                <a:lnTo>
                  <a:pt x="0" y="85874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38100">
            <a:noFill/>
          </a:ln>
          <a:effectLst>
            <a:glow>
              <a:schemeClr val="bg1">
                <a:alpha val="40000"/>
              </a:schemeClr>
            </a:glow>
          </a:effectLst>
        </p:spPr>
      </p:pic>
      <p:grpSp>
        <p:nvGrpSpPr>
          <p:cNvPr id="17" name="Group 16"/>
          <p:cNvGrpSpPr/>
          <p:nvPr/>
        </p:nvGrpSpPr>
        <p:grpSpPr>
          <a:xfrm>
            <a:off x="0" y="315"/>
            <a:ext cx="9144000" cy="4762831"/>
            <a:chOff x="0" y="38100"/>
            <a:chExt cx="9144000" cy="4762831"/>
          </a:xfrm>
        </p:grpSpPr>
        <p:sp>
          <p:nvSpPr>
            <p:cNvPr id="15" name="Rectangle 14"/>
            <p:cNvSpPr/>
            <p:nvPr/>
          </p:nvSpPr>
          <p:spPr>
            <a:xfrm>
              <a:off x="0" y="38100"/>
              <a:ext cx="9144000" cy="4762831"/>
            </a:xfrm>
            <a:prstGeom prst="rect">
              <a:avLst/>
            </a:prstGeom>
            <a:solidFill>
              <a:schemeClr val="tx2">
                <a:alpha val="75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91" t="29987" r="15264" b="18044"/>
            <a:stretch>
              <a:fillRect/>
            </a:stretch>
          </p:blipFill>
          <p:spPr>
            <a:xfrm>
              <a:off x="5956852" y="1384852"/>
              <a:ext cx="1256306" cy="2399969"/>
            </a:xfrm>
            <a:custGeom>
              <a:avLst/>
              <a:gdLst>
                <a:gd name="connsiteX0" fmla="*/ 0 w 1369924"/>
                <a:gd name="connsiteY0" fmla="*/ 0 h 858741"/>
                <a:gd name="connsiteX1" fmla="*/ 1369924 w 1369924"/>
                <a:gd name="connsiteY1" fmla="*/ 0 h 858741"/>
                <a:gd name="connsiteX2" fmla="*/ 1369924 w 1369924"/>
                <a:gd name="connsiteY2" fmla="*/ 858741 h 858741"/>
                <a:gd name="connsiteX3" fmla="*/ 0 w 1369924"/>
                <a:gd name="connsiteY3" fmla="*/ 858741 h 858741"/>
                <a:gd name="connsiteX4" fmla="*/ 0 w 1369924"/>
                <a:gd name="connsiteY4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24" h="858741">
                  <a:moveTo>
                    <a:pt x="0" y="0"/>
                  </a:moveTo>
                  <a:lnTo>
                    <a:pt x="1369924" y="0"/>
                  </a:lnTo>
                  <a:lnTo>
                    <a:pt x="1369924" y="858741"/>
                  </a:lnTo>
                  <a:lnTo>
                    <a:pt x="0" y="858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7" t="29987" r="65188" b="18044"/>
            <a:stretch>
              <a:fillRect/>
            </a:stretch>
          </p:blipFill>
          <p:spPr>
            <a:xfrm>
              <a:off x="2361537" y="1384852"/>
              <a:ext cx="1256306" cy="2399969"/>
            </a:xfrm>
            <a:custGeom>
              <a:avLst/>
              <a:gdLst>
                <a:gd name="connsiteX0" fmla="*/ 0 w 1369924"/>
                <a:gd name="connsiteY0" fmla="*/ 0 h 858741"/>
                <a:gd name="connsiteX1" fmla="*/ 1369924 w 1369924"/>
                <a:gd name="connsiteY1" fmla="*/ 0 h 858741"/>
                <a:gd name="connsiteX2" fmla="*/ 1369924 w 1369924"/>
                <a:gd name="connsiteY2" fmla="*/ 858741 h 858741"/>
                <a:gd name="connsiteX3" fmla="*/ 0 w 1369924"/>
                <a:gd name="connsiteY3" fmla="*/ 858741 h 858741"/>
                <a:gd name="connsiteX4" fmla="*/ 0 w 1369924"/>
                <a:gd name="connsiteY4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24" h="858741">
                  <a:moveTo>
                    <a:pt x="0" y="0"/>
                  </a:moveTo>
                  <a:lnTo>
                    <a:pt x="1369924" y="0"/>
                  </a:lnTo>
                  <a:lnTo>
                    <a:pt x="1369924" y="858741"/>
                  </a:lnTo>
                  <a:lnTo>
                    <a:pt x="0" y="858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1" t="1205" r="62759" b="76584"/>
            <a:stretch>
              <a:fillRect/>
            </a:stretch>
          </p:blipFill>
          <p:spPr>
            <a:xfrm>
              <a:off x="2838617" y="65184"/>
              <a:ext cx="954157" cy="1025718"/>
            </a:xfrm>
            <a:custGeom>
              <a:avLst/>
              <a:gdLst>
                <a:gd name="connsiteX0" fmla="*/ 0 w 1369924"/>
                <a:gd name="connsiteY0" fmla="*/ 0 h 858741"/>
                <a:gd name="connsiteX1" fmla="*/ 1369924 w 1369924"/>
                <a:gd name="connsiteY1" fmla="*/ 0 h 858741"/>
                <a:gd name="connsiteX2" fmla="*/ 1369924 w 1369924"/>
                <a:gd name="connsiteY2" fmla="*/ 858741 h 858741"/>
                <a:gd name="connsiteX3" fmla="*/ 0 w 1369924"/>
                <a:gd name="connsiteY3" fmla="*/ 858741 h 858741"/>
                <a:gd name="connsiteX4" fmla="*/ 0 w 1369924"/>
                <a:gd name="connsiteY4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24" h="858741">
                  <a:moveTo>
                    <a:pt x="0" y="0"/>
                  </a:moveTo>
                  <a:lnTo>
                    <a:pt x="1369924" y="0"/>
                  </a:lnTo>
                  <a:lnTo>
                    <a:pt x="1369924" y="858741"/>
                  </a:lnTo>
                  <a:lnTo>
                    <a:pt x="0" y="858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</p:grpSp>
      <p:sp>
        <p:nvSpPr>
          <p:cNvPr id="16" name="Rectangle 15"/>
          <p:cNvSpPr/>
          <p:nvPr/>
        </p:nvSpPr>
        <p:spPr>
          <a:xfrm>
            <a:off x="343919" y="3879804"/>
            <a:ext cx="845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Measure PCIe Bandwidth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21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PCIe Bandwidth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589316" y="700879"/>
            <a:ext cx="4506250" cy="707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9316" y="501208"/>
            <a:ext cx="372259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Processor Counter Monitoring (PCM): </a:t>
            </a:r>
            <a:r>
              <a:rPr lang="en-US" sz="1100" b="1" dirty="0" smtClean="0">
                <a:solidFill>
                  <a:srgbClr val="003C71"/>
                </a:solidFill>
              </a:rPr>
              <a:t>./</a:t>
            </a:r>
            <a:r>
              <a:rPr lang="en-US" sz="1100" b="1" dirty="0" err="1" smtClean="0">
                <a:solidFill>
                  <a:srgbClr val="003C71"/>
                </a:solidFill>
              </a:rPr>
              <a:t>pcm-pcie.x</a:t>
            </a:r>
            <a:r>
              <a:rPr lang="en-US" sz="1100" b="1" dirty="0" smtClean="0">
                <a:solidFill>
                  <a:srgbClr val="003C71"/>
                </a:solidFill>
              </a:rPr>
              <a:t> -e</a:t>
            </a:r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24511964"/>
              </p:ext>
            </p:extLst>
          </p:nvPr>
        </p:nvGraphicFramePr>
        <p:xfrm>
          <a:off x="865133" y="1408527"/>
          <a:ext cx="7238617" cy="187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7328139" y="1238579"/>
            <a:ext cx="45719" cy="15410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en-US" sz="1100" dirty="0" smtClean="0">
              <a:solidFill>
                <a:srgbClr val="003C7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9070" y="3254471"/>
            <a:ext cx="3658033" cy="42789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Match workload I/O throughput</a:t>
            </a:r>
            <a:r>
              <a:rPr lang="en-US" b="1" baseline="30000" dirty="0" smtClean="0">
                <a:ln/>
                <a:solidFill>
                  <a:schemeClr val="accent3"/>
                </a:solidFill>
              </a:rPr>
              <a:t>1</a:t>
            </a:r>
            <a:endParaRPr lang="en-US" b="1" baseline="30000" dirty="0">
              <a:ln/>
              <a:solidFill>
                <a:schemeClr val="accent3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57103" y="3682368"/>
            <a:ext cx="1894111" cy="42789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Avoid MMIO Rd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51214" y="3238371"/>
            <a:ext cx="2333999" cy="42789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Optimize batch size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4427101" y="1435319"/>
            <a:ext cx="30002" cy="3117993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31211" y="1435319"/>
            <a:ext cx="20003" cy="3117993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261093" y="4553312"/>
            <a:ext cx="2872581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1. Results in number of cache lines (64 Bytes)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99070" y="3687673"/>
            <a:ext cx="3638031" cy="42789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Avoid DDIO miss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9070" y="4125415"/>
            <a:ext cx="1659925" cy="42789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Reduce RFO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4762831"/>
            <a:chOff x="0" y="0"/>
            <a:chExt cx="9144000" cy="47628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10883" y="0"/>
              <a:ext cx="7201524" cy="4618120"/>
            </a:xfrm>
            <a:custGeom>
              <a:avLst/>
              <a:gdLst>
                <a:gd name="connsiteX0" fmla="*/ 0 w 1369924"/>
                <a:gd name="connsiteY0" fmla="*/ 0 h 858741"/>
                <a:gd name="connsiteX1" fmla="*/ 1369924 w 1369924"/>
                <a:gd name="connsiteY1" fmla="*/ 0 h 858741"/>
                <a:gd name="connsiteX2" fmla="*/ 1369924 w 1369924"/>
                <a:gd name="connsiteY2" fmla="*/ 858741 h 858741"/>
                <a:gd name="connsiteX3" fmla="*/ 0 w 1369924"/>
                <a:gd name="connsiteY3" fmla="*/ 858741 h 858741"/>
                <a:gd name="connsiteX4" fmla="*/ 0 w 1369924"/>
                <a:gd name="connsiteY4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24" h="858741">
                  <a:moveTo>
                    <a:pt x="0" y="0"/>
                  </a:moveTo>
                  <a:lnTo>
                    <a:pt x="1369924" y="0"/>
                  </a:lnTo>
                  <a:lnTo>
                    <a:pt x="1369924" y="858741"/>
                  </a:lnTo>
                  <a:lnTo>
                    <a:pt x="0" y="858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0" y="0"/>
              <a:ext cx="9144000" cy="4762831"/>
            </a:xfrm>
            <a:prstGeom prst="rect">
              <a:avLst/>
            </a:prstGeom>
            <a:solidFill>
              <a:schemeClr val="tx2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0" t="87638" r="57239"/>
            <a:stretch>
              <a:fillRect/>
            </a:stretch>
          </p:blipFill>
          <p:spPr>
            <a:xfrm>
              <a:off x="1852655" y="4047216"/>
              <a:ext cx="2337683" cy="570905"/>
            </a:xfrm>
            <a:custGeom>
              <a:avLst/>
              <a:gdLst>
                <a:gd name="connsiteX0" fmla="*/ 0 w 1369924"/>
                <a:gd name="connsiteY0" fmla="*/ 0 h 858741"/>
                <a:gd name="connsiteX1" fmla="*/ 1369924 w 1369924"/>
                <a:gd name="connsiteY1" fmla="*/ 0 h 858741"/>
                <a:gd name="connsiteX2" fmla="*/ 1369924 w 1369924"/>
                <a:gd name="connsiteY2" fmla="*/ 858741 h 858741"/>
                <a:gd name="connsiteX3" fmla="*/ 0 w 1369924"/>
                <a:gd name="connsiteY3" fmla="*/ 858741 h 858741"/>
                <a:gd name="connsiteX4" fmla="*/ 0 w 1369924"/>
                <a:gd name="connsiteY4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24" h="858741">
                  <a:moveTo>
                    <a:pt x="0" y="0"/>
                  </a:moveTo>
                  <a:lnTo>
                    <a:pt x="1369924" y="0"/>
                  </a:lnTo>
                  <a:lnTo>
                    <a:pt x="1369924" y="858741"/>
                  </a:lnTo>
                  <a:lnTo>
                    <a:pt x="0" y="858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9" t="87638" r="8860"/>
            <a:stretch>
              <a:fillRect/>
            </a:stretch>
          </p:blipFill>
          <p:spPr>
            <a:xfrm>
              <a:off x="5336652" y="4047216"/>
              <a:ext cx="2337683" cy="570905"/>
            </a:xfrm>
            <a:custGeom>
              <a:avLst/>
              <a:gdLst>
                <a:gd name="connsiteX0" fmla="*/ 0 w 1369924"/>
                <a:gd name="connsiteY0" fmla="*/ 0 h 858741"/>
                <a:gd name="connsiteX1" fmla="*/ 1369924 w 1369924"/>
                <a:gd name="connsiteY1" fmla="*/ 0 h 858741"/>
                <a:gd name="connsiteX2" fmla="*/ 1369924 w 1369924"/>
                <a:gd name="connsiteY2" fmla="*/ 858741 h 858741"/>
                <a:gd name="connsiteX3" fmla="*/ 0 w 1369924"/>
                <a:gd name="connsiteY3" fmla="*/ 858741 h 858741"/>
                <a:gd name="connsiteX4" fmla="*/ 0 w 1369924"/>
                <a:gd name="connsiteY4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24" h="858741">
                  <a:moveTo>
                    <a:pt x="0" y="0"/>
                  </a:moveTo>
                  <a:lnTo>
                    <a:pt x="1369924" y="0"/>
                  </a:lnTo>
                  <a:lnTo>
                    <a:pt x="1369924" y="858741"/>
                  </a:lnTo>
                  <a:lnTo>
                    <a:pt x="0" y="858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</p:grpSp>
      <p:sp>
        <p:nvSpPr>
          <p:cNvPr id="15" name="Rectangle 14"/>
          <p:cNvSpPr/>
          <p:nvPr/>
        </p:nvSpPr>
        <p:spPr>
          <a:xfrm>
            <a:off x="1286486" y="1699573"/>
            <a:ext cx="6571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Measure </a:t>
            </a: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M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emory </a:t>
            </a:r>
            <a:r>
              <a:rPr lang="en-US" sz="5400" b="1" dirty="0">
                <a:ln/>
                <a:solidFill>
                  <a:schemeClr val="accent3"/>
                </a:solidFill>
              </a:rPr>
              <a:t>B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andwidth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49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39.8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6.6|0.9|0.8"/>
</p:tagLst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1204</Words>
  <Application>Microsoft Office PowerPoint</Application>
  <PresentationFormat>On-screen Show (16:9)</PresentationFormat>
  <Paragraphs>272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Intel Clear</vt:lpstr>
      <vt:lpstr>Wingdings</vt:lpstr>
      <vt:lpstr>Int_PPT Template_ClearPro_16x9</vt:lpstr>
      <vt:lpstr>Performance Considerations for Packet Processing on Intel® Architecture</vt:lpstr>
      <vt:lpstr>Agenda</vt:lpstr>
      <vt:lpstr>PowerPoint Presentation</vt:lpstr>
      <vt:lpstr>PowerPoint Presentation</vt:lpstr>
      <vt:lpstr>Uncore Side Performance Considerations</vt:lpstr>
      <vt:lpstr>Open Sourced Uncore Performance Tool Options</vt:lpstr>
      <vt:lpstr>PowerPoint Presentation</vt:lpstr>
      <vt:lpstr>Measure PCIe Bandwidth</vt:lpstr>
      <vt:lpstr>PowerPoint Presentation</vt:lpstr>
      <vt:lpstr>Measure Memory Bandwidth</vt:lpstr>
      <vt:lpstr>Uncore Performance Takeaway</vt:lpstr>
      <vt:lpstr>Core Side Performance Consideration</vt:lpstr>
      <vt:lpstr>Which Workload Has Best Performance?</vt:lpstr>
      <vt:lpstr>Workload Performance Reveal: A: Un-optimized VPP IPSec,  B: Intel® AES-NI Accelerated VPP IPSec</vt:lpstr>
      <vt:lpstr>Performance is Determined by Two Factors Instruction per Cycle (IPC) Mystery </vt:lpstr>
      <vt:lpstr>Intel® Processor Trace (Intel® PT) Components</vt:lpstr>
      <vt:lpstr>Linux* perf and Intel® Processor Trace</vt:lpstr>
      <vt:lpstr>Life Cycle of a Packet using Intel® PT</vt:lpstr>
      <vt:lpstr>Core Performance Takeaway</vt:lpstr>
      <vt:lpstr>References</vt:lpstr>
      <vt:lpstr>PowerPoint Presentation</vt:lpstr>
      <vt:lpstr>Backup</vt:lpstr>
      <vt:lpstr>PowerPoint Presentation</vt:lpstr>
      <vt:lpstr>Measure QPI (cross sockets) Bandwidth</vt:lpstr>
      <vt:lpstr>TMAM</vt:lpstr>
      <vt:lpstr>Linux perf + pmu-tools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2015-05-06T16:36:39Z</dcterms:created>
  <dcterms:modified xsi:type="dcterms:W3CDTF">2017-05-10T20:50:35Z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d001a694-7c66-4352-b53b-895ffdce369f</vt:lpwstr>
  </property>
  <property fmtid="{D5CDD505-2E9C-101B-9397-08002B2CF9AE}" pid="3" name="Offisync_UniqueId">
    <vt:lpwstr>2270704</vt:lpwstr>
  </property>
  <property fmtid="{D5CDD505-2E9C-101B-9397-08002B2CF9AE}" pid="4" name="Offisync_ProviderInitializationData">
    <vt:lpwstr>https://soco.intel.com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yplu</vt:lpwstr>
  </property>
  <property fmtid="{D5CDD505-2E9C-101B-9397-08002B2CF9AE}" pid="7" name="Jive_VersionGuid">
    <vt:lpwstr>9b1975fa-a21b-41a2-a39f-643b0f9b6d43</vt:lpwstr>
  </property>
</Properties>
</file>