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0" r:id="rId3"/>
    <p:sldId id="261" r:id="rId4"/>
    <p:sldId id="281" r:id="rId5"/>
    <p:sldId id="282" r:id="rId6"/>
    <p:sldId id="284" r:id="rId7"/>
    <p:sldId id="293" r:id="rId8"/>
    <p:sldId id="287" r:id="rId9"/>
    <p:sldId id="283" r:id="rId10"/>
    <p:sldId id="288" r:id="rId11"/>
    <p:sldId id="289" r:id="rId12"/>
    <p:sldId id="290" r:id="rId13"/>
    <p:sldId id="291" r:id="rId14"/>
    <p:sldId id="292" r:id="rId15"/>
    <p:sldId id="278" r:id="rId16"/>
    <p:sldId id="2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5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3910" autoAdjust="0"/>
  </p:normalViewPr>
  <p:slideViewPr>
    <p:cSldViewPr snapToGrid="0">
      <p:cViewPr varScale="1">
        <p:scale>
          <a:sx n="70" d="100"/>
          <a:sy n="70" d="100"/>
        </p:scale>
        <p:origin x="4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FB211-7A6B-424E-BF5F-7D527E9D65E4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FECE4-5379-4F5B-A66D-36D5D7F8C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32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BDB99-8D42-BF45-BDAB-83BECAC8CAF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83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91FC6-16C5-47E2-B41A-042138C57E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83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91FC6-16C5-47E2-B41A-042138C57E8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602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91FC6-16C5-47E2-B41A-042138C57E8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53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91FC6-16C5-47E2-B41A-042138C57E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0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BDB99-8D42-BF45-BDAB-83BECAC8CAF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18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91FC6-16C5-47E2-B41A-042138C57E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06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91FC6-16C5-47E2-B41A-042138C57E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01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91FC6-16C5-47E2-B41A-042138C57E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82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91FC6-16C5-47E2-B41A-042138C57E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64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91FC6-16C5-47E2-B41A-042138C57E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91FC6-16C5-47E2-B41A-042138C57E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30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91FC6-16C5-47E2-B41A-042138C57E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1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137904"/>
            <a:ext cx="8009965" cy="83537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40206"/>
            <a:ext cx="8009965" cy="168443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865094" cy="365125"/>
          </a:xfrm>
        </p:spPr>
        <p:txBody>
          <a:bodyPr/>
          <a:lstStyle/>
          <a:p>
            <a:fld id="{C72B79B4-A0F1-4F24-A63D-1DB1FDA8813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03294" y="6356350"/>
            <a:ext cx="468854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57646" y="6356350"/>
            <a:ext cx="596153" cy="365125"/>
          </a:xfrm>
        </p:spPr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38723"/>
            <a:ext cx="2653602" cy="148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41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79B4-A0F1-4F24-A63D-1DB1FDA8813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1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79B4-A0F1-4F24-A63D-1DB1FDA8813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3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464729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79B4-A0F1-4F24-A63D-1DB1FDA8813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150" y="149875"/>
            <a:ext cx="1320417" cy="73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3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79B4-A0F1-4F24-A63D-1DB1FDA8813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8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79B4-A0F1-4F24-A63D-1DB1FDA8813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150" y="149875"/>
            <a:ext cx="1320417" cy="73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5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79B4-A0F1-4F24-A63D-1DB1FDA8813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79B4-A0F1-4F24-A63D-1DB1FDA8813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0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79B4-A0F1-4F24-A63D-1DB1FDA8813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79B4-A0F1-4F24-A63D-1DB1FDA8813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6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79B4-A0F1-4F24-A63D-1DB1FDA8813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7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194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1118" cy="398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79135"/>
            <a:ext cx="865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B79B4-A0F1-4F24-A63D-1DB1FDA8813A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6741" y="6379135"/>
            <a:ext cx="46885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7646" y="6356350"/>
            <a:ext cx="5961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44820-5EBE-4784-9F95-AB0F35B86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7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xuekun.hu@intel.com" TargetMode="External"/><Relationship Id="rId2" Type="http://schemas.openxmlformats.org/officeDocument/2006/relationships/hyperlink" Target="mailto:hongjun.ni@inte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2.wdp"/><Relationship Id="rId18" Type="http://schemas.openxmlformats.org/officeDocument/2006/relationships/image" Target="../media/image34.png"/><Relationship Id="rId3" Type="http://schemas.openxmlformats.org/officeDocument/2006/relationships/image" Target="../media/image22.jpg"/><Relationship Id="rId21" Type="http://schemas.openxmlformats.org/officeDocument/2006/relationships/image" Target="../media/image37.jpe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17" Type="http://schemas.openxmlformats.org/officeDocument/2006/relationships/image" Target="../media/image33.gi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2.png"/><Relationship Id="rId20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5" Type="http://schemas.microsoft.com/office/2007/relationships/hdphoto" Target="../media/hdphoto3.wdp"/><Relationship Id="rId23" Type="http://schemas.openxmlformats.org/officeDocument/2006/relationships/image" Target="../media/image39.png"/><Relationship Id="rId10" Type="http://schemas.microsoft.com/office/2007/relationships/hdphoto" Target="../media/hdphoto1.wdp"/><Relationship Id="rId19" Type="http://schemas.openxmlformats.org/officeDocument/2006/relationships/image" Target="../media/image35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1.png"/><Relationship Id="rId22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748" y="1104815"/>
            <a:ext cx="11168575" cy="822460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uCPE Reference Solution on FD.io</a:t>
            </a:r>
            <a:endParaRPr lang="en-US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72292" y="2251246"/>
            <a:ext cx="6820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800" dirty="0">
                <a:solidFill>
                  <a:srgbClr val="0070C0"/>
                </a:solidFill>
              </a:rPr>
              <a:t>Hongjun </a:t>
            </a:r>
            <a:r>
              <a:rPr lang="en-US" sz="2800" dirty="0" smtClean="0">
                <a:solidFill>
                  <a:srgbClr val="0070C0"/>
                </a:solidFill>
              </a:rPr>
              <a:t>Ni,  Xuekun Hu @ Intel</a:t>
            </a:r>
          </a:p>
        </p:txBody>
      </p:sp>
    </p:spTree>
    <p:extLst>
      <p:ext uri="{BB962C8B-B14F-4D97-AF65-F5344CB8AC3E}">
        <p14:creationId xmlns:p14="http://schemas.microsoft.com/office/powerpoint/2010/main" val="45904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/>
          <p:cNvSpPr txBox="1">
            <a:spLocks/>
          </p:cNvSpPr>
          <p:nvPr/>
        </p:nvSpPr>
        <p:spPr>
          <a:xfrm>
            <a:off x="177035" y="49723"/>
            <a:ext cx="9919447" cy="525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1" dirty="0" err="1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uCPE</a:t>
            </a:r>
            <a:r>
              <a:rPr lang="en-US" sz="3200" b="1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 Software Reference Overview</a:t>
            </a:r>
            <a:endParaRPr lang="en-US" sz="3200" b="1" dirty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035" y="641774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</a:rPr>
              <a:t>*Other names and brands may be claimed as the property of </a:t>
            </a:r>
            <a:r>
              <a:rPr lang="en-US" sz="1200" i="1" dirty="0" smtClean="0">
                <a:solidFill>
                  <a:srgbClr val="000000"/>
                </a:solidFill>
              </a:rPr>
              <a:t>others</a:t>
            </a:r>
            <a:r>
              <a:rPr lang="en-US" sz="1200" i="1" dirty="0">
                <a:solidFill>
                  <a:srgbClr val="000000"/>
                </a:solidFill>
              </a:rPr>
              <a:t>.</a:t>
            </a:r>
            <a:endParaRPr lang="en-US" sz="1200" i="1" dirty="0"/>
          </a:p>
        </p:txBody>
      </p:sp>
      <p:sp>
        <p:nvSpPr>
          <p:cNvPr id="4" name="Rounded Rectangle 3"/>
          <p:cNvSpPr/>
          <p:nvPr/>
        </p:nvSpPr>
        <p:spPr>
          <a:xfrm>
            <a:off x="559568" y="1163253"/>
            <a:ext cx="3474720" cy="1920240"/>
          </a:xfrm>
          <a:prstGeom prst="roundRect">
            <a:avLst>
              <a:gd name="adj" fmla="val 1858"/>
            </a:avLst>
          </a:prstGeom>
          <a:solidFill>
            <a:srgbClr val="0070C0"/>
          </a:solidFill>
          <a:ln w="9525" cap="flat" cmpd="sng" algn="ctr">
            <a:solidFill>
              <a:srgbClr val="00AEEF"/>
            </a:solidFill>
            <a:prstDash val="solid"/>
          </a:ln>
          <a:effectLst/>
        </p:spPr>
        <p:txBody>
          <a:bodyPr tIns="0" rtlCol="0" anchor="t" anchorCtr="0"/>
          <a:lstStyle/>
          <a:p>
            <a:pPr algn="ctr" defTabSz="914400">
              <a:defRPr/>
            </a:pPr>
            <a:r>
              <a:rPr lang="en-US" sz="2800" kern="0" dirty="0" smtClean="0">
                <a:solidFill>
                  <a:schemeClr val="accent2"/>
                </a:solidFill>
                <a:latin typeface="Intel Clear Pro"/>
              </a:rPr>
              <a:t>Linux BSP</a:t>
            </a:r>
            <a:endParaRPr lang="en-US" sz="2800" kern="0" dirty="0">
              <a:solidFill>
                <a:schemeClr val="accent2"/>
              </a:solidFill>
              <a:latin typeface="Intel Clear Pro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135563" y="1163253"/>
            <a:ext cx="3474720" cy="1920240"/>
          </a:xfrm>
          <a:prstGeom prst="roundRect">
            <a:avLst>
              <a:gd name="adj" fmla="val 1858"/>
            </a:avLst>
          </a:prstGeom>
          <a:solidFill>
            <a:srgbClr val="0070C0"/>
          </a:solidFill>
          <a:ln w="9525" cap="flat" cmpd="sng" algn="ctr">
            <a:solidFill>
              <a:srgbClr val="00AEEF"/>
            </a:solidFill>
            <a:prstDash val="solid"/>
          </a:ln>
          <a:effectLst/>
        </p:spPr>
        <p:txBody>
          <a:bodyPr tIns="0" rtlCol="0" anchor="t" anchorCtr="0"/>
          <a:lstStyle/>
          <a:p>
            <a:pPr algn="ctr">
              <a:defRPr/>
            </a:pPr>
            <a:r>
              <a:rPr lang="en-US" sz="2800" kern="0" dirty="0">
                <a:solidFill>
                  <a:schemeClr val="accent2"/>
                </a:solidFill>
                <a:latin typeface="Intel Clear Pro"/>
              </a:rPr>
              <a:t>Network stack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89283" y="1605267"/>
            <a:ext cx="3385196" cy="1402466"/>
          </a:xfrm>
          <a:prstGeom prst="rect">
            <a:avLst/>
          </a:prstGeom>
          <a:solidFill>
            <a:srgbClr val="0070C0"/>
          </a:solidFill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DPDK + VPP</a:t>
            </a:r>
          </a:p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IPSec </a:t>
            </a:r>
            <a:r>
              <a:rPr lang="en-US" altLang="zh-CN" sz="1600" b="1" dirty="0" smtClean="0">
                <a:solidFill>
                  <a:prstClr val="white"/>
                </a:solidFill>
              </a:rPr>
              <a:t>VPN (IKE)</a:t>
            </a:r>
            <a:r>
              <a:rPr lang="en-US" sz="1600" b="1" dirty="0" smtClean="0">
                <a:solidFill>
                  <a:prstClr val="white"/>
                </a:solidFill>
              </a:rPr>
              <a:t>, VxLAN, NAT</a:t>
            </a:r>
          </a:p>
          <a:p>
            <a:pPr algn="ctr"/>
            <a:r>
              <a:rPr lang="en-US" sz="1600" b="1" dirty="0" err="1" smtClean="0">
                <a:solidFill>
                  <a:prstClr val="white"/>
                </a:solidFill>
              </a:rPr>
              <a:t>QoS</a:t>
            </a:r>
            <a:r>
              <a:rPr lang="en-US" sz="1600" b="1" dirty="0" smtClean="0">
                <a:solidFill>
                  <a:prstClr val="white"/>
                </a:solidFill>
              </a:rPr>
              <a:t>, ACL</a:t>
            </a:r>
          </a:p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Real-time Traffic Analytics</a:t>
            </a:r>
          </a:p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Tapv2(Kernel-Bridge), DHCP, DNS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9201" y="1720600"/>
            <a:ext cx="3195453" cy="1200053"/>
          </a:xfrm>
          <a:prstGeom prst="rect">
            <a:avLst/>
          </a:prstGeom>
          <a:solidFill>
            <a:srgbClr val="0070C0"/>
          </a:solidFill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CentOS 7.x</a:t>
            </a:r>
          </a:p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Device Drivers (QAT, Wireless, I/O)</a:t>
            </a:r>
          </a:p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Footprint Optimization</a:t>
            </a:r>
          </a:p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Configuration Optimization</a:t>
            </a:r>
          </a:p>
          <a:p>
            <a:pPr algn="ctr"/>
            <a:r>
              <a:rPr lang="en-US" sz="1600" b="1" u="sng" dirty="0">
                <a:solidFill>
                  <a:prstClr val="white"/>
                </a:solidFill>
              </a:rPr>
              <a:t>CPU Core Usage </a:t>
            </a:r>
            <a:r>
              <a:rPr lang="en-US" sz="1600" b="1" u="sng" dirty="0" smtClean="0">
                <a:solidFill>
                  <a:prstClr val="white"/>
                </a:solidFill>
              </a:rPr>
              <a:t>Profiling</a:t>
            </a:r>
            <a:endParaRPr lang="en-US" sz="1600" b="1" u="sng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9567" y="5440968"/>
            <a:ext cx="11050715" cy="5061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325"/>
            <a:r>
              <a:rPr lang="en-US" sz="1100" dirty="0" smtClean="0">
                <a:solidFill>
                  <a:prstClr val="white"/>
                </a:solidFill>
              </a:rPr>
              <a:t>Intel® Architecture-Based </a:t>
            </a:r>
            <a:br>
              <a:rPr lang="en-US" sz="1100" dirty="0" smtClean="0">
                <a:solidFill>
                  <a:prstClr val="white"/>
                </a:solidFill>
              </a:rPr>
            </a:br>
            <a:r>
              <a:rPr lang="en-US" sz="1100" dirty="0" smtClean="0">
                <a:solidFill>
                  <a:prstClr val="white"/>
                </a:solidFill>
              </a:rPr>
              <a:t>Platforms Support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3920" y="5465418"/>
            <a:ext cx="457200" cy="457200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361" y="5473143"/>
            <a:ext cx="457200" cy="4572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347565" y="1171773"/>
            <a:ext cx="3474720" cy="1920240"/>
          </a:xfrm>
          <a:prstGeom prst="roundRect">
            <a:avLst>
              <a:gd name="adj" fmla="val 1858"/>
            </a:avLst>
          </a:prstGeom>
          <a:solidFill>
            <a:srgbClr val="0070C0"/>
          </a:solidFill>
          <a:ln w="9525" cap="flat" cmpd="sng" algn="ctr">
            <a:solidFill>
              <a:srgbClr val="00AEEF"/>
            </a:solidFill>
            <a:prstDash val="solid"/>
          </a:ln>
          <a:effectLst/>
        </p:spPr>
        <p:txBody>
          <a:bodyPr tIns="0" rtlCol="0" anchor="t" anchorCtr="0"/>
          <a:lstStyle/>
          <a:p>
            <a:pPr algn="ctr">
              <a:defRPr/>
            </a:pPr>
            <a:r>
              <a:rPr lang="en-US" sz="2800" kern="0" dirty="0">
                <a:solidFill>
                  <a:schemeClr val="accent2"/>
                </a:solidFill>
                <a:latin typeface="Intel Clear Pro"/>
              </a:rPr>
              <a:t>toolkit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4563" y="1695228"/>
            <a:ext cx="2758641" cy="1225426"/>
          </a:xfrm>
          <a:prstGeom prst="rect">
            <a:avLst/>
          </a:prstGeom>
          <a:solidFill>
            <a:srgbClr val="0070C0"/>
          </a:solidFill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600" b="1" u="sng" dirty="0" smtClean="0">
                <a:solidFill>
                  <a:prstClr val="white"/>
                </a:solidFill>
              </a:rPr>
              <a:t>Developer Environment</a:t>
            </a:r>
          </a:p>
          <a:p>
            <a:pPr algn="ctr"/>
            <a:r>
              <a:rPr lang="en-US" sz="1600" b="1" smtClean="0">
                <a:solidFill>
                  <a:prstClr val="white"/>
                </a:solidFill>
              </a:rPr>
              <a:t>Cross-compiling</a:t>
            </a:r>
          </a:p>
          <a:p>
            <a:pPr algn="ctr"/>
            <a:r>
              <a:rPr lang="en-US" sz="1600" b="1" smtClean="0">
                <a:solidFill>
                  <a:prstClr val="white"/>
                </a:solidFill>
              </a:rPr>
              <a:t>Build server and deployment</a:t>
            </a:r>
            <a:endParaRPr lang="en-US" sz="1600" b="1" dirty="0" smtClean="0">
              <a:solidFill>
                <a:prstClr val="white"/>
              </a:solidFill>
            </a:endParaRPr>
          </a:p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Installer, Packaging</a:t>
            </a:r>
          </a:p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Documentation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59568" y="3316636"/>
            <a:ext cx="3474720" cy="1920240"/>
          </a:xfrm>
          <a:prstGeom prst="roundRect">
            <a:avLst>
              <a:gd name="adj" fmla="val 1858"/>
            </a:avLst>
          </a:prstGeom>
          <a:solidFill>
            <a:srgbClr val="0070C0"/>
          </a:solidFill>
          <a:ln w="9525" cap="flat" cmpd="sng" algn="ctr">
            <a:solidFill>
              <a:srgbClr val="00AEEF"/>
            </a:solidFill>
            <a:prstDash val="solid"/>
          </a:ln>
          <a:effectLst/>
        </p:spPr>
        <p:txBody>
          <a:bodyPr tIns="0" rtlCol="0" anchor="t" anchorCtr="0"/>
          <a:lstStyle/>
          <a:p>
            <a:pPr algn="ctr">
              <a:defRPr/>
            </a:pPr>
            <a:r>
              <a:rPr lang="en-US" sz="2800" kern="0" dirty="0">
                <a:solidFill>
                  <a:schemeClr val="accent2"/>
                </a:solidFill>
                <a:latin typeface="Intel Clear Pro"/>
              </a:rPr>
              <a:t>SW-defined I/O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201" y="3875009"/>
            <a:ext cx="3195453" cy="1228436"/>
          </a:xfrm>
          <a:prstGeom prst="rect">
            <a:avLst/>
          </a:prstGeom>
          <a:solidFill>
            <a:srgbClr val="0070C0"/>
          </a:solidFill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600" b="1" u="sng" dirty="0" smtClean="0">
                <a:solidFill>
                  <a:prstClr val="white"/>
                </a:solidFill>
              </a:rPr>
              <a:t>VoIP</a:t>
            </a:r>
          </a:p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 </a:t>
            </a:r>
            <a:r>
              <a:rPr lang="en-US" altLang="zh-CN" sz="1600" b="1" dirty="0" smtClean="0">
                <a:solidFill>
                  <a:prstClr val="white"/>
                </a:solidFill>
              </a:rPr>
              <a:t>DSP + SLIC, up to 16x POTS</a:t>
            </a:r>
          </a:p>
          <a:p>
            <a:pPr algn="ctr"/>
            <a:r>
              <a:rPr lang="en-US" sz="1600" b="1" u="sng" dirty="0" smtClean="0">
                <a:solidFill>
                  <a:prstClr val="white"/>
                </a:solidFill>
              </a:rPr>
              <a:t>GPON</a:t>
            </a:r>
          </a:p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SFP Module (1G, 2.5G, 10G)</a:t>
            </a:r>
          </a:p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WAN/LAN</a:t>
            </a:r>
          </a:p>
          <a:p>
            <a:pPr algn="ctr"/>
            <a:endParaRPr lang="en-US" sz="1600" b="1" dirty="0" smtClean="0">
              <a:solidFill>
                <a:prstClr val="white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67495" y="3348811"/>
            <a:ext cx="3474720" cy="1920240"/>
          </a:xfrm>
          <a:prstGeom prst="roundRect">
            <a:avLst>
              <a:gd name="adj" fmla="val 1858"/>
            </a:avLst>
          </a:prstGeom>
          <a:solidFill>
            <a:srgbClr val="0070C0"/>
          </a:solidFill>
          <a:ln w="9525" cap="flat" cmpd="sng" algn="ctr">
            <a:solidFill>
              <a:srgbClr val="00AEEF"/>
            </a:solidFill>
            <a:prstDash val="solid"/>
          </a:ln>
          <a:effectLst/>
        </p:spPr>
        <p:txBody>
          <a:bodyPr tIns="0" rtlCol="0" anchor="t" anchorCtr="0"/>
          <a:lstStyle/>
          <a:p>
            <a:pPr algn="ctr">
              <a:defRPr/>
            </a:pPr>
            <a:r>
              <a:rPr lang="en-US" sz="2800" kern="0" dirty="0">
                <a:solidFill>
                  <a:schemeClr val="accent2"/>
                </a:solidFill>
                <a:latin typeface="Intel Clear Pro"/>
              </a:rPr>
              <a:t>management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01285" y="3954646"/>
            <a:ext cx="3289835" cy="886248"/>
          </a:xfrm>
          <a:prstGeom prst="rect">
            <a:avLst/>
          </a:prstGeom>
          <a:solidFill>
            <a:srgbClr val="0070C0"/>
          </a:solidFill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</a:rPr>
              <a:t>Management Engine (</a:t>
            </a:r>
            <a:r>
              <a:rPr lang="en-US" sz="1600" b="1" dirty="0" smtClean="0">
                <a:solidFill>
                  <a:prstClr val="white"/>
                </a:solidFill>
              </a:rPr>
              <a:t>Sweetcomb)</a:t>
            </a:r>
          </a:p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YANG Model &amp; Plug-ins</a:t>
            </a:r>
          </a:p>
          <a:p>
            <a:pPr algn="ctr"/>
            <a:r>
              <a:rPr lang="en-US" sz="1600" b="1" dirty="0">
                <a:solidFill>
                  <a:prstClr val="white"/>
                </a:solidFill>
              </a:rPr>
              <a:t>Local Management </a:t>
            </a:r>
          </a:p>
          <a:p>
            <a:pPr algn="ctr"/>
            <a:endParaRPr lang="en-US" sz="1600" b="1" dirty="0" smtClean="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135563" y="3348811"/>
            <a:ext cx="3474720" cy="1920240"/>
          </a:xfrm>
          <a:prstGeom prst="roundRect">
            <a:avLst>
              <a:gd name="adj" fmla="val 1858"/>
            </a:avLst>
          </a:prstGeom>
          <a:solidFill>
            <a:srgbClr val="0070C0"/>
          </a:solidFill>
          <a:ln w="9525" cap="flat" cmpd="sng" algn="ctr">
            <a:solidFill>
              <a:srgbClr val="00AEEF"/>
            </a:solidFill>
            <a:prstDash val="solid"/>
          </a:ln>
          <a:effectLst/>
        </p:spPr>
        <p:txBody>
          <a:bodyPr tIns="0" rtlCol="0" anchor="t" anchorCtr="0"/>
          <a:lstStyle/>
          <a:p>
            <a:pPr algn="ctr">
              <a:defRPr/>
            </a:pPr>
            <a:r>
              <a:rPr lang="en-US" sz="2800" kern="0" dirty="0">
                <a:solidFill>
                  <a:schemeClr val="accent2"/>
                </a:solidFill>
                <a:latin typeface="Intel Clear Pro"/>
              </a:rPr>
              <a:t>PoC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93602" y="3824704"/>
            <a:ext cx="2758641" cy="1412171"/>
          </a:xfrm>
          <a:prstGeom prst="rect">
            <a:avLst/>
          </a:prstGeom>
          <a:solidFill>
            <a:srgbClr val="0070C0"/>
          </a:solidFill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Gateway/Router </a:t>
            </a:r>
          </a:p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VPN, Wireless, VoIP</a:t>
            </a:r>
          </a:p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E2E SD-WAN W/ </a:t>
            </a:r>
            <a:r>
              <a:rPr lang="en-US" sz="1600" b="1" u="sng" dirty="0" smtClean="0">
                <a:solidFill>
                  <a:prstClr val="white"/>
                </a:solidFill>
              </a:rPr>
              <a:t>Open Framework</a:t>
            </a:r>
          </a:p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Performance Showcase</a:t>
            </a:r>
          </a:p>
        </p:txBody>
      </p:sp>
    </p:spTree>
    <p:extLst>
      <p:ext uri="{BB962C8B-B14F-4D97-AF65-F5344CB8AC3E}">
        <p14:creationId xmlns:p14="http://schemas.microsoft.com/office/powerpoint/2010/main" val="51282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/>
          <p:cNvSpPr txBox="1">
            <a:spLocks/>
          </p:cNvSpPr>
          <p:nvPr/>
        </p:nvSpPr>
        <p:spPr>
          <a:xfrm>
            <a:off x="177035" y="49723"/>
            <a:ext cx="9919447" cy="525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1" dirty="0" err="1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uCPE</a:t>
            </a:r>
            <a:r>
              <a:rPr lang="en-US" sz="3200" b="1" dirty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Software Reference Diagram</a:t>
            </a:r>
            <a:endParaRPr lang="en-US" sz="3200" b="1" dirty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035" y="641774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</a:rPr>
              <a:t>*Other names and brands may be claimed as the property of </a:t>
            </a:r>
            <a:r>
              <a:rPr lang="en-US" sz="1200" i="1" dirty="0" smtClean="0">
                <a:solidFill>
                  <a:srgbClr val="000000"/>
                </a:solidFill>
              </a:rPr>
              <a:t>others</a:t>
            </a:r>
            <a:r>
              <a:rPr lang="en-US" sz="1200" i="1" dirty="0">
                <a:solidFill>
                  <a:srgbClr val="000000"/>
                </a:solidFill>
              </a:rPr>
              <a:t>.</a:t>
            </a:r>
            <a:endParaRPr lang="en-US" sz="1200" i="1" dirty="0"/>
          </a:p>
        </p:txBody>
      </p:sp>
      <p:grpSp>
        <p:nvGrpSpPr>
          <p:cNvPr id="76" name="Group 75"/>
          <p:cNvGrpSpPr/>
          <p:nvPr/>
        </p:nvGrpSpPr>
        <p:grpSpPr>
          <a:xfrm>
            <a:off x="218575" y="543903"/>
            <a:ext cx="11424867" cy="5772244"/>
            <a:chOff x="218575" y="515767"/>
            <a:chExt cx="11424867" cy="5772244"/>
          </a:xfrm>
        </p:grpSpPr>
        <p:sp>
          <p:nvSpPr>
            <p:cNvPr id="77" name="Rectangle 22"/>
            <p:cNvSpPr>
              <a:spLocks noChangeArrowheads="1"/>
            </p:cNvSpPr>
            <p:nvPr/>
          </p:nvSpPr>
          <p:spPr bwMode="auto">
            <a:xfrm>
              <a:off x="2041675" y="5636078"/>
              <a:ext cx="8640839" cy="651933"/>
            </a:xfrm>
            <a:prstGeom prst="rect">
              <a:avLst/>
            </a:prstGeom>
            <a:noFill/>
            <a:ln w="23813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/>
            </a:p>
          </p:txBody>
        </p:sp>
        <p:sp>
          <p:nvSpPr>
            <p:cNvPr id="78" name="Rectangle 28"/>
            <p:cNvSpPr>
              <a:spLocks noChangeArrowheads="1"/>
            </p:cNvSpPr>
            <p:nvPr/>
          </p:nvSpPr>
          <p:spPr bwMode="auto">
            <a:xfrm>
              <a:off x="9494760" y="5782127"/>
              <a:ext cx="372533" cy="374651"/>
            </a:xfrm>
            <a:prstGeom prst="rect">
              <a:avLst/>
            </a:prstGeom>
            <a:noFill/>
            <a:ln w="15875" cap="sq">
              <a:solidFill>
                <a:srgbClr val="2D4F6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9" name="Rectangle 46"/>
            <p:cNvSpPr>
              <a:spLocks noChangeArrowheads="1"/>
            </p:cNvSpPr>
            <p:nvPr/>
          </p:nvSpPr>
          <p:spPr bwMode="auto">
            <a:xfrm>
              <a:off x="5679343" y="5782127"/>
              <a:ext cx="374651" cy="374651"/>
            </a:xfrm>
            <a:prstGeom prst="rect">
              <a:avLst/>
            </a:prstGeom>
            <a:noFill/>
            <a:ln w="15875" cap="sq">
              <a:solidFill>
                <a:srgbClr val="2D4F6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0" name="Rectangle 52"/>
            <p:cNvSpPr>
              <a:spLocks noChangeArrowheads="1"/>
            </p:cNvSpPr>
            <p:nvPr/>
          </p:nvSpPr>
          <p:spPr bwMode="auto">
            <a:xfrm>
              <a:off x="6481234" y="5782127"/>
              <a:ext cx="372533" cy="374651"/>
            </a:xfrm>
            <a:prstGeom prst="rect">
              <a:avLst/>
            </a:prstGeom>
            <a:noFill/>
            <a:ln w="15875" cap="sq">
              <a:solidFill>
                <a:srgbClr val="2D4F6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1" name="Rectangle 64"/>
            <p:cNvSpPr>
              <a:spLocks noChangeArrowheads="1"/>
            </p:cNvSpPr>
            <p:nvPr/>
          </p:nvSpPr>
          <p:spPr bwMode="auto">
            <a:xfrm>
              <a:off x="8060267" y="5782127"/>
              <a:ext cx="374651" cy="374651"/>
            </a:xfrm>
            <a:prstGeom prst="rect">
              <a:avLst/>
            </a:prstGeom>
            <a:noFill/>
            <a:ln w="15875" cap="sq">
              <a:solidFill>
                <a:srgbClr val="2D4F6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2" name="Rectangle 70"/>
            <p:cNvSpPr>
              <a:spLocks noChangeArrowheads="1"/>
            </p:cNvSpPr>
            <p:nvPr/>
          </p:nvSpPr>
          <p:spPr bwMode="auto">
            <a:xfrm>
              <a:off x="8774492" y="5782127"/>
              <a:ext cx="374651" cy="374651"/>
            </a:xfrm>
            <a:prstGeom prst="rect">
              <a:avLst/>
            </a:prstGeom>
            <a:noFill/>
            <a:ln w="15875" cap="sq">
              <a:solidFill>
                <a:srgbClr val="2D4F6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3" name="Rectangle 28"/>
            <p:cNvSpPr>
              <a:spLocks noChangeArrowheads="1"/>
            </p:cNvSpPr>
            <p:nvPr/>
          </p:nvSpPr>
          <p:spPr bwMode="auto">
            <a:xfrm>
              <a:off x="2354030" y="5786056"/>
              <a:ext cx="372533" cy="374651"/>
            </a:xfrm>
            <a:prstGeom prst="rect">
              <a:avLst/>
            </a:prstGeom>
            <a:noFill/>
            <a:ln w="15875" cap="sq">
              <a:solidFill>
                <a:srgbClr val="2D4F6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4" name="Rectangle 28"/>
            <p:cNvSpPr>
              <a:spLocks noChangeArrowheads="1"/>
            </p:cNvSpPr>
            <p:nvPr/>
          </p:nvSpPr>
          <p:spPr bwMode="auto">
            <a:xfrm>
              <a:off x="4857444" y="5782131"/>
              <a:ext cx="372533" cy="374651"/>
            </a:xfrm>
            <a:prstGeom prst="rect">
              <a:avLst/>
            </a:prstGeom>
            <a:noFill/>
            <a:ln w="15875" cap="sq">
              <a:solidFill>
                <a:srgbClr val="2D4F6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5" name="Rectangle 28"/>
            <p:cNvSpPr>
              <a:spLocks noChangeArrowheads="1"/>
            </p:cNvSpPr>
            <p:nvPr/>
          </p:nvSpPr>
          <p:spPr bwMode="auto">
            <a:xfrm>
              <a:off x="7257124" y="5791807"/>
              <a:ext cx="372533" cy="374651"/>
            </a:xfrm>
            <a:prstGeom prst="rect">
              <a:avLst/>
            </a:prstGeom>
            <a:noFill/>
            <a:ln w="15875" cap="sq">
              <a:solidFill>
                <a:srgbClr val="2D4F6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6" name="Rectangle 25"/>
            <p:cNvSpPr>
              <a:spLocks noChangeArrowheads="1"/>
            </p:cNvSpPr>
            <p:nvPr/>
          </p:nvSpPr>
          <p:spPr bwMode="auto">
            <a:xfrm>
              <a:off x="9543445" y="5836858"/>
              <a:ext cx="275167" cy="277284"/>
            </a:xfrm>
            <a:prstGeom prst="rect">
              <a:avLst/>
            </a:prstGeom>
            <a:noFill/>
            <a:ln w="15875" cap="sq">
              <a:solidFill>
                <a:srgbClr val="2D4F6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 dirty="0"/>
            </a:p>
          </p:txBody>
        </p:sp>
        <p:sp>
          <p:nvSpPr>
            <p:cNvPr id="87" name="Rectangle 25"/>
            <p:cNvSpPr>
              <a:spLocks noChangeArrowheads="1"/>
            </p:cNvSpPr>
            <p:nvPr/>
          </p:nvSpPr>
          <p:spPr bwMode="auto">
            <a:xfrm>
              <a:off x="2406651" y="5846534"/>
              <a:ext cx="275167" cy="277284"/>
            </a:xfrm>
            <a:prstGeom prst="rect">
              <a:avLst/>
            </a:prstGeom>
            <a:noFill/>
            <a:ln w="15875" cap="sq">
              <a:solidFill>
                <a:srgbClr val="2D4F6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8" name="Rectangle 25"/>
            <p:cNvSpPr>
              <a:spLocks noChangeArrowheads="1"/>
            </p:cNvSpPr>
            <p:nvPr/>
          </p:nvSpPr>
          <p:spPr bwMode="auto">
            <a:xfrm>
              <a:off x="8106806" y="5821129"/>
              <a:ext cx="275167" cy="277284"/>
            </a:xfrm>
            <a:prstGeom prst="rect">
              <a:avLst/>
            </a:prstGeom>
            <a:noFill/>
            <a:ln w="15875" cap="sq">
              <a:solidFill>
                <a:srgbClr val="2D4F6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9" name="Rectangle 25"/>
            <p:cNvSpPr>
              <a:spLocks noChangeArrowheads="1"/>
            </p:cNvSpPr>
            <p:nvPr/>
          </p:nvSpPr>
          <p:spPr bwMode="auto">
            <a:xfrm>
              <a:off x="8832517" y="5830811"/>
              <a:ext cx="275167" cy="277284"/>
            </a:xfrm>
            <a:prstGeom prst="rect">
              <a:avLst/>
            </a:prstGeom>
            <a:noFill/>
            <a:ln w="15875" cap="sq">
              <a:solidFill>
                <a:srgbClr val="2D4F6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0" name="Rectangle 247"/>
            <p:cNvSpPr>
              <a:spLocks noChangeArrowheads="1"/>
            </p:cNvSpPr>
            <p:nvPr/>
          </p:nvSpPr>
          <p:spPr bwMode="auto">
            <a:xfrm>
              <a:off x="2412760" y="5886799"/>
              <a:ext cx="24686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/>
              <a:r>
                <a:rPr lang="en-US" altLang="zh-CN" sz="1200" dirty="0">
                  <a:solidFill>
                    <a:srgbClr val="5B9BD5"/>
                  </a:solidFill>
                  <a:latin typeface="Calibri" panose="020F0502020204030204" pitchFamily="34" charset="0"/>
                </a:rPr>
                <a:t>ETH</a:t>
              </a:r>
              <a:endParaRPr lang="zh-CN" altLang="zh-CN" sz="2400" dirty="0"/>
            </a:p>
          </p:txBody>
        </p:sp>
        <p:sp>
          <p:nvSpPr>
            <p:cNvPr id="91" name="Rectangle 247"/>
            <p:cNvSpPr>
              <a:spLocks noChangeArrowheads="1"/>
            </p:cNvSpPr>
            <p:nvPr/>
          </p:nvSpPr>
          <p:spPr bwMode="auto">
            <a:xfrm>
              <a:off x="8093504" y="5877378"/>
              <a:ext cx="28373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/>
              <a:r>
                <a:rPr lang="en-US" altLang="zh-CN" sz="1200" dirty="0">
                  <a:solidFill>
                    <a:srgbClr val="5B9BD5"/>
                  </a:solidFill>
                  <a:latin typeface="Calibri" panose="020F0502020204030204" pitchFamily="34" charset="0"/>
                </a:rPr>
                <a:t>WIFI</a:t>
              </a:r>
              <a:endParaRPr lang="zh-CN" altLang="zh-CN" sz="2400" dirty="0"/>
            </a:p>
          </p:txBody>
        </p:sp>
        <p:sp>
          <p:nvSpPr>
            <p:cNvPr id="92" name="Rectangle 247"/>
            <p:cNvSpPr>
              <a:spLocks noChangeArrowheads="1"/>
            </p:cNvSpPr>
            <p:nvPr/>
          </p:nvSpPr>
          <p:spPr bwMode="auto">
            <a:xfrm>
              <a:off x="8848251" y="5877378"/>
              <a:ext cx="20351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/>
              <a:r>
                <a:rPr lang="en-US" altLang="zh-CN" sz="1200" dirty="0">
                  <a:solidFill>
                    <a:srgbClr val="5B9BD5"/>
                  </a:solidFill>
                  <a:latin typeface="Calibri" panose="020F0502020204030204" pitchFamily="34" charset="0"/>
                </a:rPr>
                <a:t>LTE</a:t>
              </a:r>
              <a:endParaRPr lang="zh-CN" altLang="zh-CN" sz="2400" dirty="0"/>
            </a:p>
          </p:txBody>
        </p:sp>
        <p:sp>
          <p:nvSpPr>
            <p:cNvPr id="93" name="Rectangle 73"/>
            <p:cNvSpPr>
              <a:spLocks noChangeArrowheads="1"/>
            </p:cNvSpPr>
            <p:nvPr/>
          </p:nvSpPr>
          <p:spPr bwMode="auto">
            <a:xfrm>
              <a:off x="2041675" y="5217279"/>
              <a:ext cx="8640839" cy="374651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333" dirty="0">
                  <a:solidFill>
                    <a:schemeClr val="bg1"/>
                  </a:solidFill>
                </a:rPr>
                <a:t>Intel SOC</a:t>
              </a:r>
              <a:endParaRPr lang="zh-CN" altLang="en-US" sz="1333" dirty="0">
                <a:solidFill>
                  <a:schemeClr val="bg1"/>
                </a:solidFill>
              </a:endParaRPr>
            </a:p>
          </p:txBody>
        </p:sp>
        <p:sp>
          <p:nvSpPr>
            <p:cNvPr id="94" name="Rectangle 78"/>
            <p:cNvSpPr>
              <a:spLocks noChangeArrowheads="1"/>
            </p:cNvSpPr>
            <p:nvPr/>
          </p:nvSpPr>
          <p:spPr bwMode="auto">
            <a:xfrm>
              <a:off x="2041675" y="4799389"/>
              <a:ext cx="8640839" cy="37646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333" dirty="0">
                  <a:solidFill>
                    <a:schemeClr val="bg1"/>
                  </a:solidFill>
                </a:rPr>
                <a:t>BIOS/Firmware</a:t>
              </a:r>
              <a:endParaRPr lang="zh-CN" altLang="en-US" sz="1333" dirty="0">
                <a:solidFill>
                  <a:schemeClr val="bg1"/>
                </a:solidFill>
              </a:endParaRPr>
            </a:p>
          </p:txBody>
        </p:sp>
        <p:sp>
          <p:nvSpPr>
            <p:cNvPr id="95" name="Rectangle 110"/>
            <p:cNvSpPr>
              <a:spLocks noChangeArrowheads="1"/>
            </p:cNvSpPr>
            <p:nvPr/>
          </p:nvSpPr>
          <p:spPr bwMode="auto">
            <a:xfrm>
              <a:off x="2041675" y="5222423"/>
              <a:ext cx="1882019" cy="261373"/>
            </a:xfrm>
            <a:prstGeom prst="rect">
              <a:avLst/>
            </a:prstGeom>
            <a:solidFill>
              <a:srgbClr val="00B050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067" dirty="0">
                  <a:solidFill>
                    <a:schemeClr val="bg1"/>
                  </a:solidFill>
                </a:rPr>
                <a:t>QAT</a:t>
              </a:r>
              <a:endParaRPr lang="zh-CN" altLang="en-US" sz="1067" dirty="0"/>
            </a:p>
          </p:txBody>
        </p:sp>
        <p:sp>
          <p:nvSpPr>
            <p:cNvPr id="96" name="Rectangle 73"/>
            <p:cNvSpPr>
              <a:spLocks noChangeArrowheads="1"/>
            </p:cNvSpPr>
            <p:nvPr/>
          </p:nvSpPr>
          <p:spPr bwMode="auto">
            <a:xfrm>
              <a:off x="2041675" y="4385127"/>
              <a:ext cx="8640839" cy="374651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333" dirty="0">
                  <a:solidFill>
                    <a:schemeClr val="bg1"/>
                  </a:solidFill>
                </a:rPr>
                <a:t>Optimized Linux</a:t>
              </a:r>
              <a:endParaRPr lang="zh-CN" altLang="en-US" sz="1333" dirty="0">
                <a:solidFill>
                  <a:schemeClr val="bg1"/>
                </a:solidFill>
              </a:endParaRPr>
            </a:p>
          </p:txBody>
        </p:sp>
        <p:sp>
          <p:nvSpPr>
            <p:cNvPr id="97" name="Rectangle 138"/>
            <p:cNvSpPr>
              <a:spLocks noChangeArrowheads="1"/>
            </p:cNvSpPr>
            <p:nvPr/>
          </p:nvSpPr>
          <p:spPr bwMode="auto">
            <a:xfrm>
              <a:off x="2027263" y="3808992"/>
              <a:ext cx="2395663" cy="531987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altLang="zh-CN" sz="1333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zh-CN" sz="1333" dirty="0">
                  <a:solidFill>
                    <a:schemeClr val="bg1"/>
                  </a:solidFill>
                </a:rPr>
                <a:t>Hypervisor/KVM</a:t>
              </a:r>
              <a:endParaRPr lang="zh-CN" altLang="en-US" sz="1333" dirty="0">
                <a:solidFill>
                  <a:schemeClr val="bg1"/>
                </a:solidFill>
              </a:endParaRP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6481233" y="3793067"/>
              <a:ext cx="4201280" cy="531987"/>
              <a:chOff x="4779533" y="2786529"/>
              <a:chExt cx="3356174" cy="465583"/>
            </a:xfrm>
          </p:grpSpPr>
          <p:sp>
            <p:nvSpPr>
              <p:cNvPr id="142" name="Rectangle 214"/>
              <p:cNvSpPr>
                <a:spLocks noChangeArrowheads="1"/>
              </p:cNvSpPr>
              <p:nvPr/>
            </p:nvSpPr>
            <p:spPr bwMode="auto">
              <a:xfrm>
                <a:off x="4779533" y="2786529"/>
                <a:ext cx="3356174" cy="465583"/>
              </a:xfrm>
              <a:prstGeom prst="rect">
                <a:avLst/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zh-CN" sz="1333" dirty="0">
                    <a:solidFill>
                      <a:schemeClr val="bg1"/>
                    </a:solidFill>
                  </a:rPr>
                  <a:t>Kernel Driver</a:t>
                </a:r>
                <a:endParaRPr lang="zh-CN" altLang="en-US" sz="13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3" name="Rectangle 214"/>
              <p:cNvSpPr>
                <a:spLocks noChangeArrowheads="1"/>
              </p:cNvSpPr>
              <p:nvPr/>
            </p:nvSpPr>
            <p:spPr bwMode="auto">
              <a:xfrm>
                <a:off x="5938609" y="2988664"/>
                <a:ext cx="565833" cy="212862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zh-CN" sz="1333" dirty="0">
                    <a:solidFill>
                      <a:schemeClr val="bg1"/>
                    </a:solidFill>
                  </a:rPr>
                  <a:t>LTE</a:t>
                </a:r>
                <a:endParaRPr lang="zh-CN" altLang="en-US" sz="13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Rectangle 214"/>
              <p:cNvSpPr>
                <a:spLocks noChangeArrowheads="1"/>
              </p:cNvSpPr>
              <p:nvPr/>
            </p:nvSpPr>
            <p:spPr bwMode="auto">
              <a:xfrm>
                <a:off x="5379697" y="2992813"/>
                <a:ext cx="565833" cy="212862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zh-CN" sz="1333" dirty="0">
                    <a:solidFill>
                      <a:schemeClr val="bg1"/>
                    </a:solidFill>
                  </a:rPr>
                  <a:t>WIFI</a:t>
                </a:r>
                <a:endParaRPr lang="zh-CN" altLang="en-US" sz="13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5" name="Rectangle 214"/>
              <p:cNvSpPr>
                <a:spLocks noChangeArrowheads="1"/>
              </p:cNvSpPr>
              <p:nvPr/>
            </p:nvSpPr>
            <p:spPr bwMode="auto">
              <a:xfrm>
                <a:off x="6506242" y="2996683"/>
                <a:ext cx="565833" cy="212862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zh-CN" sz="1333" dirty="0">
                    <a:solidFill>
                      <a:schemeClr val="bg1"/>
                    </a:solidFill>
                  </a:rPr>
                  <a:t>PON</a:t>
                </a:r>
                <a:endParaRPr lang="zh-CN" altLang="en-US" sz="1333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6" name="Rectangle 214"/>
              <p:cNvSpPr>
                <a:spLocks noChangeArrowheads="1"/>
              </p:cNvSpPr>
              <p:nvPr/>
            </p:nvSpPr>
            <p:spPr bwMode="auto">
              <a:xfrm>
                <a:off x="7072075" y="2995921"/>
                <a:ext cx="565833" cy="212862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altLang="zh-CN" sz="1333" dirty="0">
                    <a:solidFill>
                      <a:schemeClr val="bg1"/>
                    </a:solidFill>
                  </a:rPr>
                  <a:t>Voice</a:t>
                </a:r>
                <a:endParaRPr lang="zh-CN" altLang="en-US" sz="1333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99" name="Straight Connector 98"/>
            <p:cNvCxnSpPr/>
            <p:nvPr/>
          </p:nvCxnSpPr>
          <p:spPr>
            <a:xfrm>
              <a:off x="551543" y="3757285"/>
              <a:ext cx="11091899" cy="30160"/>
            </a:xfrm>
            <a:prstGeom prst="line">
              <a:avLst/>
            </a:prstGeom>
            <a:ln w="9525"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214"/>
            <p:cNvSpPr>
              <a:spLocks noChangeArrowheads="1"/>
            </p:cNvSpPr>
            <p:nvPr/>
          </p:nvSpPr>
          <p:spPr bwMode="auto">
            <a:xfrm>
              <a:off x="2024198" y="1190173"/>
              <a:ext cx="8647357" cy="2509856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333" dirty="0">
                  <a:solidFill>
                    <a:schemeClr val="bg1"/>
                  </a:solidFill>
                </a:rPr>
                <a:t>VPP</a:t>
              </a:r>
              <a:endParaRPr lang="zh-CN" altLang="en-US" sz="1333" dirty="0">
                <a:solidFill>
                  <a:schemeClr val="bg1"/>
                </a:solidFill>
              </a:endParaRPr>
            </a:p>
          </p:txBody>
        </p:sp>
        <p:sp>
          <p:nvSpPr>
            <p:cNvPr id="101" name="Rectangle 110"/>
            <p:cNvSpPr>
              <a:spLocks noChangeArrowheads="1"/>
            </p:cNvSpPr>
            <p:nvPr/>
          </p:nvSpPr>
          <p:spPr bwMode="auto">
            <a:xfrm>
              <a:off x="3673021" y="652986"/>
              <a:ext cx="749904" cy="902311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altLang="zh-CN" sz="1067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zh-CN" sz="1067" dirty="0" smtClean="0">
                  <a:solidFill>
                    <a:schemeClr val="tx1"/>
                  </a:solidFill>
                </a:rPr>
                <a:t>Value Added</a:t>
              </a:r>
            </a:p>
            <a:p>
              <a:pPr algn="ctr"/>
              <a:r>
                <a:rPr lang="en-US" altLang="zh-CN" sz="1067" dirty="0" smtClean="0">
                  <a:solidFill>
                    <a:schemeClr val="tx1"/>
                  </a:solidFill>
                </a:rPr>
                <a:t>Service</a:t>
              </a:r>
              <a:endParaRPr lang="zh-CN" altLang="en-US" sz="1067" dirty="0">
                <a:solidFill>
                  <a:schemeClr val="tx1"/>
                </a:solidFill>
              </a:endParaRPr>
            </a:p>
          </p:txBody>
        </p:sp>
        <p:sp>
          <p:nvSpPr>
            <p:cNvPr id="102" name="Rectangle 110"/>
            <p:cNvSpPr>
              <a:spLocks noChangeArrowheads="1"/>
            </p:cNvSpPr>
            <p:nvPr/>
          </p:nvSpPr>
          <p:spPr bwMode="auto">
            <a:xfrm>
              <a:off x="8708871" y="3397934"/>
              <a:ext cx="1882019" cy="261373"/>
            </a:xfrm>
            <a:prstGeom prst="rect">
              <a:avLst/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067" dirty="0" smtClean="0">
                  <a:solidFill>
                    <a:schemeClr val="bg1"/>
                  </a:solidFill>
                </a:rPr>
                <a:t>Tapv2/</a:t>
              </a:r>
              <a:r>
                <a:rPr lang="en-US" altLang="zh-CN" sz="1067" dirty="0" err="1" smtClean="0">
                  <a:solidFill>
                    <a:schemeClr val="bg1"/>
                  </a:solidFill>
                </a:rPr>
                <a:t>AF_Packet</a:t>
              </a:r>
              <a:r>
                <a:rPr lang="en-US" altLang="zh-CN" sz="1067" dirty="0" smtClean="0">
                  <a:solidFill>
                    <a:schemeClr val="bg1"/>
                  </a:solidFill>
                </a:rPr>
                <a:t>/KNI</a:t>
              </a:r>
              <a:endParaRPr lang="zh-CN" altLang="en-US" sz="1067" dirty="0"/>
            </a:p>
          </p:txBody>
        </p:sp>
        <p:sp>
          <p:nvSpPr>
            <p:cNvPr id="103" name="Rectangle 70"/>
            <p:cNvSpPr>
              <a:spLocks noChangeArrowheads="1"/>
            </p:cNvSpPr>
            <p:nvPr/>
          </p:nvSpPr>
          <p:spPr bwMode="auto">
            <a:xfrm>
              <a:off x="10138836" y="5772455"/>
              <a:ext cx="374651" cy="374651"/>
            </a:xfrm>
            <a:prstGeom prst="rect">
              <a:avLst/>
            </a:prstGeom>
            <a:noFill/>
            <a:ln w="15875" cap="sq">
              <a:solidFill>
                <a:srgbClr val="2D4F6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4" name="Rectangle 25"/>
            <p:cNvSpPr>
              <a:spLocks noChangeArrowheads="1"/>
            </p:cNvSpPr>
            <p:nvPr/>
          </p:nvSpPr>
          <p:spPr bwMode="auto">
            <a:xfrm>
              <a:off x="10196861" y="5821139"/>
              <a:ext cx="275167" cy="277284"/>
            </a:xfrm>
            <a:prstGeom prst="rect">
              <a:avLst/>
            </a:prstGeom>
            <a:noFill/>
            <a:ln w="15875" cap="sq">
              <a:solidFill>
                <a:srgbClr val="2D4F6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5" name="Rectangle 247"/>
            <p:cNvSpPr>
              <a:spLocks noChangeArrowheads="1"/>
            </p:cNvSpPr>
            <p:nvPr/>
          </p:nvSpPr>
          <p:spPr bwMode="auto">
            <a:xfrm>
              <a:off x="10212595" y="5867706"/>
              <a:ext cx="33977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/>
              <a:r>
                <a:rPr lang="en-US" altLang="zh-CN" sz="1200" dirty="0">
                  <a:solidFill>
                    <a:srgbClr val="5B9BD5"/>
                  </a:solidFill>
                  <a:latin typeface="Calibri" panose="020F0502020204030204" pitchFamily="34" charset="0"/>
                </a:rPr>
                <a:t>Voice</a:t>
              </a:r>
              <a:endParaRPr lang="zh-CN" altLang="zh-CN" sz="2400" dirty="0"/>
            </a:p>
          </p:txBody>
        </p:sp>
        <p:sp>
          <p:nvSpPr>
            <p:cNvPr id="106" name="Rectangle 110"/>
            <p:cNvSpPr>
              <a:spLocks noChangeArrowheads="1"/>
            </p:cNvSpPr>
            <p:nvPr/>
          </p:nvSpPr>
          <p:spPr bwMode="auto">
            <a:xfrm>
              <a:off x="2054508" y="3386559"/>
              <a:ext cx="6052297" cy="261373"/>
            </a:xfrm>
            <a:prstGeom prst="rect">
              <a:avLst/>
            </a:prstGeom>
            <a:solidFill>
              <a:srgbClr val="00B050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067" dirty="0">
                  <a:solidFill>
                    <a:schemeClr val="bg1"/>
                  </a:solidFill>
                </a:rPr>
                <a:t>DPDK</a:t>
              </a:r>
              <a:endParaRPr lang="zh-CN" altLang="en-US" sz="1067" dirty="0"/>
            </a:p>
          </p:txBody>
        </p:sp>
        <p:sp>
          <p:nvSpPr>
            <p:cNvPr id="107" name="Rectangle 28"/>
            <p:cNvSpPr>
              <a:spLocks noChangeArrowheads="1"/>
            </p:cNvSpPr>
            <p:nvPr/>
          </p:nvSpPr>
          <p:spPr bwMode="auto">
            <a:xfrm>
              <a:off x="3164388" y="5772455"/>
              <a:ext cx="372533" cy="374651"/>
            </a:xfrm>
            <a:prstGeom prst="rect">
              <a:avLst/>
            </a:prstGeom>
            <a:noFill/>
            <a:ln w="15875" cap="sq">
              <a:solidFill>
                <a:srgbClr val="2D4F6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8" name="Rectangle 28"/>
            <p:cNvSpPr>
              <a:spLocks noChangeArrowheads="1"/>
            </p:cNvSpPr>
            <p:nvPr/>
          </p:nvSpPr>
          <p:spPr bwMode="auto">
            <a:xfrm>
              <a:off x="4017724" y="5774720"/>
              <a:ext cx="372533" cy="374651"/>
            </a:xfrm>
            <a:prstGeom prst="rect">
              <a:avLst/>
            </a:prstGeom>
            <a:noFill/>
            <a:ln w="15875" cap="sq">
              <a:solidFill>
                <a:srgbClr val="2D4F6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9" name="Rectangle 25"/>
            <p:cNvSpPr>
              <a:spLocks noChangeArrowheads="1"/>
            </p:cNvSpPr>
            <p:nvPr/>
          </p:nvSpPr>
          <p:spPr bwMode="auto">
            <a:xfrm>
              <a:off x="3094565" y="5839498"/>
              <a:ext cx="275167" cy="258924"/>
            </a:xfrm>
            <a:prstGeom prst="rect">
              <a:avLst/>
            </a:prstGeom>
            <a:noFill/>
            <a:ln w="15875" cap="sq">
              <a:solidFill>
                <a:srgbClr val="2D4F6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0" name="Rectangle 247"/>
            <p:cNvSpPr>
              <a:spLocks noChangeArrowheads="1"/>
            </p:cNvSpPr>
            <p:nvPr/>
          </p:nvSpPr>
          <p:spPr bwMode="auto">
            <a:xfrm>
              <a:off x="9573967" y="5877382"/>
              <a:ext cx="28212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/>
              <a:r>
                <a:rPr lang="en-US" altLang="zh-CN" sz="1200" dirty="0">
                  <a:solidFill>
                    <a:srgbClr val="5B9BD5"/>
                  </a:solidFill>
                  <a:latin typeface="Calibri" panose="020F0502020204030204" pitchFamily="34" charset="0"/>
                </a:rPr>
                <a:t>PON</a:t>
              </a:r>
              <a:endParaRPr lang="zh-CN" altLang="zh-CN" sz="2400" dirty="0"/>
            </a:p>
          </p:txBody>
        </p:sp>
        <p:cxnSp>
          <p:nvCxnSpPr>
            <p:cNvPr id="111" name="Straight Arrow Connector 110"/>
            <p:cNvCxnSpPr/>
            <p:nvPr/>
          </p:nvCxnSpPr>
          <p:spPr>
            <a:xfrm flipV="1">
              <a:off x="2540296" y="3657609"/>
              <a:ext cx="827" cy="2109097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flipV="1">
              <a:off x="8970100" y="4327069"/>
              <a:ext cx="1" cy="137447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endCxn id="102" idx="2"/>
            </p:cNvCxnSpPr>
            <p:nvPr/>
          </p:nvCxnSpPr>
          <p:spPr>
            <a:xfrm flipV="1">
              <a:off x="8774493" y="3659307"/>
              <a:ext cx="875388" cy="1781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106" idx="3"/>
            </p:cNvCxnSpPr>
            <p:nvPr/>
          </p:nvCxnSpPr>
          <p:spPr>
            <a:xfrm>
              <a:off x="8106805" y="3517246"/>
              <a:ext cx="602041" cy="841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15" name="Rectangle 110"/>
            <p:cNvSpPr>
              <a:spLocks noChangeArrowheads="1"/>
            </p:cNvSpPr>
            <p:nvPr/>
          </p:nvSpPr>
          <p:spPr bwMode="auto">
            <a:xfrm>
              <a:off x="2090014" y="3040127"/>
              <a:ext cx="1548233" cy="305240"/>
            </a:xfrm>
            <a:prstGeom prst="rect">
              <a:avLst/>
            </a:prstGeom>
            <a:solidFill>
              <a:srgbClr val="00B05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067" dirty="0" smtClean="0">
                  <a:solidFill>
                    <a:schemeClr val="bg1"/>
                  </a:solidFill>
                </a:rPr>
                <a:t>IP </a:t>
              </a:r>
              <a:r>
                <a:rPr lang="en-US" altLang="zh-CN" sz="1067" dirty="0">
                  <a:solidFill>
                    <a:schemeClr val="bg1"/>
                  </a:solidFill>
                </a:rPr>
                <a:t>Frag/Reassembly</a:t>
              </a:r>
              <a:endParaRPr lang="zh-CN" altLang="en-US" sz="1067" dirty="0"/>
            </a:p>
          </p:txBody>
        </p:sp>
        <p:sp>
          <p:nvSpPr>
            <p:cNvPr id="116" name="Rectangle 110"/>
            <p:cNvSpPr>
              <a:spLocks noChangeArrowheads="1"/>
            </p:cNvSpPr>
            <p:nvPr/>
          </p:nvSpPr>
          <p:spPr bwMode="auto">
            <a:xfrm>
              <a:off x="4886472" y="3040699"/>
              <a:ext cx="970221" cy="304095"/>
            </a:xfrm>
            <a:prstGeom prst="rect">
              <a:avLst/>
            </a:prstGeom>
            <a:solidFill>
              <a:srgbClr val="00B05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067" dirty="0">
                  <a:solidFill>
                    <a:schemeClr val="bg1"/>
                  </a:solidFill>
                </a:rPr>
                <a:t>IPsec/SSL</a:t>
              </a:r>
              <a:endParaRPr lang="zh-CN" altLang="en-US" sz="1067" dirty="0"/>
            </a:p>
          </p:txBody>
        </p:sp>
        <p:sp>
          <p:nvSpPr>
            <p:cNvPr id="117" name="Rectangle 110"/>
            <p:cNvSpPr>
              <a:spLocks noChangeArrowheads="1"/>
            </p:cNvSpPr>
            <p:nvPr/>
          </p:nvSpPr>
          <p:spPr bwMode="auto">
            <a:xfrm>
              <a:off x="5999235" y="3040127"/>
              <a:ext cx="951292" cy="305240"/>
            </a:xfrm>
            <a:prstGeom prst="rect">
              <a:avLst/>
            </a:prstGeom>
            <a:solidFill>
              <a:srgbClr val="00B050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067" dirty="0">
                  <a:solidFill>
                    <a:schemeClr val="bg1"/>
                  </a:solidFill>
                </a:rPr>
                <a:t>Tunneling</a:t>
              </a:r>
              <a:endParaRPr lang="zh-CN" altLang="en-US" sz="1067" dirty="0"/>
            </a:p>
          </p:txBody>
        </p:sp>
        <p:sp>
          <p:nvSpPr>
            <p:cNvPr id="118" name="Rectangle 110"/>
            <p:cNvSpPr>
              <a:spLocks noChangeArrowheads="1"/>
            </p:cNvSpPr>
            <p:nvPr/>
          </p:nvSpPr>
          <p:spPr bwMode="auto">
            <a:xfrm>
              <a:off x="7097889" y="3058252"/>
              <a:ext cx="950396" cy="280725"/>
            </a:xfrm>
            <a:prstGeom prst="rect">
              <a:avLst/>
            </a:prstGeom>
            <a:solidFill>
              <a:srgbClr val="00B050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067" dirty="0">
                  <a:solidFill>
                    <a:schemeClr val="bg1"/>
                  </a:solidFill>
                </a:rPr>
                <a:t>Qos/ACL</a:t>
              </a:r>
              <a:endParaRPr lang="zh-CN" altLang="en-US" sz="1067" dirty="0"/>
            </a:p>
          </p:txBody>
        </p:sp>
        <p:sp>
          <p:nvSpPr>
            <p:cNvPr id="119" name="Rectangle 110"/>
            <p:cNvSpPr>
              <a:spLocks noChangeArrowheads="1"/>
            </p:cNvSpPr>
            <p:nvPr/>
          </p:nvSpPr>
          <p:spPr bwMode="auto">
            <a:xfrm>
              <a:off x="9679150" y="2122281"/>
              <a:ext cx="825197" cy="566247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altLang="zh-CN" sz="1067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zh-CN" sz="1067" dirty="0">
                  <a:solidFill>
                    <a:schemeClr val="bg1"/>
                  </a:solidFill>
                </a:rPr>
                <a:t>MP-BGP</a:t>
              </a:r>
              <a:endParaRPr lang="zh-CN" altLang="en-US" sz="1067" dirty="0"/>
            </a:p>
          </p:txBody>
        </p:sp>
        <p:sp>
          <p:nvSpPr>
            <p:cNvPr id="120" name="Rectangle 110"/>
            <p:cNvSpPr>
              <a:spLocks noChangeArrowheads="1"/>
            </p:cNvSpPr>
            <p:nvPr/>
          </p:nvSpPr>
          <p:spPr bwMode="auto">
            <a:xfrm>
              <a:off x="3664122" y="2112531"/>
              <a:ext cx="982759" cy="566247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altLang="zh-CN" sz="1067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zh-CN" sz="1067" dirty="0">
                  <a:solidFill>
                    <a:schemeClr val="bg1"/>
                  </a:solidFill>
                </a:rPr>
                <a:t>NAT/NAT-T</a:t>
              </a:r>
              <a:endParaRPr lang="zh-CN" altLang="en-US" sz="1067" dirty="0"/>
            </a:p>
          </p:txBody>
        </p:sp>
        <p:sp>
          <p:nvSpPr>
            <p:cNvPr id="121" name="Rectangle 110"/>
            <p:cNvSpPr>
              <a:spLocks noChangeArrowheads="1"/>
            </p:cNvSpPr>
            <p:nvPr/>
          </p:nvSpPr>
          <p:spPr bwMode="auto">
            <a:xfrm>
              <a:off x="4659589" y="2122214"/>
              <a:ext cx="809769" cy="566247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altLang="zh-CN" sz="1067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zh-CN" sz="1067" dirty="0" err="1">
                  <a:solidFill>
                    <a:schemeClr val="bg1"/>
                  </a:solidFill>
                </a:rPr>
                <a:t>PPPoE</a:t>
              </a:r>
              <a:endParaRPr lang="zh-CN" altLang="en-US" sz="1067" dirty="0"/>
            </a:p>
          </p:txBody>
        </p:sp>
        <p:sp>
          <p:nvSpPr>
            <p:cNvPr id="122" name="Rectangle 110"/>
            <p:cNvSpPr>
              <a:spLocks noChangeArrowheads="1"/>
            </p:cNvSpPr>
            <p:nvPr/>
          </p:nvSpPr>
          <p:spPr bwMode="auto">
            <a:xfrm>
              <a:off x="5472381" y="2122217"/>
              <a:ext cx="809769" cy="566247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altLang="zh-CN" sz="1067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zh-CN" sz="1067" dirty="0">
                  <a:solidFill>
                    <a:schemeClr val="bg1"/>
                  </a:solidFill>
                </a:rPr>
                <a:t>IGMP</a:t>
              </a:r>
              <a:endParaRPr lang="zh-CN" altLang="en-US" sz="1067" dirty="0"/>
            </a:p>
          </p:txBody>
        </p:sp>
        <p:sp>
          <p:nvSpPr>
            <p:cNvPr id="123" name="Rectangle 110"/>
            <p:cNvSpPr>
              <a:spLocks noChangeArrowheads="1"/>
            </p:cNvSpPr>
            <p:nvPr/>
          </p:nvSpPr>
          <p:spPr bwMode="auto">
            <a:xfrm>
              <a:off x="6304537" y="2122217"/>
              <a:ext cx="809769" cy="566247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altLang="zh-CN" sz="1067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zh-CN" sz="1067" dirty="0">
                  <a:solidFill>
                    <a:schemeClr val="bg1"/>
                  </a:solidFill>
                </a:rPr>
                <a:t>DHCP</a:t>
              </a:r>
              <a:endParaRPr lang="zh-CN" altLang="en-US" sz="1067" dirty="0"/>
            </a:p>
          </p:txBody>
        </p:sp>
        <p:sp>
          <p:nvSpPr>
            <p:cNvPr id="124" name="Rectangle 110"/>
            <p:cNvSpPr>
              <a:spLocks noChangeArrowheads="1"/>
            </p:cNvSpPr>
            <p:nvPr/>
          </p:nvSpPr>
          <p:spPr bwMode="auto">
            <a:xfrm>
              <a:off x="7143904" y="2122214"/>
              <a:ext cx="809769" cy="566247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altLang="zh-CN" sz="1067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zh-CN" sz="1067" dirty="0">
                  <a:solidFill>
                    <a:schemeClr val="bg1"/>
                  </a:solidFill>
                </a:rPr>
                <a:t>DDNS</a:t>
              </a:r>
              <a:endParaRPr lang="zh-CN" altLang="en-US" sz="1067" dirty="0"/>
            </a:p>
          </p:txBody>
        </p:sp>
        <p:sp>
          <p:nvSpPr>
            <p:cNvPr id="125" name="Rectangle 110"/>
            <p:cNvSpPr>
              <a:spLocks noChangeArrowheads="1"/>
            </p:cNvSpPr>
            <p:nvPr/>
          </p:nvSpPr>
          <p:spPr bwMode="auto">
            <a:xfrm>
              <a:off x="7989778" y="2122214"/>
              <a:ext cx="809769" cy="566247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altLang="zh-CN" sz="1067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zh-CN" sz="1067" dirty="0">
                  <a:solidFill>
                    <a:schemeClr val="bg1"/>
                  </a:solidFill>
                </a:rPr>
                <a:t>VoIP</a:t>
              </a:r>
              <a:endParaRPr lang="zh-CN" altLang="en-US" sz="1067" dirty="0"/>
            </a:p>
          </p:txBody>
        </p:sp>
        <p:sp>
          <p:nvSpPr>
            <p:cNvPr id="126" name="Rectangle 110"/>
            <p:cNvSpPr>
              <a:spLocks noChangeArrowheads="1"/>
            </p:cNvSpPr>
            <p:nvPr/>
          </p:nvSpPr>
          <p:spPr bwMode="auto">
            <a:xfrm>
              <a:off x="8837318" y="2133915"/>
              <a:ext cx="809769" cy="566247"/>
            </a:xfrm>
            <a:prstGeom prst="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altLang="zh-CN" sz="1067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zh-CN" sz="1067" dirty="0">
                  <a:solidFill>
                    <a:schemeClr val="bg1"/>
                  </a:solidFill>
                </a:rPr>
                <a:t>NPT/SNPT</a:t>
              </a:r>
              <a:endParaRPr lang="zh-CN" altLang="en-US" sz="1067" dirty="0"/>
            </a:p>
          </p:txBody>
        </p:sp>
        <p:sp>
          <p:nvSpPr>
            <p:cNvPr id="127" name="Rectangle 180"/>
            <p:cNvSpPr>
              <a:spLocks noChangeArrowheads="1"/>
            </p:cNvSpPr>
            <p:nvPr/>
          </p:nvSpPr>
          <p:spPr bwMode="auto">
            <a:xfrm>
              <a:off x="2953361" y="5824460"/>
              <a:ext cx="4807828" cy="28998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333" dirty="0">
                  <a:solidFill>
                    <a:schemeClr val="bg1"/>
                  </a:solidFill>
                </a:rPr>
                <a:t>External I/F Module</a:t>
              </a:r>
              <a:endParaRPr lang="zh-CN" altLang="en-US" sz="1333" dirty="0">
                <a:solidFill>
                  <a:schemeClr val="bg1"/>
                </a:solidFill>
              </a:endParaRPr>
            </a:p>
          </p:txBody>
        </p:sp>
        <p:sp>
          <p:nvSpPr>
            <p:cNvPr id="128" name="Rectangle 110"/>
            <p:cNvSpPr>
              <a:spLocks noChangeArrowheads="1"/>
            </p:cNvSpPr>
            <p:nvPr/>
          </p:nvSpPr>
          <p:spPr bwMode="auto">
            <a:xfrm>
              <a:off x="8955118" y="587415"/>
              <a:ext cx="1693063" cy="566247"/>
            </a:xfrm>
            <a:prstGeom prst="rect">
              <a:avLst/>
            </a:prstGeom>
            <a:solidFill>
              <a:srgbClr val="00B05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067" dirty="0">
                  <a:solidFill>
                    <a:schemeClr val="bg1"/>
                  </a:solidFill>
                </a:rPr>
                <a:t>Validation/Benchmark Tools</a:t>
              </a:r>
              <a:endParaRPr lang="zh-CN" altLang="en-US" sz="1067" dirty="0"/>
            </a:p>
          </p:txBody>
        </p:sp>
        <p:sp>
          <p:nvSpPr>
            <p:cNvPr id="129" name="Rectangle 110"/>
            <p:cNvSpPr>
              <a:spLocks noChangeArrowheads="1"/>
            </p:cNvSpPr>
            <p:nvPr/>
          </p:nvSpPr>
          <p:spPr bwMode="auto">
            <a:xfrm>
              <a:off x="8518474" y="1007169"/>
              <a:ext cx="2138437" cy="535952"/>
            </a:xfrm>
            <a:prstGeom prst="rect">
              <a:avLst/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altLang="zh-CN" sz="1067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zh-CN" sz="1067" dirty="0">
                  <a:solidFill>
                    <a:schemeClr val="tx1"/>
                  </a:solidFill>
                </a:rPr>
                <a:t>Local/Remote Management</a:t>
              </a:r>
              <a:endParaRPr lang="zh-CN" altLang="en-US" sz="1067" dirty="0">
                <a:solidFill>
                  <a:schemeClr val="tx1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49041" y="3527771"/>
              <a:ext cx="928915" cy="259675"/>
            </a:xfrm>
            <a:prstGeom prst="rect">
              <a:avLst/>
            </a:prstGeom>
            <a:solidFill>
              <a:schemeClr val="bg2">
                <a:lumMod val="20000"/>
                <a:lumOff val="80000"/>
                <a:alpha val="0"/>
              </a:schemeClr>
            </a:solidFill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en-US" altLang="zh-CN" sz="1067" dirty="0"/>
                <a:t>User Mode</a:t>
              </a:r>
              <a:endParaRPr lang="zh-CN" altLang="en-US" sz="1067" dirty="0"/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39369" y="3837407"/>
              <a:ext cx="928915" cy="259675"/>
            </a:xfrm>
            <a:prstGeom prst="rect">
              <a:avLst/>
            </a:prstGeom>
            <a:solidFill>
              <a:schemeClr val="bg2">
                <a:lumMod val="20000"/>
                <a:lumOff val="80000"/>
                <a:alpha val="0"/>
              </a:schemeClr>
            </a:solidFill>
          </p:spPr>
          <p:txBody>
            <a:bodyPr vert="horz" wrap="square" lIns="0" tIns="0" rIns="0" bIns="0" rtlCol="0">
              <a:noAutofit/>
            </a:bodyPr>
            <a:lstStyle/>
            <a:p>
              <a:r>
                <a:rPr lang="en-US" altLang="zh-CN" sz="1067" dirty="0"/>
                <a:t>Kernel Mode</a:t>
              </a:r>
              <a:endParaRPr lang="zh-CN" altLang="en-US" sz="1067" dirty="0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18575" y="2471647"/>
              <a:ext cx="1624593" cy="414262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/>
            <a:p>
              <a:r>
                <a:rPr lang="en-US" sz="2400" b="1" dirty="0" smtClean="0">
                  <a:solidFill>
                    <a:srgbClr val="00AEEF"/>
                  </a:solidFill>
                </a:rPr>
                <a:t>SW Reference</a:t>
              </a:r>
              <a:endParaRPr lang="en-US" sz="2400" b="1" dirty="0">
                <a:solidFill>
                  <a:srgbClr val="00AEEF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4595619" y="756034"/>
              <a:ext cx="897077" cy="287453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/>
            <a:p>
              <a:r>
                <a:rPr lang="en-US" sz="1867" dirty="0">
                  <a:solidFill>
                    <a:srgbClr val="00AEEF"/>
                  </a:solidFill>
                </a:rPr>
                <a:t>3rd-party VNF</a:t>
              </a:r>
            </a:p>
          </p:txBody>
        </p:sp>
        <p:sp>
          <p:nvSpPr>
            <p:cNvPr id="134" name="Rectangle 110"/>
            <p:cNvSpPr>
              <a:spLocks noChangeArrowheads="1"/>
            </p:cNvSpPr>
            <p:nvPr/>
          </p:nvSpPr>
          <p:spPr bwMode="auto">
            <a:xfrm>
              <a:off x="2090583" y="1402733"/>
              <a:ext cx="1524631" cy="1580137"/>
            </a:xfrm>
            <a:prstGeom prst="rect">
              <a:avLst/>
            </a:prstGeom>
            <a:solidFill>
              <a:srgbClr val="00B05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altLang="zh-CN" sz="1067" dirty="0">
                <a:solidFill>
                  <a:schemeClr val="bg1"/>
                </a:solidFill>
              </a:endParaRPr>
            </a:p>
            <a:p>
              <a:pPr algn="ctr"/>
              <a:endParaRPr lang="en-US" altLang="zh-CN" sz="1067" dirty="0">
                <a:solidFill>
                  <a:schemeClr val="bg1"/>
                </a:solidFill>
              </a:endParaRPr>
            </a:p>
            <a:p>
              <a:pPr algn="ctr"/>
              <a:endParaRPr lang="en-US" altLang="zh-CN" sz="1067" dirty="0">
                <a:solidFill>
                  <a:schemeClr val="bg1"/>
                </a:solidFill>
              </a:endParaRPr>
            </a:p>
            <a:p>
              <a:pPr algn="ctr"/>
              <a:endParaRPr lang="en-US" altLang="zh-CN" sz="1067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zh-CN" sz="1067" dirty="0" err="1">
                  <a:solidFill>
                    <a:schemeClr val="bg1"/>
                  </a:solidFill>
                </a:rPr>
                <a:t>vSwitch</a:t>
              </a:r>
              <a:endParaRPr lang="zh-CN" altLang="en-US" sz="1067" dirty="0"/>
            </a:p>
          </p:txBody>
        </p:sp>
        <p:sp>
          <p:nvSpPr>
            <p:cNvPr id="135" name="Rectangle 110"/>
            <p:cNvSpPr>
              <a:spLocks noChangeArrowheads="1"/>
            </p:cNvSpPr>
            <p:nvPr/>
          </p:nvSpPr>
          <p:spPr bwMode="auto">
            <a:xfrm>
              <a:off x="3753168" y="3037137"/>
              <a:ext cx="1029467" cy="305240"/>
            </a:xfrm>
            <a:prstGeom prst="rect">
              <a:avLst/>
            </a:prstGeom>
            <a:solidFill>
              <a:srgbClr val="00B05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1067" dirty="0">
                  <a:solidFill>
                    <a:schemeClr val="bg1"/>
                  </a:solidFill>
                </a:rPr>
                <a:t>L2/L3 Stack</a:t>
              </a:r>
              <a:endParaRPr lang="zh-CN" altLang="en-US" sz="1067" dirty="0"/>
            </a:p>
          </p:txBody>
        </p:sp>
        <p:sp>
          <p:nvSpPr>
            <p:cNvPr id="136" name="Rectangle 110"/>
            <p:cNvSpPr>
              <a:spLocks noChangeArrowheads="1"/>
            </p:cNvSpPr>
            <p:nvPr/>
          </p:nvSpPr>
          <p:spPr bwMode="auto">
            <a:xfrm>
              <a:off x="2041675" y="647061"/>
              <a:ext cx="749904" cy="902311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altLang="zh-CN" sz="1067" dirty="0">
                <a:solidFill>
                  <a:schemeClr val="bg1"/>
                </a:solidFill>
              </a:endParaRPr>
            </a:p>
            <a:p>
              <a:pPr algn="ctr"/>
              <a:endParaRPr lang="en-US" altLang="zh-CN" sz="1067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zh-CN" sz="1067" dirty="0" err="1">
                  <a:solidFill>
                    <a:schemeClr val="tx1"/>
                  </a:solidFill>
                </a:rPr>
                <a:t>vDPI</a:t>
              </a:r>
              <a:endParaRPr lang="zh-CN" altLang="en-US" sz="1067" dirty="0">
                <a:solidFill>
                  <a:schemeClr val="tx1"/>
                </a:solidFill>
              </a:endParaRPr>
            </a:p>
          </p:txBody>
        </p:sp>
        <p:sp>
          <p:nvSpPr>
            <p:cNvPr id="137" name="Rectangle 110"/>
            <p:cNvSpPr>
              <a:spLocks noChangeArrowheads="1"/>
            </p:cNvSpPr>
            <p:nvPr/>
          </p:nvSpPr>
          <p:spPr bwMode="auto">
            <a:xfrm>
              <a:off x="2853117" y="650910"/>
              <a:ext cx="749904" cy="902311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altLang="zh-CN" sz="1067" dirty="0">
                <a:solidFill>
                  <a:schemeClr val="bg1"/>
                </a:solidFill>
              </a:endParaRPr>
            </a:p>
            <a:p>
              <a:pPr algn="ctr"/>
              <a:endParaRPr lang="en-US" altLang="zh-CN" sz="1067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zh-CN" sz="1067" dirty="0">
                  <a:solidFill>
                    <a:schemeClr val="tx1"/>
                  </a:solidFill>
                </a:rPr>
                <a:t>vFW</a:t>
              </a:r>
              <a:endParaRPr lang="zh-CN" altLang="en-US" sz="1067" dirty="0">
                <a:solidFill>
                  <a:schemeClr val="tx1"/>
                </a:solidFill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1815155" y="515767"/>
              <a:ext cx="2771360" cy="1164696"/>
            </a:xfrm>
            <a:prstGeom prst="ellipse">
              <a:avLst/>
            </a:prstGeom>
            <a:noFill/>
            <a:ln w="12700">
              <a:solidFill>
                <a:srgbClr val="00206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9" name="Rectangle 138"/>
            <p:cNvSpPr>
              <a:spLocks noChangeArrowheads="1"/>
            </p:cNvSpPr>
            <p:nvPr/>
          </p:nvSpPr>
          <p:spPr bwMode="auto">
            <a:xfrm>
              <a:off x="4580003" y="3820099"/>
              <a:ext cx="1734996" cy="531987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altLang="zh-CN" sz="1333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zh-CN" sz="1333">
                  <a:solidFill>
                    <a:schemeClr val="bg1"/>
                  </a:solidFill>
                </a:rPr>
                <a:t>Container</a:t>
              </a:r>
              <a:endParaRPr lang="zh-CN" altLang="en-US" sz="1333" dirty="0">
                <a:solidFill>
                  <a:schemeClr val="bg1"/>
                </a:solidFill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="" xmlns:a16="http://schemas.microsoft.com/office/drawing/2014/main" id="{8ED7F112-EE18-407C-995B-5C7DC7509553}"/>
                </a:ext>
              </a:extLst>
            </p:cNvPr>
            <p:cNvSpPr/>
            <p:nvPr/>
          </p:nvSpPr>
          <p:spPr>
            <a:xfrm>
              <a:off x="9351053" y="1564943"/>
              <a:ext cx="1465935" cy="36459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FF"/>
                  </a:solidFill>
                </a:rPr>
                <a:t>N</a:t>
              </a:r>
              <a:r>
                <a:rPr lang="en-US" sz="1400" dirty="0" smtClean="0">
                  <a:solidFill>
                    <a:srgbClr val="0000FF"/>
                  </a:solidFill>
                </a:rPr>
                <a:t>etconf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  <p:cxnSp>
          <p:nvCxnSpPr>
            <p:cNvPr id="141" name="Straight Arrow Connector 140">
              <a:extLst>
                <a:ext uri="{FF2B5EF4-FFF2-40B4-BE49-F238E27FC236}">
                  <a16:creationId xmlns="" xmlns:a16="http://schemas.microsoft.com/office/drawing/2014/main" id="{9F9B3884-C23A-460E-9B4F-AE28BBC335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54477" y="1402345"/>
              <a:ext cx="0" cy="460724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133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/>
          <p:cNvSpPr txBox="1">
            <a:spLocks/>
          </p:cNvSpPr>
          <p:nvPr/>
        </p:nvSpPr>
        <p:spPr>
          <a:xfrm>
            <a:off x="177035" y="49723"/>
            <a:ext cx="9919447" cy="525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1" dirty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Multi-Core Usage Profiling for </a:t>
            </a:r>
            <a:r>
              <a:rPr lang="en-US" sz="3200" b="1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SD-WAN</a:t>
            </a:r>
            <a:endParaRPr lang="en-US" sz="3200" b="1" dirty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035" y="641774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</a:rPr>
              <a:t>*Other names and brands may be claimed as the property of </a:t>
            </a:r>
            <a:r>
              <a:rPr lang="en-US" sz="1200" i="1" dirty="0" smtClean="0">
                <a:solidFill>
                  <a:srgbClr val="000000"/>
                </a:solidFill>
              </a:rPr>
              <a:t>others</a:t>
            </a:r>
            <a:r>
              <a:rPr lang="en-US" sz="1200" i="1" dirty="0">
                <a:solidFill>
                  <a:srgbClr val="000000"/>
                </a:solidFill>
              </a:rPr>
              <a:t>.</a:t>
            </a:r>
            <a:endParaRPr lang="en-US" sz="1200" i="1" dirty="0"/>
          </a:p>
        </p:txBody>
      </p:sp>
      <p:sp>
        <p:nvSpPr>
          <p:cNvPr id="6" name="Rectangle 5"/>
          <p:cNvSpPr/>
          <p:nvPr/>
        </p:nvSpPr>
        <p:spPr>
          <a:xfrm>
            <a:off x="1615126" y="1138109"/>
            <a:ext cx="8281852" cy="26521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1615127" y="1497106"/>
            <a:ext cx="4114788" cy="220605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1615127" y="4922357"/>
            <a:ext cx="8281852" cy="51492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89433" y="5018691"/>
            <a:ext cx="705812" cy="31260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7" dirty="0"/>
              <a:t>QAT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01984" y="5018691"/>
            <a:ext cx="846848" cy="31260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67" dirty="0"/>
              <a:t>AES-NI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55572" y="5005356"/>
            <a:ext cx="663963" cy="31260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467" dirty="0"/>
              <a:t>ETH</a:t>
            </a:r>
            <a:endParaRPr lang="en-US" sz="1467" dirty="0"/>
          </a:p>
        </p:txBody>
      </p:sp>
      <p:sp>
        <p:nvSpPr>
          <p:cNvPr id="12" name="Rectangle 11"/>
          <p:cNvSpPr/>
          <p:nvPr/>
        </p:nvSpPr>
        <p:spPr>
          <a:xfrm>
            <a:off x="1615127" y="4400585"/>
            <a:ext cx="8281852" cy="426352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CentOS </a:t>
            </a:r>
            <a:r>
              <a:rPr lang="en-US" dirty="0" smtClean="0"/>
              <a:t>7.5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615127" y="3878813"/>
            <a:ext cx="8281852" cy="426352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uCPE SW Reference </a:t>
            </a:r>
            <a:r>
              <a:rPr lang="en-US" dirty="0"/>
              <a:t>(Dev tool, BSP, DPDK, </a:t>
            </a:r>
            <a:r>
              <a:rPr lang="en-US" dirty="0" smtClean="0"/>
              <a:t>VPP, Patch, configurations</a:t>
            </a:r>
            <a:r>
              <a:rPr lang="en-US" dirty="0"/>
              <a:t>, Samples, Docs)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71871" y="1804688"/>
            <a:ext cx="1747164" cy="177093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00955" y="1804688"/>
            <a:ext cx="1776572" cy="177093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5873610" y="1804688"/>
            <a:ext cx="1952396" cy="177093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7972384" y="1804688"/>
            <a:ext cx="1712077" cy="177093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312663"/>
              </p:ext>
            </p:extLst>
          </p:nvPr>
        </p:nvGraphicFramePr>
        <p:xfrm>
          <a:off x="1838007" y="2328821"/>
          <a:ext cx="1605920" cy="1056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05920"/>
              </a:tblGrid>
              <a:tr h="264160">
                <a:tc>
                  <a:txBody>
                    <a:bodyPr/>
                    <a:lstStyle/>
                    <a:p>
                      <a:pPr marL="0" marR="0" lvl="0" indent="0" algn="ctr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Management Engine</a:t>
                      </a:r>
                    </a:p>
                  </a:txBody>
                  <a:tcPr marL="121920" marR="121920" marT="60960" marB="60960"/>
                </a:tc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VPP</a:t>
                      </a:r>
                      <a:r>
                        <a:rPr lang="en-US" sz="900" baseline="0" dirty="0" smtClean="0"/>
                        <a:t> Master/CLI</a:t>
                      </a:r>
                      <a:endParaRPr lang="en-US" sz="900" dirty="0"/>
                    </a:p>
                  </a:txBody>
                  <a:tcPr marL="121920" marR="121920" marT="60960" marB="60960"/>
                </a:tc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DHCP/DNS/NTP/</a:t>
                      </a:r>
                      <a:r>
                        <a:rPr lang="en-US" sz="900" dirty="0" err="1" smtClean="0"/>
                        <a:t>IxMP</a:t>
                      </a:r>
                      <a:r>
                        <a:rPr lang="en-US" sz="900" dirty="0" smtClean="0"/>
                        <a:t>/...</a:t>
                      </a:r>
                      <a:endParaRPr lang="en-US" sz="900" dirty="0"/>
                    </a:p>
                  </a:txBody>
                  <a:tcPr marL="121920" marR="121920" marT="60960" marB="60960" anchor="ctr"/>
                </a:tc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Local</a:t>
                      </a:r>
                      <a:r>
                        <a:rPr lang="en-US" sz="900" baseline="0" dirty="0" smtClean="0"/>
                        <a:t> Portal/APP</a:t>
                      </a:r>
                      <a:endParaRPr lang="en-US" sz="900" dirty="0"/>
                    </a:p>
                  </a:txBody>
                  <a:tcPr marL="121920" marR="121920" marT="60960" marB="60960"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025770"/>
              </p:ext>
            </p:extLst>
          </p:nvPr>
        </p:nvGraphicFramePr>
        <p:xfrm>
          <a:off x="3867091" y="2328821"/>
          <a:ext cx="1605933" cy="1056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05933"/>
              </a:tblGrid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Network Stack - DP</a:t>
                      </a:r>
                      <a:endParaRPr lang="en-US" sz="900" dirty="0"/>
                    </a:p>
                  </a:txBody>
                  <a:tcPr marL="121920" marR="121920" marT="60960" marB="60960"/>
                </a:tc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IPSec,</a:t>
                      </a:r>
                      <a:r>
                        <a:rPr lang="en-US" sz="900" baseline="0" dirty="0" smtClean="0"/>
                        <a:t> VxLAN, NAT</a:t>
                      </a:r>
                      <a:endParaRPr lang="en-US" sz="900" dirty="0"/>
                    </a:p>
                  </a:txBody>
                  <a:tcPr marL="121920" marR="121920" marT="60960" marB="60960"/>
                </a:tc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L2/L3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dirty="0" smtClean="0"/>
                        <a:t>FWD w/ </a:t>
                      </a:r>
                      <a:r>
                        <a:rPr lang="en-US" sz="900" dirty="0" err="1" smtClean="0"/>
                        <a:t>QoS</a:t>
                      </a:r>
                      <a:r>
                        <a:rPr lang="en-US" sz="900" dirty="0" smtClean="0"/>
                        <a:t>,</a:t>
                      </a:r>
                      <a:r>
                        <a:rPr lang="en-US" sz="900" baseline="0" dirty="0" smtClean="0"/>
                        <a:t> ACL</a:t>
                      </a:r>
                      <a:endParaRPr lang="en-US" sz="900" dirty="0"/>
                    </a:p>
                  </a:txBody>
                  <a:tcPr marL="121920" marR="121920" marT="60960" marB="60960"/>
                </a:tc>
              </a:tr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DPDK</a:t>
                      </a:r>
                      <a:r>
                        <a:rPr lang="en-US" sz="900" baseline="0" dirty="0" smtClean="0"/>
                        <a:t> + </a:t>
                      </a:r>
                      <a:r>
                        <a:rPr lang="en-US" sz="900" dirty="0" smtClean="0"/>
                        <a:t>VPP</a:t>
                      </a:r>
                      <a:endParaRPr lang="en-US" sz="900" dirty="0"/>
                    </a:p>
                  </a:txBody>
                  <a:tcPr marL="121920" marR="121920" marT="60960" marB="60960"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207884"/>
              </p:ext>
            </p:extLst>
          </p:nvPr>
        </p:nvGraphicFramePr>
        <p:xfrm>
          <a:off x="6041031" y="2347118"/>
          <a:ext cx="1617551" cy="264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17551"/>
              </a:tblGrid>
              <a:tr h="26416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Option#1:</a:t>
                      </a:r>
                      <a:r>
                        <a:rPr lang="en-US" sz="900" baseline="0" dirty="0" smtClean="0"/>
                        <a:t> SD-WAN/Host</a:t>
                      </a:r>
                      <a:endParaRPr lang="en-US" sz="900" dirty="0"/>
                    </a:p>
                  </a:txBody>
                  <a:tcPr marL="121920" marR="121920" marT="60960" marB="60960"/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630974"/>
              </p:ext>
            </p:extLst>
          </p:nvPr>
        </p:nvGraphicFramePr>
        <p:xfrm>
          <a:off x="8120431" y="2339146"/>
          <a:ext cx="1497895" cy="83216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97895"/>
              </a:tblGrid>
              <a:tr h="416081">
                <a:tc>
                  <a:txBody>
                    <a:bodyPr/>
                    <a:lstStyle/>
                    <a:p>
                      <a:pPr marL="0" marR="0" lvl="0" indent="0" algn="ctr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VAS/Edge Service</a:t>
                      </a:r>
                    </a:p>
                  </a:txBody>
                  <a:tcPr marL="121920" marR="121920" marT="60960" marB="60960"/>
                </a:tc>
              </a:tr>
              <a:tr h="416081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VM/Docker</a:t>
                      </a:r>
                      <a:endParaRPr lang="en-US" sz="900" dirty="0"/>
                    </a:p>
                  </a:txBody>
                  <a:tcPr marL="121920" marR="121920" marT="60960" marB="60960"/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1963470" y="1864625"/>
            <a:ext cx="1219229" cy="31260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7" dirty="0"/>
              <a:t>Core 0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032545" y="1864625"/>
            <a:ext cx="1300708" cy="31260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7" dirty="0"/>
              <a:t>Core 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13914" y="1874496"/>
            <a:ext cx="1274996" cy="31260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7" dirty="0"/>
              <a:t>Core 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273635" y="1874496"/>
            <a:ext cx="1170499" cy="31260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67" dirty="0"/>
              <a:t>Core 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D025152-50FE-4F31-BA32-0872462A2B14}"/>
              </a:ext>
            </a:extLst>
          </p:cNvPr>
          <p:cNvSpPr txBox="1"/>
          <p:nvPr/>
        </p:nvSpPr>
        <p:spPr>
          <a:xfrm>
            <a:off x="4249183" y="1178356"/>
            <a:ext cx="3871248" cy="2051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 defTabSz="812728"/>
            <a:r>
              <a:rPr lang="en-US" altLang="zh-CN" sz="1333" b="1" dirty="0">
                <a:solidFill>
                  <a:schemeClr val="bg1"/>
                </a:solidFill>
                <a:latin typeface="Intel Clear"/>
              </a:rPr>
              <a:t>Intel Atom® C3000 Processor 4C and More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D025152-50FE-4F31-BA32-0872462A2B14}"/>
              </a:ext>
            </a:extLst>
          </p:cNvPr>
          <p:cNvSpPr txBox="1"/>
          <p:nvPr/>
        </p:nvSpPr>
        <p:spPr>
          <a:xfrm>
            <a:off x="2523940" y="1535070"/>
            <a:ext cx="2565493" cy="2051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 defTabSz="812728"/>
            <a:r>
              <a:rPr lang="en-US" altLang="zh-CN" sz="1333" b="1" dirty="0" smtClean="0">
                <a:solidFill>
                  <a:schemeClr val="tx2"/>
                </a:solidFill>
                <a:latin typeface="Intel Clear"/>
              </a:rPr>
              <a:t>SD –WAN (2C </a:t>
            </a:r>
            <a:r>
              <a:rPr lang="en-US" altLang="zh-CN" sz="1333" b="1" dirty="0">
                <a:solidFill>
                  <a:schemeClr val="tx2"/>
                </a:solidFill>
                <a:latin typeface="Intel Clear"/>
              </a:rPr>
              <a:t> </a:t>
            </a:r>
            <a:r>
              <a:rPr lang="en-US" altLang="zh-CN" sz="1333" b="1" dirty="0" smtClean="0">
                <a:solidFill>
                  <a:schemeClr val="tx2"/>
                </a:solidFill>
                <a:latin typeface="Intel Clear"/>
              </a:rPr>
              <a:t>default)</a:t>
            </a:r>
            <a:endParaRPr lang="en-US" altLang="zh-CN" sz="1333" b="1" dirty="0">
              <a:solidFill>
                <a:schemeClr val="tx2"/>
              </a:solidFill>
              <a:latin typeface="Intel Clear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D025152-50FE-4F31-BA32-0872462A2B14}"/>
              </a:ext>
            </a:extLst>
          </p:cNvPr>
          <p:cNvSpPr txBox="1"/>
          <p:nvPr/>
        </p:nvSpPr>
        <p:spPr>
          <a:xfrm>
            <a:off x="2808275" y="5044035"/>
            <a:ext cx="1092351" cy="28732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867" b="1" dirty="0">
                <a:solidFill>
                  <a:schemeClr val="bg1"/>
                </a:solidFill>
              </a:rPr>
              <a:t>DNV/RGY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612099" y="5005356"/>
            <a:ext cx="663963" cy="31260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467" dirty="0" err="1"/>
              <a:t>WiFi</a:t>
            </a:r>
            <a:endParaRPr lang="en-US" sz="1467" dirty="0"/>
          </a:p>
        </p:txBody>
      </p:sp>
      <p:sp>
        <p:nvSpPr>
          <p:cNvPr id="30" name="Rectangle 29"/>
          <p:cNvSpPr/>
          <p:nvPr/>
        </p:nvSpPr>
        <p:spPr>
          <a:xfrm>
            <a:off x="8368625" y="5003533"/>
            <a:ext cx="663963" cy="31260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467" dirty="0"/>
              <a:t>GPON</a:t>
            </a:r>
            <a:endParaRPr lang="en-US" sz="1467" dirty="0"/>
          </a:p>
        </p:txBody>
      </p:sp>
      <p:sp>
        <p:nvSpPr>
          <p:cNvPr id="31" name="Rectangle 30"/>
          <p:cNvSpPr/>
          <p:nvPr/>
        </p:nvSpPr>
        <p:spPr>
          <a:xfrm>
            <a:off x="9093619" y="5003533"/>
            <a:ext cx="663963" cy="31260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sz="1467" dirty="0"/>
              <a:t>LTE</a:t>
            </a:r>
            <a:endParaRPr lang="en-US" sz="1467" dirty="0"/>
          </a:p>
        </p:txBody>
      </p:sp>
      <p:sp>
        <p:nvSpPr>
          <p:cNvPr id="32" name="Rectangle 31"/>
          <p:cNvSpPr/>
          <p:nvPr/>
        </p:nvSpPr>
        <p:spPr>
          <a:xfrm>
            <a:off x="3722603" y="1724117"/>
            <a:ext cx="4103403" cy="1918080"/>
          </a:xfrm>
          <a:prstGeom prst="rect">
            <a:avLst/>
          </a:prstGeom>
          <a:noFill/>
          <a:ln w="19050">
            <a:solidFill>
              <a:srgbClr val="FF66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9777"/>
              </p:ext>
            </p:extLst>
          </p:nvPr>
        </p:nvGraphicFramePr>
        <p:xfrm>
          <a:off x="5958298" y="2782028"/>
          <a:ext cx="1783019" cy="5181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83019"/>
              </a:tblGrid>
              <a:tr h="196820">
                <a:tc>
                  <a:txBody>
                    <a:bodyPr/>
                    <a:lstStyle/>
                    <a:p>
                      <a:pPr marL="0" marR="0" lvl="0" indent="0" algn="ctr" defTabSz="4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Option#2: VAS/Edge Service</a:t>
                      </a:r>
                    </a:p>
                  </a:txBody>
                  <a:tcPr marL="121920" marR="121920" marT="60960" marB="60960" anchor="ctr"/>
                </a:tc>
              </a:tr>
              <a:tr h="19682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VM/Docker</a:t>
                      </a:r>
                      <a:endParaRPr lang="en-US" sz="900" dirty="0"/>
                    </a:p>
                  </a:txBody>
                  <a:tcPr marL="121920" marR="121920" marT="60960" marB="6096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85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/>
          <p:cNvSpPr txBox="1">
            <a:spLocks/>
          </p:cNvSpPr>
          <p:nvPr/>
        </p:nvSpPr>
        <p:spPr>
          <a:xfrm>
            <a:off x="177035" y="49723"/>
            <a:ext cx="9919447" cy="525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1" dirty="0" err="1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uCPE</a:t>
            </a:r>
            <a:r>
              <a:rPr lang="en-US" sz="3200" b="1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 POC</a:t>
            </a:r>
            <a:endParaRPr lang="en-US" sz="3200" b="1" dirty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035" y="641774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</a:rPr>
              <a:t>*Other names and brands may be claimed as the property of </a:t>
            </a:r>
            <a:r>
              <a:rPr lang="en-US" sz="1200" i="1" dirty="0" smtClean="0">
                <a:solidFill>
                  <a:srgbClr val="000000"/>
                </a:solidFill>
              </a:rPr>
              <a:t>others</a:t>
            </a:r>
            <a:r>
              <a:rPr lang="en-US" sz="1200" i="1" dirty="0">
                <a:solidFill>
                  <a:srgbClr val="000000"/>
                </a:solidFill>
              </a:rPr>
              <a:t>.</a:t>
            </a:r>
            <a:endParaRPr lang="en-US" sz="1200" i="1" dirty="0"/>
          </a:p>
        </p:txBody>
      </p:sp>
      <p:cxnSp>
        <p:nvCxnSpPr>
          <p:cNvPr id="4" name="Straight Arrow Connector 3"/>
          <p:cNvCxnSpPr>
            <a:stCxn id="16" idx="2"/>
            <a:endCxn id="8" idx="0"/>
          </p:cNvCxnSpPr>
          <p:nvPr/>
        </p:nvCxnSpPr>
        <p:spPr>
          <a:xfrm flipH="1">
            <a:off x="1226677" y="2383504"/>
            <a:ext cx="5092172" cy="1202652"/>
          </a:xfrm>
          <a:prstGeom prst="straightConnector1">
            <a:avLst/>
          </a:prstGeom>
          <a:ln w="3175">
            <a:solidFill>
              <a:schemeClr val="tx2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2833778" y="1332915"/>
            <a:ext cx="1061049" cy="3579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>
                <a:solidFill>
                  <a:srgbClr val="0071C5"/>
                </a:solidFill>
              </a:rPr>
              <a:t>Postman</a:t>
            </a:r>
            <a:endParaRPr lang="en-US" sz="1000" dirty="0">
              <a:solidFill>
                <a:srgbClr val="0071C5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06770" y="2027579"/>
            <a:ext cx="1915064" cy="3579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0071C5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6152" y="3586156"/>
            <a:ext cx="1061049" cy="357967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>
                <a:solidFill>
                  <a:srgbClr val="0071C5"/>
                </a:solidFill>
              </a:rPr>
              <a:t>PC</a:t>
            </a:r>
            <a:endParaRPr lang="en-US" sz="1600" dirty="0">
              <a:solidFill>
                <a:srgbClr val="0071C5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30532" y="3156917"/>
            <a:ext cx="1475117" cy="119907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uCPE 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61444" y="3156918"/>
            <a:ext cx="1411287" cy="119907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uCPE 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158603" y="4510550"/>
            <a:ext cx="1181819" cy="4841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>
                <a:solidFill>
                  <a:srgbClr val="0071C5"/>
                </a:solidFill>
              </a:rPr>
              <a:t>Pkt-Gen</a:t>
            </a:r>
            <a:endParaRPr lang="en-US" sz="1000" dirty="0">
              <a:solidFill>
                <a:srgbClr val="0071C5"/>
              </a:solidFill>
            </a:endParaRPr>
          </a:p>
        </p:txBody>
      </p:sp>
      <p:cxnSp>
        <p:nvCxnSpPr>
          <p:cNvPr id="12" name="Straight Arrow Connector 11"/>
          <p:cNvCxnSpPr>
            <a:stCxn id="28" idx="3"/>
          </p:cNvCxnSpPr>
          <p:nvPr/>
        </p:nvCxnSpPr>
        <p:spPr>
          <a:xfrm flipV="1">
            <a:off x="4590987" y="3424724"/>
            <a:ext cx="2258386" cy="6279"/>
          </a:xfrm>
          <a:prstGeom prst="straightConnector1">
            <a:avLst/>
          </a:prstGeom>
          <a:ln>
            <a:solidFill>
              <a:srgbClr val="00B050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3"/>
          </p:cNvCxnSpPr>
          <p:nvPr/>
        </p:nvCxnSpPr>
        <p:spPr>
          <a:xfrm flipV="1">
            <a:off x="4605649" y="3752528"/>
            <a:ext cx="2243724" cy="3925"/>
          </a:xfrm>
          <a:prstGeom prst="straightConnector1">
            <a:avLst/>
          </a:prstGeom>
          <a:ln>
            <a:solidFill>
              <a:srgbClr val="00B050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31276" y="3491590"/>
            <a:ext cx="914400" cy="198408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altLang="zh-CN" sz="1100" smtClean="0">
                <a:solidFill>
                  <a:srgbClr val="003C71"/>
                </a:solidFill>
              </a:rPr>
              <a:t>WAN</a:t>
            </a:r>
            <a:endParaRPr lang="en-US" sz="1100" dirty="0" smtClean="0">
              <a:solidFill>
                <a:srgbClr val="003C7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8213207" y="3610738"/>
            <a:ext cx="665301" cy="29326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>
                <a:solidFill>
                  <a:srgbClr val="0071C5"/>
                </a:solidFill>
              </a:rPr>
              <a:t>Phone</a:t>
            </a:r>
            <a:endParaRPr lang="en-US" sz="1000" dirty="0">
              <a:solidFill>
                <a:srgbClr val="0071C5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8324" y="2025537"/>
            <a:ext cx="1061049" cy="35796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0071C5"/>
                </a:solidFill>
              </a:rPr>
              <a:t>SIP Server</a:t>
            </a:r>
            <a:endParaRPr lang="en-US" sz="1000" dirty="0">
              <a:solidFill>
                <a:srgbClr val="0071C5"/>
              </a:solidFill>
            </a:endParaRPr>
          </a:p>
        </p:txBody>
      </p:sp>
      <p:cxnSp>
        <p:nvCxnSpPr>
          <p:cNvPr id="17" name="Straight Arrow Connector 16"/>
          <p:cNvCxnSpPr>
            <a:stCxn id="16" idx="2"/>
            <a:endCxn id="10" idx="0"/>
          </p:cNvCxnSpPr>
          <p:nvPr/>
        </p:nvCxnSpPr>
        <p:spPr>
          <a:xfrm>
            <a:off x="6318849" y="2383504"/>
            <a:ext cx="1248239" cy="773414"/>
          </a:xfrm>
          <a:prstGeom prst="straightConnector1">
            <a:avLst/>
          </a:prstGeom>
          <a:ln w="3175">
            <a:solidFill>
              <a:schemeClr val="tx2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  <a:endCxn id="9" idx="0"/>
          </p:cNvCxnSpPr>
          <p:nvPr/>
        </p:nvCxnSpPr>
        <p:spPr>
          <a:xfrm>
            <a:off x="3364302" y="2385546"/>
            <a:ext cx="503789" cy="771371"/>
          </a:xfrm>
          <a:prstGeom prst="straightConnector1">
            <a:avLst/>
          </a:prstGeom>
          <a:ln w="3175">
            <a:solidFill>
              <a:srgbClr val="C00000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2"/>
            <a:endCxn id="10" idx="0"/>
          </p:cNvCxnSpPr>
          <p:nvPr/>
        </p:nvCxnSpPr>
        <p:spPr>
          <a:xfrm>
            <a:off x="3364302" y="2385546"/>
            <a:ext cx="4202786" cy="771372"/>
          </a:xfrm>
          <a:prstGeom prst="straightConnector1">
            <a:avLst/>
          </a:prstGeom>
          <a:ln w="3175">
            <a:solidFill>
              <a:srgbClr val="C00000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631" y="2067189"/>
            <a:ext cx="1055109" cy="296120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stCxn id="8" idx="3"/>
            <a:endCxn id="9" idx="1"/>
          </p:cNvCxnSpPr>
          <p:nvPr/>
        </p:nvCxnSpPr>
        <p:spPr>
          <a:xfrm flipV="1">
            <a:off x="1757201" y="3756453"/>
            <a:ext cx="1373331" cy="8687"/>
          </a:xfrm>
          <a:prstGeom prst="straightConnector1">
            <a:avLst/>
          </a:prstGeom>
          <a:ln w="9525">
            <a:solidFill>
              <a:schemeClr val="tx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2"/>
            <a:endCxn id="7" idx="0"/>
          </p:cNvCxnSpPr>
          <p:nvPr/>
        </p:nvCxnSpPr>
        <p:spPr>
          <a:xfrm flipH="1">
            <a:off x="3364302" y="1690882"/>
            <a:ext cx="1" cy="336697"/>
          </a:xfrm>
          <a:prstGeom prst="straightConnector1">
            <a:avLst/>
          </a:prstGeom>
          <a:ln w="3175">
            <a:solidFill>
              <a:srgbClr val="C00000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060112" y="1362449"/>
            <a:ext cx="2588651" cy="200792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altLang="zh-CN" sz="1400" smtClean="0">
                <a:solidFill>
                  <a:schemeClr val="bg1"/>
                </a:solidFill>
              </a:rPr>
              <a:t>Software BOM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smtClean="0">
                <a:solidFill>
                  <a:schemeClr val="bg1"/>
                </a:solidFill>
              </a:rPr>
              <a:t>CentOS 7.5</a:t>
            </a:r>
            <a:endParaRPr lang="en-US" altLang="zh-CN" sz="140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bg1"/>
                </a:solidFill>
              </a:rPr>
              <a:t>VPP 18.10 </a:t>
            </a:r>
            <a:endParaRPr lang="en-US" altLang="zh-CN" sz="140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smtClean="0">
                <a:solidFill>
                  <a:schemeClr val="bg1"/>
                </a:solidFill>
              </a:rPr>
              <a:t>Local </a:t>
            </a:r>
            <a:r>
              <a:rPr lang="en-US" altLang="zh-CN" sz="1400">
                <a:solidFill>
                  <a:schemeClr val="bg1"/>
                </a:solidFill>
              </a:rPr>
              <a:t>management </a:t>
            </a:r>
            <a:endParaRPr lang="en-US" altLang="zh-CN" sz="140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smtClean="0">
                <a:solidFill>
                  <a:schemeClr val="bg1"/>
                </a:solidFill>
              </a:rPr>
              <a:t>Sweetcomb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smtClean="0">
                <a:solidFill>
                  <a:schemeClr val="bg1"/>
                </a:solidFill>
              </a:rPr>
              <a:t>Sysrepo </a:t>
            </a:r>
            <a:r>
              <a:rPr lang="en-US" altLang="zh-CN" sz="1400">
                <a:solidFill>
                  <a:schemeClr val="bg1"/>
                </a:solidFill>
              </a:rPr>
              <a:t>0.7.7 </a:t>
            </a:r>
            <a:endParaRPr lang="en-US" altLang="zh-CN" sz="140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smtClean="0">
                <a:solidFill>
                  <a:schemeClr val="bg1"/>
                </a:solidFill>
              </a:rPr>
              <a:t>Netopeer2-server </a:t>
            </a:r>
            <a:r>
              <a:rPr lang="en-US" altLang="zh-CN" sz="1400">
                <a:solidFill>
                  <a:schemeClr val="bg1"/>
                </a:solidFill>
              </a:rPr>
              <a:t>0.7.0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chemeClr val="bg1"/>
                </a:solidFill>
              </a:rPr>
              <a:t>Netopeer2-cli </a:t>
            </a:r>
            <a:r>
              <a:rPr lang="en-US" altLang="zh-CN" sz="1400" smtClean="0">
                <a:solidFill>
                  <a:schemeClr val="bg1"/>
                </a:solidFill>
              </a:rPr>
              <a:t>2.0.49</a:t>
            </a:r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9654" y="4215796"/>
            <a:ext cx="1501361" cy="5512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smtClean="0">
                <a:solidFill>
                  <a:schemeClr val="tx2"/>
                </a:solidFill>
              </a:rPr>
              <a:t>Soft phone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smtClean="0">
                <a:solidFill>
                  <a:schemeClr val="tx2"/>
                </a:solidFill>
              </a:rPr>
              <a:t>Local Mgmt.</a:t>
            </a:r>
            <a:endParaRPr lang="en-US" altLang="zh-CN" sz="1400">
              <a:solidFill>
                <a:schemeClr val="tx2"/>
              </a:solidFill>
            </a:endParaRPr>
          </a:p>
          <a:p>
            <a:endParaRPr lang="en-US" sz="1100" dirty="0" smtClean="0">
              <a:solidFill>
                <a:srgbClr val="003C7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60649" y="4058424"/>
            <a:ext cx="238948" cy="11607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0071C5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01472" y="4708958"/>
            <a:ext cx="238948" cy="11607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0071C5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58603" y="4700523"/>
            <a:ext cx="238948" cy="11607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0071C5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52039" y="3372965"/>
            <a:ext cx="238948" cy="11607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0071C5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61534" y="3698657"/>
            <a:ext cx="238948" cy="11607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0071C5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64558" y="3370370"/>
            <a:ext cx="238948" cy="11607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0071C5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64558" y="3674320"/>
            <a:ext cx="238948" cy="11607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0071C5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864558" y="4031987"/>
            <a:ext cx="238948" cy="11607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0071C5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 rot="16200000">
            <a:off x="7559504" y="3630534"/>
            <a:ext cx="1061049" cy="26920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>
                <a:solidFill>
                  <a:srgbClr val="0071C5"/>
                </a:solidFill>
              </a:rPr>
              <a:t>Voice Module</a:t>
            </a:r>
            <a:endParaRPr lang="en-US" sz="1000" dirty="0">
              <a:solidFill>
                <a:srgbClr val="0071C5"/>
              </a:solidFill>
            </a:endParaRPr>
          </a:p>
        </p:txBody>
      </p:sp>
      <p:cxnSp>
        <p:nvCxnSpPr>
          <p:cNvPr id="34" name="Elbow Connector 33"/>
          <p:cNvCxnSpPr>
            <a:stCxn id="32" idx="1"/>
            <a:endCxn id="11" idx="3"/>
          </p:cNvCxnSpPr>
          <p:nvPr/>
        </p:nvCxnSpPr>
        <p:spPr>
          <a:xfrm rot="10800000" flipV="1">
            <a:off x="6340422" y="4090024"/>
            <a:ext cx="524136" cy="662591"/>
          </a:xfrm>
          <a:prstGeom prst="bentConnector3">
            <a:avLst/>
          </a:prstGeom>
          <a:ln>
            <a:solidFill>
              <a:srgbClr val="00B05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25" idx="3"/>
            <a:endCxn id="11" idx="1"/>
          </p:cNvCxnSpPr>
          <p:nvPr/>
        </p:nvCxnSpPr>
        <p:spPr>
          <a:xfrm>
            <a:off x="4599597" y="4116462"/>
            <a:ext cx="559006" cy="636154"/>
          </a:xfrm>
          <a:prstGeom prst="bentConnector3">
            <a:avLst/>
          </a:prstGeom>
          <a:ln>
            <a:solidFill>
              <a:srgbClr val="00B05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01947" y="4171987"/>
            <a:ext cx="660404" cy="198408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altLang="zh-CN" sz="1100" smtClean="0">
                <a:solidFill>
                  <a:srgbClr val="003C71"/>
                </a:solidFill>
              </a:rPr>
              <a:t>LAN</a:t>
            </a:r>
            <a:endParaRPr lang="en-US" sz="1100" dirty="0" smtClean="0">
              <a:solidFill>
                <a:srgbClr val="003C7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36673" y="4171987"/>
            <a:ext cx="698279" cy="192122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altLang="zh-CN" sz="1100" smtClean="0">
                <a:solidFill>
                  <a:srgbClr val="003C71"/>
                </a:solidFill>
              </a:rPr>
              <a:t>LAN</a:t>
            </a:r>
            <a:endParaRPr lang="en-US" sz="1100" dirty="0" smtClean="0">
              <a:solidFill>
                <a:srgbClr val="003C71"/>
              </a:solidFill>
            </a:endParaRPr>
          </a:p>
        </p:txBody>
      </p:sp>
      <p:cxnSp>
        <p:nvCxnSpPr>
          <p:cNvPr id="38" name="Straight Arrow Connector 37"/>
          <p:cNvCxnSpPr>
            <a:stCxn id="33" idx="2"/>
            <a:endCxn id="15" idx="0"/>
          </p:cNvCxnSpPr>
          <p:nvPr/>
        </p:nvCxnSpPr>
        <p:spPr>
          <a:xfrm flipV="1">
            <a:off x="8224633" y="3757372"/>
            <a:ext cx="174590" cy="7766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060111" y="4295663"/>
            <a:ext cx="2588651" cy="119602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wrap="none" lIns="0" tIns="0" rIns="0" bIns="0"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smtClean="0">
                <a:solidFill>
                  <a:schemeClr val="bg1"/>
                </a:solidFill>
              </a:rPr>
              <a:t>IPSec (with IKE)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solidFill>
                  <a:schemeClr val="bg1"/>
                </a:solidFill>
              </a:rPr>
              <a:t>VxLAN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solidFill>
                  <a:schemeClr val="bg1"/>
                </a:solidFill>
              </a:rPr>
              <a:t>QoS, ACL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solidFill>
                  <a:schemeClr val="bg1"/>
                </a:solidFill>
              </a:rPr>
              <a:t>Traffic Analytics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mtClean="0">
                <a:solidFill>
                  <a:schemeClr val="bg1"/>
                </a:solidFill>
              </a:rPr>
              <a:t>VoIP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17028" y="3836233"/>
            <a:ext cx="914400" cy="198408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altLang="zh-CN" sz="1100" smtClean="0">
                <a:solidFill>
                  <a:srgbClr val="003C71"/>
                </a:solidFill>
              </a:rPr>
              <a:t>LAN/WiFi</a:t>
            </a:r>
            <a:endParaRPr lang="en-US" sz="1100" dirty="0" smtClean="0">
              <a:solidFill>
                <a:srgbClr val="003C7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41871" y="1805199"/>
            <a:ext cx="534315" cy="22251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altLang="zh-CN" sz="1100" smtClean="0">
                <a:solidFill>
                  <a:srgbClr val="003C71"/>
                </a:solidFill>
              </a:rPr>
              <a:t>REST</a:t>
            </a:r>
            <a:endParaRPr lang="en-US" sz="1100" dirty="0" smtClean="0">
              <a:solidFill>
                <a:srgbClr val="003C7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32783" y="2582536"/>
            <a:ext cx="914400" cy="198408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altLang="zh-CN" sz="1100" smtClean="0">
                <a:solidFill>
                  <a:srgbClr val="003C71"/>
                </a:solidFill>
              </a:rPr>
              <a:t>Netconf</a:t>
            </a:r>
            <a:endParaRPr lang="en-US" sz="1100" dirty="0" smtClean="0">
              <a:solidFill>
                <a:srgbClr val="003C71"/>
              </a:solidFill>
            </a:endParaRPr>
          </a:p>
        </p:txBody>
      </p:sp>
      <p:cxnSp>
        <p:nvCxnSpPr>
          <p:cNvPr id="43" name="Straight Arrow Connector 42"/>
          <p:cNvCxnSpPr>
            <a:endCxn id="23" idx="1"/>
          </p:cNvCxnSpPr>
          <p:nvPr/>
        </p:nvCxnSpPr>
        <p:spPr>
          <a:xfrm flipV="1">
            <a:off x="8103648" y="2366410"/>
            <a:ext cx="956464" cy="776102"/>
          </a:xfrm>
          <a:prstGeom prst="straightConnector1">
            <a:avLst/>
          </a:prstGeom>
          <a:ln w="3175">
            <a:solidFill>
              <a:schemeClr val="tx2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78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/>
          <p:cNvSpPr txBox="1">
            <a:spLocks/>
          </p:cNvSpPr>
          <p:nvPr/>
        </p:nvSpPr>
        <p:spPr>
          <a:xfrm>
            <a:off x="177035" y="49723"/>
            <a:ext cx="9919447" cy="525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1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IPSec GUI</a:t>
            </a:r>
            <a:endParaRPr lang="en-US" sz="3200" b="1" dirty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035" y="641774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</a:rPr>
              <a:t>*Other names and brands may be claimed as the property of </a:t>
            </a:r>
            <a:r>
              <a:rPr lang="en-US" sz="1200" i="1" dirty="0" smtClean="0">
                <a:solidFill>
                  <a:srgbClr val="000000"/>
                </a:solidFill>
              </a:rPr>
              <a:t>others</a:t>
            </a:r>
            <a:r>
              <a:rPr lang="en-US" sz="1200" i="1" dirty="0">
                <a:solidFill>
                  <a:srgbClr val="000000"/>
                </a:solidFill>
              </a:rPr>
              <a:t>.</a:t>
            </a:r>
            <a:endParaRPr lang="en-US" sz="1200" i="1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7" y="970645"/>
            <a:ext cx="10705829" cy="5120665"/>
          </a:xfrm>
        </p:spPr>
      </p:pic>
    </p:spTree>
    <p:extLst>
      <p:ext uri="{BB962C8B-B14F-4D97-AF65-F5344CB8AC3E}">
        <p14:creationId xmlns:p14="http://schemas.microsoft.com/office/powerpoint/2010/main" val="38189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524" y="1534579"/>
            <a:ext cx="10862312" cy="3313723"/>
          </a:xfrm>
        </p:spPr>
        <p:txBody>
          <a:bodyPr>
            <a:normAutofit/>
          </a:bodyPr>
          <a:lstStyle/>
          <a:p>
            <a:pPr marL="457189" indent="-457189"/>
            <a:r>
              <a:rPr lang="en-GB" sz="2400" b="1" dirty="0" smtClean="0">
                <a:latin typeface="Calibri" panose="020F050202020403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uCPE </a:t>
            </a:r>
            <a:r>
              <a:rPr lang="en-GB" sz="2400" dirty="0" smtClean="0">
                <a:latin typeface="Calibri" panose="020F050202020403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helps to transform to SD-Branch as Edge Cloud Platform.</a:t>
            </a:r>
            <a:endParaRPr lang="en-GB" sz="2400" dirty="0">
              <a:latin typeface="Calibri" panose="020F050202020403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marL="457189" indent="-457189"/>
            <a:endParaRPr lang="en-GB" sz="2400" dirty="0">
              <a:latin typeface="Calibri" panose="020F050202020403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marL="457189" indent="-457189"/>
            <a:r>
              <a:rPr lang="en-GB" sz="2400" b="1" dirty="0" smtClean="0">
                <a:latin typeface="Calibri" panose="020F050202020403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uCPE Solution </a:t>
            </a:r>
            <a:r>
              <a:rPr lang="en-GB" sz="2400" dirty="0" smtClean="0">
                <a:latin typeface="Calibri" panose="020F050202020403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contains uCPE SW Reference and White-box HW Reference.</a:t>
            </a:r>
            <a:endParaRPr lang="en-GB" sz="2400" dirty="0">
              <a:latin typeface="Calibri" panose="020F050202020403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marL="457189" indent="-457189"/>
            <a:endParaRPr lang="en-GB" sz="2400" dirty="0">
              <a:latin typeface="Calibri" panose="020F050202020403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marL="457189" indent="-457189"/>
            <a:r>
              <a:rPr lang="en-US" sz="2400" b="1" dirty="0" smtClean="0">
                <a:latin typeface="Calibri" panose="020F050202020403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White-box Reference </a:t>
            </a:r>
            <a:r>
              <a:rPr lang="en-US" sz="2400" dirty="0" smtClean="0">
                <a:latin typeface="Calibri" panose="020F050202020403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provides fully scalable HW design</a:t>
            </a:r>
            <a:r>
              <a:rPr lang="en-GB" sz="2400" dirty="0" smtClean="0">
                <a:latin typeface="Calibri" panose="020F050202020403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.</a:t>
            </a:r>
            <a:endParaRPr lang="en-GB" sz="2400" dirty="0">
              <a:latin typeface="Calibri" panose="020F050202020403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marL="457189" indent="-457189"/>
            <a:endParaRPr lang="en-GB" sz="2400" dirty="0" smtClean="0">
              <a:latin typeface="Calibri" panose="020F050202020403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marL="457189" indent="-457189"/>
            <a:r>
              <a:rPr lang="en-GB" sz="2400" b="1" dirty="0" smtClean="0">
                <a:latin typeface="Calibri" panose="020F050202020403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uCPE Software Reference </a:t>
            </a:r>
            <a:r>
              <a:rPr lang="en-GB" sz="2400" dirty="0" smtClean="0">
                <a:latin typeface="Calibri" panose="020F050202020403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built on VPP provides rich features and Toolkits.</a:t>
            </a:r>
            <a:endParaRPr lang="en-GB" sz="2400" dirty="0">
              <a:latin typeface="Calibri" panose="020F050202020403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marL="0" indent="0">
              <a:buNone/>
            </a:pPr>
            <a:endParaRPr lang="en-GB" sz="2533" dirty="0">
              <a:latin typeface="Calibri" panose="020F050202020403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42F8-25E4-4D1B-BD30-C90591184289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7035" y="147259"/>
            <a:ext cx="9919447" cy="525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1" dirty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Key Takeaway</a:t>
            </a:r>
          </a:p>
        </p:txBody>
      </p:sp>
      <p:sp>
        <p:nvSpPr>
          <p:cNvPr id="6" name="Rectangle 5"/>
          <p:cNvSpPr/>
          <p:nvPr/>
        </p:nvSpPr>
        <p:spPr>
          <a:xfrm>
            <a:off x="177035" y="641774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</a:rPr>
              <a:t>*Other names and brands may be claimed as the property of </a:t>
            </a:r>
            <a:r>
              <a:rPr lang="en-US" sz="1200" i="1" dirty="0" smtClean="0">
                <a:solidFill>
                  <a:srgbClr val="000000"/>
                </a:solidFill>
              </a:rPr>
              <a:t>others</a:t>
            </a:r>
            <a:r>
              <a:rPr lang="en-US" sz="1200" i="1" dirty="0">
                <a:solidFill>
                  <a:srgbClr val="000000"/>
                </a:solidFill>
              </a:rPr>
              <a:t>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85371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066" y="873923"/>
            <a:ext cx="10515600" cy="4667896"/>
          </a:xfrm>
        </p:spPr>
        <p:txBody>
          <a:bodyPr>
            <a:normAutofit fontScale="92500" lnSpcReduction="20000"/>
          </a:bodyPr>
          <a:lstStyle/>
          <a:p>
            <a:pPr algn="ctr"/>
            <a:endParaRPr lang="en-GB" dirty="0" smtClean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endParaRPr lang="en-GB" dirty="0" smtClean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GB" sz="4000" dirty="0" smtClean="0">
                <a:solidFill>
                  <a:schemeClr val="tx1"/>
                </a:solidFill>
                <a:latin typeface="+mn-lt"/>
              </a:rPr>
              <a:t>Thank you !</a:t>
            </a:r>
          </a:p>
          <a:p>
            <a:pPr marL="0" indent="0" algn="ctr">
              <a:buNone/>
            </a:pPr>
            <a:endParaRPr lang="en-GB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GB" sz="4000" dirty="0" smtClean="0">
                <a:solidFill>
                  <a:schemeClr val="tx1"/>
                </a:solidFill>
                <a:latin typeface="+mn-lt"/>
              </a:rPr>
              <a:t>Q &amp; A</a:t>
            </a:r>
          </a:p>
          <a:p>
            <a:pPr marL="0" indent="0" algn="ctr">
              <a:buNone/>
            </a:pPr>
            <a:endParaRPr lang="en-GB" dirty="0" smtClean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endParaRPr lang="en-GB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endParaRPr lang="en-GB" dirty="0" smtClean="0">
              <a:solidFill>
                <a:schemeClr val="tx1"/>
              </a:solidFill>
              <a:latin typeface="+mn-lt"/>
            </a:endParaRPr>
          </a:p>
          <a:p>
            <a:pPr marL="0" indent="0" algn="ctr">
              <a:buNone/>
            </a:pPr>
            <a:r>
              <a:rPr lang="en-GB" dirty="0" smtClean="0"/>
              <a:t>Email </a:t>
            </a:r>
            <a:r>
              <a:rPr lang="en-GB" dirty="0"/>
              <a:t>: </a:t>
            </a:r>
            <a:r>
              <a:rPr lang="en-GB" dirty="0" smtClean="0">
                <a:hlinkClick r:id="rId2"/>
              </a:rPr>
              <a:t>hongjun.ni@intel.com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            </a:t>
            </a:r>
            <a:r>
              <a:rPr lang="en-GB" dirty="0" smtClean="0">
                <a:hlinkClick r:id="rId3"/>
              </a:rPr>
              <a:t>xuekun.hu@intel.com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F42F8-25E4-4D1B-BD30-C90591184289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90" y="153005"/>
            <a:ext cx="1133752" cy="72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1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 txBox="1">
            <a:spLocks/>
          </p:cNvSpPr>
          <p:nvPr/>
        </p:nvSpPr>
        <p:spPr>
          <a:xfrm>
            <a:off x="601907" y="215923"/>
            <a:ext cx="9919447" cy="525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dirty="0" smtClean="0">
                <a:solidFill>
                  <a:schemeClr val="tx1"/>
                </a:solidFill>
                <a:latin typeface="Calibri" panose="020F0502020204030204" pitchFamily="34" charset="0"/>
                <a:ea typeface="Intel Clear" panose="020B0604020203020204" pitchFamily="34" charset="0"/>
                <a:cs typeface="Calibri" panose="020F0502020204030204" pitchFamily="34" charset="0"/>
              </a:rPr>
              <a:t>Acknowledgement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Intel Clear" panose="020B0604020203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03436" y="813816"/>
            <a:ext cx="4267858" cy="54223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CN" sz="2000" dirty="0" smtClean="0">
              <a:latin typeface="Calibri" panose="020F0502020204030204" pitchFamily="34" charset="0"/>
              <a:ea typeface="Intel Clear" panose="020B060402020302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altLang="zh-CN" sz="2000" dirty="0" smtClean="0">
                <a:latin typeface="Calibri" panose="020F0502020204030204" pitchFamily="34" charset="0"/>
                <a:ea typeface="Intel Clear" panose="020B0604020203020204" pitchFamily="34" charset="0"/>
                <a:cs typeface="Calibri" panose="020F0502020204030204" pitchFamily="34" charset="0"/>
              </a:rPr>
              <a:t>VPP Community</a:t>
            </a:r>
          </a:p>
          <a:p>
            <a:pPr marL="457200" lvl="1" indent="0">
              <a:buNone/>
            </a:pPr>
            <a:endParaRPr lang="en-US" altLang="zh-CN" sz="2000" dirty="0">
              <a:latin typeface="Calibri" panose="020F0502020204030204" pitchFamily="34" charset="0"/>
              <a:ea typeface="Intel Clear" panose="020B060402020302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altLang="zh-CN" sz="2000" dirty="0" smtClean="0">
                <a:latin typeface="Calibri" panose="020F0502020204030204" pitchFamily="34" charset="0"/>
                <a:ea typeface="Intel Clear" panose="020B0604020203020204" pitchFamily="34" charset="0"/>
                <a:cs typeface="Calibri" panose="020F0502020204030204" pitchFamily="34" charset="0"/>
              </a:rPr>
              <a:t>John DiGiglio </a:t>
            </a:r>
            <a:r>
              <a:rPr lang="en-US" altLang="zh-CN" sz="2000" dirty="0">
                <a:latin typeface="Calibri" panose="020F0502020204030204" pitchFamily="34" charset="0"/>
                <a:ea typeface="Intel Clear" panose="020B0604020203020204" pitchFamily="34" charset="0"/>
                <a:cs typeface="Calibri" panose="020F0502020204030204" pitchFamily="34" charset="0"/>
              </a:rPr>
              <a:t>@ </a:t>
            </a:r>
            <a:r>
              <a:rPr lang="en-US" altLang="zh-CN" sz="2000" dirty="0" smtClean="0">
                <a:latin typeface="Calibri" panose="020F0502020204030204" pitchFamily="34" charset="0"/>
                <a:ea typeface="Intel Clear" panose="020B0604020203020204" pitchFamily="34" charset="0"/>
                <a:cs typeface="Calibri" panose="020F0502020204030204" pitchFamily="34" charset="0"/>
              </a:rPr>
              <a:t>Intel</a:t>
            </a:r>
            <a:endParaRPr lang="en-US" altLang="zh-CN" sz="2000" dirty="0">
              <a:latin typeface="Calibri" panose="020F0502020204030204" pitchFamily="34" charset="0"/>
              <a:ea typeface="Intel Clear" panose="020B060402020302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altLang="zh-CN" sz="2000" dirty="0">
              <a:latin typeface="Calibri" panose="020F0502020204030204" pitchFamily="34" charset="0"/>
              <a:ea typeface="Intel Clear" panose="020B060402020302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altLang="zh-CN" sz="2000" dirty="0">
                <a:latin typeface="Calibri" panose="020F0502020204030204" pitchFamily="34" charset="0"/>
                <a:ea typeface="Intel Clear" panose="020B0604020203020204" pitchFamily="34" charset="0"/>
                <a:cs typeface="Calibri" panose="020F0502020204030204" pitchFamily="34" charset="0"/>
              </a:rPr>
              <a:t>Sarabjit Gosal @ </a:t>
            </a:r>
            <a:r>
              <a:rPr lang="en-US" altLang="zh-CN" sz="2000" dirty="0" smtClean="0">
                <a:latin typeface="Calibri" panose="020F0502020204030204" pitchFamily="34" charset="0"/>
                <a:ea typeface="Intel Clear" panose="020B0604020203020204" pitchFamily="34" charset="0"/>
                <a:cs typeface="Calibri" panose="020F0502020204030204" pitchFamily="34" charset="0"/>
              </a:rPr>
              <a:t>Intel</a:t>
            </a:r>
          </a:p>
          <a:p>
            <a:pPr marL="457200" lvl="1" indent="0">
              <a:buNone/>
            </a:pPr>
            <a:endParaRPr lang="en-US" altLang="zh-CN" sz="2000" dirty="0">
              <a:latin typeface="Calibri" panose="020F0502020204030204" pitchFamily="34" charset="0"/>
              <a:ea typeface="Intel Clear" panose="020B060402020302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altLang="zh-CN" sz="2000" dirty="0">
                <a:latin typeface="Calibri" panose="020F0502020204030204" pitchFamily="34" charset="0"/>
                <a:ea typeface="Intel Clear" panose="020B0604020203020204" pitchFamily="34" charset="0"/>
                <a:cs typeface="Calibri" panose="020F0502020204030204" pitchFamily="34" charset="0"/>
              </a:rPr>
              <a:t>Dirk </a:t>
            </a:r>
            <a:r>
              <a:rPr lang="en-US" altLang="zh-CN" sz="2000" dirty="0" smtClean="0">
                <a:latin typeface="Calibri" panose="020F0502020204030204" pitchFamily="34" charset="0"/>
                <a:ea typeface="Intel Clear" panose="020B0604020203020204" pitchFamily="34" charset="0"/>
                <a:cs typeface="Calibri" panose="020F0502020204030204" pitchFamily="34" charset="0"/>
              </a:rPr>
              <a:t>Blevins @ Intel</a:t>
            </a:r>
          </a:p>
          <a:p>
            <a:pPr marL="457200" lvl="1" indent="0">
              <a:buNone/>
            </a:pPr>
            <a:endParaRPr lang="en-US" altLang="zh-CN" sz="2000" dirty="0" smtClean="0">
              <a:latin typeface="Calibri" panose="020F0502020204030204" pitchFamily="34" charset="0"/>
              <a:ea typeface="Intel Clear" panose="020B060402020302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altLang="zh-CN" sz="2000" dirty="0" smtClean="0">
                <a:latin typeface="Calibri" panose="020F0502020204030204" pitchFamily="34" charset="0"/>
                <a:ea typeface="Intel Clear" panose="020B0604020203020204" pitchFamily="34" charset="0"/>
                <a:cs typeface="Calibri" panose="020F0502020204030204" pitchFamily="34" charset="0"/>
              </a:rPr>
              <a:t>Frank Liu </a:t>
            </a:r>
            <a:r>
              <a:rPr lang="en-US" altLang="zh-CN" sz="2000" dirty="0">
                <a:latin typeface="Calibri" panose="020F0502020204030204" pitchFamily="34" charset="0"/>
                <a:ea typeface="Intel Clear" panose="020B0604020203020204" pitchFamily="34" charset="0"/>
                <a:cs typeface="Calibri" panose="020F0502020204030204" pitchFamily="34" charset="0"/>
              </a:rPr>
              <a:t>@ Intel</a:t>
            </a:r>
          </a:p>
          <a:p>
            <a:pPr marL="457200" lvl="1" indent="0">
              <a:buNone/>
            </a:pPr>
            <a:endParaRPr lang="en-US" altLang="zh-CN" sz="2000" dirty="0">
              <a:latin typeface="Calibri" panose="020F0502020204030204" pitchFamily="34" charset="0"/>
              <a:ea typeface="Intel Clear" panose="020B060402020302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altLang="zh-CN" sz="2000" dirty="0" smtClean="0">
                <a:latin typeface="Calibri" panose="020F0502020204030204" pitchFamily="34" charset="0"/>
                <a:ea typeface="Intel Clear" panose="020B0604020203020204" pitchFamily="34" charset="0"/>
                <a:cs typeface="Calibri" panose="020F0502020204030204" pitchFamily="34" charset="0"/>
              </a:rPr>
              <a:t>Xuekun Hu </a:t>
            </a:r>
            <a:r>
              <a:rPr lang="en-US" altLang="zh-CN" sz="2000" dirty="0">
                <a:latin typeface="Calibri" panose="020F0502020204030204" pitchFamily="34" charset="0"/>
                <a:ea typeface="Intel Clear" panose="020B0604020203020204" pitchFamily="34" charset="0"/>
                <a:cs typeface="Calibri" panose="020F0502020204030204" pitchFamily="34" charset="0"/>
              </a:rPr>
              <a:t>@ </a:t>
            </a:r>
            <a:r>
              <a:rPr lang="en-US" altLang="zh-CN" sz="2000" dirty="0" smtClean="0">
                <a:latin typeface="Calibri" panose="020F0502020204030204" pitchFamily="34" charset="0"/>
                <a:ea typeface="Intel Clear" panose="020B0604020203020204" pitchFamily="34" charset="0"/>
                <a:cs typeface="Calibri" panose="020F0502020204030204" pitchFamily="34" charset="0"/>
              </a:rPr>
              <a:t>Intel</a:t>
            </a:r>
          </a:p>
          <a:p>
            <a:pPr marL="457200" lvl="1" indent="0">
              <a:buNone/>
            </a:pPr>
            <a:endParaRPr lang="en-US" altLang="zh-CN" sz="2000" dirty="0">
              <a:latin typeface="Calibri" panose="020F0502020204030204" pitchFamily="34" charset="0"/>
              <a:ea typeface="Intel Clear" panose="020B060402020302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altLang="zh-CN" sz="2000" dirty="0" smtClean="0">
                <a:latin typeface="Calibri" panose="020F0502020204030204" pitchFamily="34" charset="0"/>
                <a:ea typeface="Intel Clear" panose="020B0604020203020204" pitchFamily="34" charset="0"/>
                <a:cs typeface="Calibri" panose="020F0502020204030204" pitchFamily="34" charset="0"/>
              </a:rPr>
              <a:t>Jerry Zhang </a:t>
            </a:r>
            <a:r>
              <a:rPr lang="en-US" altLang="zh-CN" sz="2000" dirty="0">
                <a:latin typeface="Calibri" panose="020F0502020204030204" pitchFamily="34" charset="0"/>
                <a:ea typeface="Intel Clear" panose="020B0604020203020204" pitchFamily="34" charset="0"/>
                <a:cs typeface="Calibri" panose="020F0502020204030204" pitchFamily="34" charset="0"/>
              </a:rPr>
              <a:t>@ </a:t>
            </a:r>
            <a:r>
              <a:rPr lang="en-US" altLang="zh-CN" sz="2000" dirty="0" smtClean="0">
                <a:latin typeface="Calibri" panose="020F0502020204030204" pitchFamily="34" charset="0"/>
                <a:ea typeface="Intel Clear" panose="020B0604020203020204" pitchFamily="34" charset="0"/>
                <a:cs typeface="Calibri" panose="020F0502020204030204" pitchFamily="34" charset="0"/>
              </a:rPr>
              <a:t>Intel</a:t>
            </a:r>
          </a:p>
          <a:p>
            <a:pPr marL="457200" lvl="1" indent="0">
              <a:buNone/>
            </a:pPr>
            <a:endParaRPr lang="en-US" altLang="zh-CN" sz="2000" dirty="0">
              <a:latin typeface="Calibri" panose="020F0502020204030204" pitchFamily="34" charset="0"/>
              <a:ea typeface="Intel Clear" panose="020B0604020203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035" y="648497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</a:rPr>
              <a:t>*Other names and brands may be claimed as the property of </a:t>
            </a:r>
            <a:r>
              <a:rPr lang="en-US" sz="1200" i="1" dirty="0" smtClean="0">
                <a:solidFill>
                  <a:srgbClr val="000000"/>
                </a:solidFill>
              </a:rPr>
              <a:t>others</a:t>
            </a:r>
            <a:r>
              <a:rPr lang="en-US" sz="1200" i="1" dirty="0">
                <a:solidFill>
                  <a:srgbClr val="000000"/>
                </a:solidFill>
              </a:rPr>
              <a:t>.</a:t>
            </a:r>
            <a:endParaRPr lang="en-US" sz="1200" i="1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705431" y="813816"/>
            <a:ext cx="4267858" cy="5084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altLang="zh-CN" sz="2000" dirty="0" smtClean="0">
              <a:latin typeface="Calibri" panose="020F0502020204030204" pitchFamily="34" charset="0"/>
              <a:ea typeface="Intel Clear" panose="020B060402020302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altLang="zh-CN" sz="2000" dirty="0" smtClean="0">
                <a:latin typeface="Calibri" panose="020F0502020204030204" pitchFamily="34" charset="0"/>
                <a:ea typeface="Intel Clear" panose="020B0604020203020204" pitchFamily="34" charset="0"/>
                <a:cs typeface="Calibri" panose="020F0502020204030204" pitchFamily="34" charset="0"/>
              </a:rPr>
              <a:t>Sweetcomb Community</a:t>
            </a:r>
          </a:p>
          <a:p>
            <a:pPr marL="457200" lvl="1" indent="0">
              <a:buNone/>
            </a:pPr>
            <a:endParaRPr lang="en-US" altLang="zh-CN" sz="2000" dirty="0">
              <a:latin typeface="Calibri" panose="020F0502020204030204" pitchFamily="34" charset="0"/>
              <a:ea typeface="Intel Clear" panose="020B060402020302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altLang="zh-CN" sz="2000" dirty="0" smtClean="0">
                <a:latin typeface="Calibri" panose="020F0502020204030204" pitchFamily="34" charset="0"/>
                <a:ea typeface="Intel Clear" panose="020B0604020203020204" pitchFamily="34" charset="0"/>
                <a:cs typeface="Calibri" panose="020F0502020204030204" pitchFamily="34" charset="0"/>
              </a:rPr>
              <a:t>Ray </a:t>
            </a:r>
            <a:r>
              <a:rPr lang="en-US" altLang="zh-CN" sz="2000" dirty="0">
                <a:latin typeface="Calibri" panose="020F0502020204030204" pitchFamily="34" charset="0"/>
                <a:ea typeface="Intel Clear" panose="020B0604020203020204" pitchFamily="34" charset="0"/>
                <a:cs typeface="Calibri" panose="020F0502020204030204" pitchFamily="34" charset="0"/>
              </a:rPr>
              <a:t>Kinsella @ </a:t>
            </a:r>
            <a:r>
              <a:rPr lang="en-US" altLang="zh-CN" sz="2000" dirty="0" smtClean="0">
                <a:latin typeface="Calibri" panose="020F0502020204030204" pitchFamily="34" charset="0"/>
                <a:ea typeface="Intel Clear" panose="020B0604020203020204" pitchFamily="34" charset="0"/>
                <a:cs typeface="Calibri" panose="020F0502020204030204" pitchFamily="34" charset="0"/>
              </a:rPr>
              <a:t>Intel</a:t>
            </a:r>
          </a:p>
          <a:p>
            <a:pPr marL="457200" lvl="1" indent="0">
              <a:buNone/>
            </a:pPr>
            <a:endParaRPr lang="en-US" altLang="zh-CN" sz="2000" dirty="0">
              <a:latin typeface="Calibri" panose="020F0502020204030204" pitchFamily="34" charset="0"/>
              <a:ea typeface="Intel Clear" panose="020B060402020302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altLang="zh-CN" sz="2000" dirty="0" smtClean="0">
                <a:latin typeface="Calibri" panose="020F0502020204030204" pitchFamily="34" charset="0"/>
                <a:ea typeface="Intel Clear" panose="020B0604020203020204" pitchFamily="34" charset="0"/>
                <a:cs typeface="Calibri" panose="020F0502020204030204" pitchFamily="34" charset="0"/>
              </a:rPr>
              <a:t>Jokul Li @ </a:t>
            </a:r>
            <a:r>
              <a:rPr lang="en-US" altLang="zh-CN" sz="2000" dirty="0" smtClean="0">
                <a:latin typeface="Calibri" panose="020F0502020204030204" pitchFamily="34" charset="0"/>
                <a:ea typeface="Intel Clear" panose="020B0604020203020204" pitchFamily="34" charset="0"/>
                <a:cs typeface="Calibri" panose="020F0502020204030204" pitchFamily="34" charset="0"/>
              </a:rPr>
              <a:t>Intel</a:t>
            </a:r>
          </a:p>
          <a:p>
            <a:pPr marL="457200" lvl="1" indent="0">
              <a:buNone/>
            </a:pPr>
            <a:endParaRPr lang="en-US" altLang="zh-CN" sz="2000" dirty="0">
              <a:latin typeface="Calibri" panose="020F0502020204030204" pitchFamily="34" charset="0"/>
              <a:ea typeface="Intel Clear" panose="020B060402020302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altLang="zh-CN" sz="2000" dirty="0" smtClean="0">
                <a:latin typeface="Calibri" panose="020F0502020204030204" pitchFamily="34" charset="0"/>
                <a:ea typeface="Intel Clear" panose="020B0604020203020204" pitchFamily="34" charset="0"/>
                <a:cs typeface="Calibri" panose="020F0502020204030204" pitchFamily="34" charset="0"/>
              </a:rPr>
              <a:t>Yu Liu </a:t>
            </a:r>
            <a:r>
              <a:rPr lang="en-US" altLang="zh-CN" sz="2000" smtClean="0">
                <a:latin typeface="Calibri" panose="020F0502020204030204" pitchFamily="34" charset="0"/>
                <a:ea typeface="Intel Clear" panose="020B0604020203020204" pitchFamily="34" charset="0"/>
                <a:cs typeface="Calibri" panose="020F0502020204030204" pitchFamily="34" charset="0"/>
              </a:rPr>
              <a:t>@ Intel</a:t>
            </a:r>
            <a:endParaRPr lang="en-US" altLang="zh-CN" sz="2000" dirty="0">
              <a:latin typeface="Calibri" panose="020F0502020204030204" pitchFamily="34" charset="0"/>
              <a:ea typeface="Intel Clear" panose="020B060402020302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altLang="zh-CN" sz="2000" dirty="0">
              <a:latin typeface="Calibri" panose="020F0502020204030204" pitchFamily="34" charset="0"/>
              <a:ea typeface="Intel Clear" panose="020B060402020302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altLang="zh-CN" sz="2000" dirty="0" smtClean="0">
                <a:latin typeface="Calibri" panose="020F0502020204030204" pitchFamily="34" charset="0"/>
                <a:ea typeface="Intel Clear" panose="020B0604020203020204" pitchFamily="34" charset="0"/>
                <a:cs typeface="Calibri" panose="020F0502020204030204" pitchFamily="34" charset="0"/>
              </a:rPr>
              <a:t>Ping Yu @ Intel</a:t>
            </a:r>
          </a:p>
          <a:p>
            <a:pPr marL="457200" lvl="1" indent="0">
              <a:buNone/>
            </a:pPr>
            <a:endParaRPr lang="en-US" altLang="zh-CN" sz="2000" dirty="0">
              <a:latin typeface="Calibri" panose="020F0502020204030204" pitchFamily="34" charset="0"/>
              <a:ea typeface="Intel Clear" panose="020B060402020302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altLang="zh-CN" sz="2000" dirty="0" smtClean="0">
                <a:latin typeface="Calibri" panose="020F0502020204030204" pitchFamily="34" charset="0"/>
                <a:ea typeface="Intel Clear" panose="020B0604020203020204" pitchFamily="34" charset="0"/>
                <a:cs typeface="Calibri" panose="020F0502020204030204" pitchFamily="34" charset="0"/>
              </a:rPr>
              <a:t>Zhiyong Yang @ Intel</a:t>
            </a:r>
          </a:p>
          <a:p>
            <a:pPr marL="457200" lvl="1" indent="0">
              <a:buNone/>
            </a:pPr>
            <a:endParaRPr lang="en-US" altLang="zh-CN" sz="2000" dirty="0">
              <a:latin typeface="Calibri" panose="020F0502020204030204" pitchFamily="34" charset="0"/>
              <a:ea typeface="Intel Clear" panose="020B060402020302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en-US" altLang="zh-CN" sz="2000" dirty="0" smtClean="0">
                <a:latin typeface="Calibri" panose="020F0502020204030204" pitchFamily="34" charset="0"/>
                <a:ea typeface="Intel Clear" panose="020B0604020203020204" pitchFamily="34" charset="0"/>
                <a:cs typeface="Calibri" panose="020F0502020204030204" pitchFamily="34" charset="0"/>
              </a:rPr>
              <a:t>Yuwei Zhang @ Intel</a:t>
            </a:r>
            <a:endParaRPr lang="en-US" altLang="zh-CN" sz="2000" dirty="0">
              <a:latin typeface="Calibri" panose="020F0502020204030204" pitchFamily="34" charset="0"/>
              <a:ea typeface="Intel Clear" panose="020B060402020302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altLang="zh-CN" sz="2000" dirty="0">
              <a:latin typeface="Calibri" panose="020F0502020204030204" pitchFamily="34" charset="0"/>
              <a:ea typeface="Intel Clear" panose="020B0604020203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81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 txBox="1">
            <a:spLocks/>
          </p:cNvSpPr>
          <p:nvPr/>
        </p:nvSpPr>
        <p:spPr>
          <a:xfrm>
            <a:off x="601907" y="215923"/>
            <a:ext cx="9919447" cy="525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  <a:ea typeface="Intel Clear" panose="020B0604020203020204" pitchFamily="34" charset="0"/>
                <a:cs typeface="Calibri" panose="020F0502020204030204" pitchFamily="34" charset="0"/>
              </a:rPr>
              <a:t>Agenda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Intel Clear" panose="020B0604020203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1907" y="1391567"/>
            <a:ext cx="6327735" cy="437604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1"/>
            <a:r>
              <a:rPr lang="en-US" altLang="zh-CN" sz="2600" dirty="0">
                <a:latin typeface="Calibri" panose="020F050202020403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Problem Statement</a:t>
            </a:r>
          </a:p>
          <a:p>
            <a:pPr marL="457200" lvl="1" indent="0">
              <a:buNone/>
            </a:pPr>
            <a:endParaRPr lang="en-US" sz="2600" dirty="0">
              <a:latin typeface="Calibri" panose="020F050202020403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lvl="1"/>
            <a:r>
              <a:rPr lang="en-US" altLang="zh-CN" sz="2600" dirty="0" smtClean="0">
                <a:latin typeface="Calibri" panose="020F050202020403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Reference Solution Overview</a:t>
            </a:r>
            <a:endParaRPr lang="en-US" altLang="zh-CN" sz="2600" dirty="0">
              <a:latin typeface="Calibri" panose="020F050202020403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lvl="1"/>
            <a:endParaRPr lang="en-US" altLang="zh-CN" sz="2600" dirty="0" smtClean="0">
              <a:latin typeface="Calibri" panose="020F050202020403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lvl="1"/>
            <a:r>
              <a:rPr lang="en-US" altLang="zh-CN" sz="2600" dirty="0" smtClean="0">
                <a:latin typeface="Calibri" panose="020F050202020403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Hardware Architecture</a:t>
            </a:r>
          </a:p>
          <a:p>
            <a:pPr lvl="1"/>
            <a:endParaRPr lang="en-US" altLang="zh-CN" sz="2600" dirty="0">
              <a:latin typeface="Calibri" panose="020F050202020403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lvl="1"/>
            <a:r>
              <a:rPr lang="en-US" altLang="zh-CN" sz="2600" dirty="0" smtClean="0">
                <a:latin typeface="Calibri" panose="020F050202020403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uCPE Software Reference</a:t>
            </a:r>
            <a:endParaRPr lang="en-US" altLang="zh-CN" sz="2600" dirty="0">
              <a:latin typeface="Calibri" panose="020F050202020403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lvl="1"/>
            <a:endParaRPr lang="en-US" altLang="zh-CN" sz="2600" dirty="0">
              <a:latin typeface="Calibri" panose="020F050202020403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lvl="1"/>
            <a:r>
              <a:rPr lang="en-US" altLang="zh-CN" sz="2600" dirty="0" smtClean="0">
                <a:latin typeface="Calibri" panose="020F050202020403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uCPE POC</a:t>
            </a:r>
          </a:p>
          <a:p>
            <a:pPr lvl="1"/>
            <a:endParaRPr lang="en-US" altLang="zh-CN" sz="2600" dirty="0" smtClean="0">
              <a:latin typeface="Calibri" panose="020F050202020403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lvl="1"/>
            <a:r>
              <a:rPr lang="en-US" altLang="zh-CN" sz="2600" dirty="0" smtClean="0">
                <a:latin typeface="Calibri" panose="020F050202020403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Key Takeaway</a:t>
            </a:r>
            <a:endParaRPr lang="en-US" altLang="zh-CN" sz="2600" dirty="0">
              <a:latin typeface="Calibri" panose="020F050202020403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lvl="1"/>
            <a:endParaRPr lang="en-US" altLang="zh-CN" sz="3867" dirty="0">
              <a:latin typeface="Calibri" panose="020F050202020403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7035" y="641774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</a:rPr>
              <a:t>*Other names and brands may be claimed as the property of </a:t>
            </a:r>
            <a:r>
              <a:rPr lang="en-US" sz="1200" i="1" dirty="0" smtClean="0">
                <a:solidFill>
                  <a:srgbClr val="000000"/>
                </a:solidFill>
              </a:rPr>
              <a:t>others</a:t>
            </a:r>
            <a:r>
              <a:rPr lang="en-US" sz="1200" i="1" dirty="0">
                <a:solidFill>
                  <a:srgbClr val="000000"/>
                </a:solidFill>
              </a:rPr>
              <a:t>.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411096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/>
          <p:cNvSpPr txBox="1">
            <a:spLocks/>
          </p:cNvSpPr>
          <p:nvPr/>
        </p:nvSpPr>
        <p:spPr>
          <a:xfrm>
            <a:off x="177035" y="49723"/>
            <a:ext cx="9919447" cy="525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1" dirty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Problem Statement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177035" y="641774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</a:rPr>
              <a:t>*Other names and brands may be claimed as the property of </a:t>
            </a:r>
            <a:r>
              <a:rPr lang="en-US" sz="1200" i="1" dirty="0" smtClean="0">
                <a:solidFill>
                  <a:srgbClr val="000000"/>
                </a:solidFill>
              </a:rPr>
              <a:t>others</a:t>
            </a:r>
            <a:r>
              <a:rPr lang="en-US" sz="1200" i="1" dirty="0">
                <a:solidFill>
                  <a:srgbClr val="000000"/>
                </a:solidFill>
              </a:rPr>
              <a:t>.</a:t>
            </a:r>
            <a:endParaRPr lang="en-US" sz="1200" i="1" dirty="0"/>
          </a:p>
        </p:txBody>
      </p:sp>
      <p:sp>
        <p:nvSpPr>
          <p:cNvPr id="72" name="Freeform 71"/>
          <p:cNvSpPr>
            <a:spLocks/>
          </p:cNvSpPr>
          <p:nvPr/>
        </p:nvSpPr>
        <p:spPr bwMode="auto">
          <a:xfrm>
            <a:off x="5712328" y="1554131"/>
            <a:ext cx="1600864" cy="802035"/>
          </a:xfrm>
          <a:custGeom>
            <a:avLst/>
            <a:gdLst/>
            <a:ahLst/>
            <a:cxnLst>
              <a:cxn ang="0">
                <a:pos x="868" y="243"/>
              </a:cxn>
              <a:cxn ang="0">
                <a:pos x="736" y="147"/>
              </a:cxn>
              <a:cxn ang="0">
                <a:pos x="588" y="0"/>
              </a:cxn>
              <a:cxn ang="0">
                <a:pos x="453" y="87"/>
              </a:cxn>
              <a:cxn ang="0">
                <a:pos x="169" y="277"/>
              </a:cxn>
              <a:cxn ang="0">
                <a:pos x="0" y="424"/>
              </a:cxn>
              <a:cxn ang="0">
                <a:pos x="263" y="581"/>
              </a:cxn>
              <a:cxn ang="0">
                <a:pos x="430" y="545"/>
              </a:cxn>
              <a:cxn ang="0">
                <a:pos x="591" y="635"/>
              </a:cxn>
              <a:cxn ang="0">
                <a:pos x="758" y="534"/>
              </a:cxn>
              <a:cxn ang="0">
                <a:pos x="776" y="535"/>
              </a:cxn>
              <a:cxn ang="0">
                <a:pos x="810" y="533"/>
              </a:cxn>
              <a:cxn ang="0">
                <a:pos x="844" y="535"/>
              </a:cxn>
              <a:cxn ang="0">
                <a:pos x="1088" y="388"/>
              </a:cxn>
              <a:cxn ang="0">
                <a:pos x="868" y="243"/>
              </a:cxn>
            </a:cxnLst>
            <a:rect l="0" t="0" r="r" b="b"/>
            <a:pathLst>
              <a:path w="1088" h="635">
                <a:moveTo>
                  <a:pt x="868" y="243"/>
                </a:moveTo>
                <a:cubicBezTo>
                  <a:pt x="848" y="189"/>
                  <a:pt x="797" y="150"/>
                  <a:pt x="736" y="147"/>
                </a:cubicBezTo>
                <a:cubicBezTo>
                  <a:pt x="735" y="66"/>
                  <a:pt x="669" y="0"/>
                  <a:pt x="588" y="0"/>
                </a:cubicBezTo>
                <a:cubicBezTo>
                  <a:pt x="528" y="0"/>
                  <a:pt x="476" y="36"/>
                  <a:pt x="453" y="87"/>
                </a:cubicBezTo>
                <a:cubicBezTo>
                  <a:pt x="420" y="61"/>
                  <a:pt x="177" y="0"/>
                  <a:pt x="169" y="277"/>
                </a:cubicBezTo>
                <a:cubicBezTo>
                  <a:pt x="70" y="299"/>
                  <a:pt x="0" y="356"/>
                  <a:pt x="0" y="424"/>
                </a:cubicBezTo>
                <a:cubicBezTo>
                  <a:pt x="0" y="510"/>
                  <a:pt x="118" y="581"/>
                  <a:pt x="263" y="581"/>
                </a:cubicBezTo>
                <a:cubicBezTo>
                  <a:pt x="327" y="581"/>
                  <a:pt x="385" y="567"/>
                  <a:pt x="430" y="545"/>
                </a:cubicBezTo>
                <a:cubicBezTo>
                  <a:pt x="460" y="598"/>
                  <a:pt x="521" y="635"/>
                  <a:pt x="591" y="635"/>
                </a:cubicBezTo>
                <a:cubicBezTo>
                  <a:pt x="667" y="635"/>
                  <a:pt x="731" y="593"/>
                  <a:pt x="758" y="534"/>
                </a:cubicBezTo>
                <a:cubicBezTo>
                  <a:pt x="764" y="534"/>
                  <a:pt x="770" y="535"/>
                  <a:pt x="776" y="535"/>
                </a:cubicBezTo>
                <a:cubicBezTo>
                  <a:pt x="787" y="535"/>
                  <a:pt x="799" y="534"/>
                  <a:pt x="810" y="533"/>
                </a:cubicBezTo>
                <a:cubicBezTo>
                  <a:pt x="821" y="534"/>
                  <a:pt x="833" y="535"/>
                  <a:pt x="844" y="535"/>
                </a:cubicBezTo>
                <a:cubicBezTo>
                  <a:pt x="979" y="535"/>
                  <a:pt x="1088" y="469"/>
                  <a:pt x="1088" y="388"/>
                </a:cubicBezTo>
                <a:cubicBezTo>
                  <a:pt x="1088" y="312"/>
                  <a:pt x="991" y="250"/>
                  <a:pt x="868" y="243"/>
                </a:cubicBez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rgbClr val="0071C5"/>
            </a:solidFill>
            <a:prstDash val="solid"/>
            <a:headEnd/>
            <a:tailEnd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vert="horz" wrap="square" lIns="69588" tIns="34815" rIns="69588" bIns="34815" numCol="1" anchor="ctr" anchorCtr="0" compatLnSpc="1">
            <a:prstTxWarp prst="textNoShape">
              <a:avLst/>
            </a:prstTxWarp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kern="0" dirty="0">
                <a:solidFill>
                  <a:prstClr val="white"/>
                </a:solidFill>
                <a:latin typeface="Calibri"/>
              </a:rPr>
              <a:t>Network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319" y="1991858"/>
            <a:ext cx="1461827" cy="974551"/>
          </a:xfrm>
          <a:prstGeom prst="rect">
            <a:avLst/>
          </a:prstGeom>
        </p:spPr>
      </p:pic>
      <p:sp>
        <p:nvSpPr>
          <p:cNvPr id="74" name="Rectangular Callout 73"/>
          <p:cNvSpPr/>
          <p:nvPr/>
        </p:nvSpPr>
        <p:spPr>
          <a:xfrm>
            <a:off x="676195" y="1642988"/>
            <a:ext cx="2172020" cy="2076017"/>
          </a:xfrm>
          <a:prstGeom prst="wedgeRectCallou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5" name="Title 1"/>
          <p:cNvSpPr>
            <a:spLocks noGrp="1"/>
          </p:cNvSpPr>
          <p:nvPr>
            <p:ph type="title"/>
          </p:nvPr>
        </p:nvSpPr>
        <p:spPr>
          <a:xfrm>
            <a:off x="945023" y="3215128"/>
            <a:ext cx="1667864" cy="4192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+mn-lt"/>
              </a:rPr>
              <a:t>Avg. 6-12 hardware </a:t>
            </a:r>
            <a:br>
              <a:rPr lang="en-US" sz="1200" dirty="0">
                <a:solidFill>
                  <a:schemeClr val="tx1"/>
                </a:solidFill>
                <a:latin typeface="+mn-lt"/>
              </a:rPr>
            </a:br>
            <a:r>
              <a:rPr lang="en-US" sz="1200" dirty="0">
                <a:solidFill>
                  <a:schemeClr val="tx1"/>
                </a:solidFill>
                <a:latin typeface="+mn-lt"/>
              </a:rPr>
              <a:t>appliances/branch</a:t>
            </a:r>
          </a:p>
        </p:txBody>
      </p:sp>
      <p:sp>
        <p:nvSpPr>
          <p:cNvPr id="7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163136" y="6432516"/>
            <a:ext cx="28448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fld id="{FD44707B-D922-47D5-BD24-D96E91B70543}" type="slidenum">
              <a:rPr lang="en-US" smtClean="0"/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1049315" y="1799376"/>
            <a:ext cx="1485580" cy="15102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445" y="3917063"/>
            <a:ext cx="2850703" cy="2011411"/>
          </a:xfrm>
          <a:prstGeom prst="rect">
            <a:avLst/>
          </a:prstGeom>
        </p:spPr>
      </p:pic>
      <p:sp>
        <p:nvSpPr>
          <p:cNvPr id="79" name="Isosceles Triangle 78"/>
          <p:cNvSpPr/>
          <p:nvPr/>
        </p:nvSpPr>
        <p:spPr>
          <a:xfrm rot="5400000">
            <a:off x="2710880" y="2250075"/>
            <a:ext cx="663369" cy="436328"/>
          </a:xfrm>
          <a:prstGeom prst="triangl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0" name="Freeform 79"/>
          <p:cNvSpPr>
            <a:spLocks/>
          </p:cNvSpPr>
          <p:nvPr/>
        </p:nvSpPr>
        <p:spPr bwMode="auto">
          <a:xfrm>
            <a:off x="6111244" y="1402616"/>
            <a:ext cx="1600864" cy="802035"/>
          </a:xfrm>
          <a:custGeom>
            <a:avLst/>
            <a:gdLst/>
            <a:ahLst/>
            <a:cxnLst>
              <a:cxn ang="0">
                <a:pos x="868" y="243"/>
              </a:cxn>
              <a:cxn ang="0">
                <a:pos x="736" y="147"/>
              </a:cxn>
              <a:cxn ang="0">
                <a:pos x="588" y="0"/>
              </a:cxn>
              <a:cxn ang="0">
                <a:pos x="453" y="87"/>
              </a:cxn>
              <a:cxn ang="0">
                <a:pos x="169" y="277"/>
              </a:cxn>
              <a:cxn ang="0">
                <a:pos x="0" y="424"/>
              </a:cxn>
              <a:cxn ang="0">
                <a:pos x="263" y="581"/>
              </a:cxn>
              <a:cxn ang="0">
                <a:pos x="430" y="545"/>
              </a:cxn>
              <a:cxn ang="0">
                <a:pos x="591" y="635"/>
              </a:cxn>
              <a:cxn ang="0">
                <a:pos x="758" y="534"/>
              </a:cxn>
              <a:cxn ang="0">
                <a:pos x="776" y="535"/>
              </a:cxn>
              <a:cxn ang="0">
                <a:pos x="810" y="533"/>
              </a:cxn>
              <a:cxn ang="0">
                <a:pos x="844" y="535"/>
              </a:cxn>
              <a:cxn ang="0">
                <a:pos x="1088" y="388"/>
              </a:cxn>
              <a:cxn ang="0">
                <a:pos x="868" y="243"/>
              </a:cxn>
            </a:cxnLst>
            <a:rect l="0" t="0" r="r" b="b"/>
            <a:pathLst>
              <a:path w="1088" h="635">
                <a:moveTo>
                  <a:pt x="868" y="243"/>
                </a:moveTo>
                <a:cubicBezTo>
                  <a:pt x="848" y="189"/>
                  <a:pt x="797" y="150"/>
                  <a:pt x="736" y="147"/>
                </a:cubicBezTo>
                <a:cubicBezTo>
                  <a:pt x="735" y="66"/>
                  <a:pt x="669" y="0"/>
                  <a:pt x="588" y="0"/>
                </a:cubicBezTo>
                <a:cubicBezTo>
                  <a:pt x="528" y="0"/>
                  <a:pt x="476" y="36"/>
                  <a:pt x="453" y="87"/>
                </a:cubicBezTo>
                <a:cubicBezTo>
                  <a:pt x="420" y="61"/>
                  <a:pt x="177" y="0"/>
                  <a:pt x="169" y="277"/>
                </a:cubicBezTo>
                <a:cubicBezTo>
                  <a:pt x="70" y="299"/>
                  <a:pt x="0" y="356"/>
                  <a:pt x="0" y="424"/>
                </a:cubicBezTo>
                <a:cubicBezTo>
                  <a:pt x="0" y="510"/>
                  <a:pt x="118" y="581"/>
                  <a:pt x="263" y="581"/>
                </a:cubicBezTo>
                <a:cubicBezTo>
                  <a:pt x="327" y="581"/>
                  <a:pt x="385" y="567"/>
                  <a:pt x="430" y="545"/>
                </a:cubicBezTo>
                <a:cubicBezTo>
                  <a:pt x="460" y="598"/>
                  <a:pt x="521" y="635"/>
                  <a:pt x="591" y="635"/>
                </a:cubicBezTo>
                <a:cubicBezTo>
                  <a:pt x="667" y="635"/>
                  <a:pt x="731" y="593"/>
                  <a:pt x="758" y="534"/>
                </a:cubicBezTo>
                <a:cubicBezTo>
                  <a:pt x="764" y="534"/>
                  <a:pt x="770" y="535"/>
                  <a:pt x="776" y="535"/>
                </a:cubicBezTo>
                <a:cubicBezTo>
                  <a:pt x="787" y="535"/>
                  <a:pt x="799" y="534"/>
                  <a:pt x="810" y="533"/>
                </a:cubicBezTo>
                <a:cubicBezTo>
                  <a:pt x="821" y="534"/>
                  <a:pt x="833" y="535"/>
                  <a:pt x="844" y="535"/>
                </a:cubicBezTo>
                <a:cubicBezTo>
                  <a:pt x="979" y="535"/>
                  <a:pt x="1088" y="469"/>
                  <a:pt x="1088" y="388"/>
                </a:cubicBezTo>
                <a:cubicBezTo>
                  <a:pt x="1088" y="312"/>
                  <a:pt x="991" y="250"/>
                  <a:pt x="868" y="243"/>
                </a:cubicBezTo>
                <a:close/>
              </a:path>
            </a:pathLst>
          </a:custGeom>
          <a:solidFill>
            <a:srgbClr val="00AEEF"/>
          </a:solidFill>
          <a:ln w="9525" cap="flat" cmpd="sng" algn="ctr">
            <a:solidFill>
              <a:srgbClr val="0071C5"/>
            </a:solidFill>
            <a:prstDash val="solid"/>
            <a:headEnd/>
            <a:tailEnd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vert="horz" wrap="square" lIns="69588" tIns="34815" rIns="69588" bIns="34815" numCol="1" anchor="ctr" anchorCtr="0" compatLnSpc="1">
            <a:prstTxWarp prst="textNoShape">
              <a:avLst/>
            </a:prstTxWarp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kern="0" dirty="0">
                <a:solidFill>
                  <a:prstClr val="white"/>
                </a:solidFill>
                <a:latin typeface="Calibri"/>
              </a:rPr>
              <a:t>Internet</a:t>
            </a:r>
          </a:p>
        </p:txBody>
      </p:sp>
      <p:sp>
        <p:nvSpPr>
          <p:cNvPr id="81" name="Freeform 80"/>
          <p:cNvSpPr>
            <a:spLocks/>
          </p:cNvSpPr>
          <p:nvPr/>
        </p:nvSpPr>
        <p:spPr bwMode="auto">
          <a:xfrm>
            <a:off x="5867369" y="2491555"/>
            <a:ext cx="1600864" cy="802035"/>
          </a:xfrm>
          <a:custGeom>
            <a:avLst/>
            <a:gdLst/>
            <a:ahLst/>
            <a:cxnLst>
              <a:cxn ang="0">
                <a:pos x="868" y="243"/>
              </a:cxn>
              <a:cxn ang="0">
                <a:pos x="736" y="147"/>
              </a:cxn>
              <a:cxn ang="0">
                <a:pos x="588" y="0"/>
              </a:cxn>
              <a:cxn ang="0">
                <a:pos x="453" y="87"/>
              </a:cxn>
              <a:cxn ang="0">
                <a:pos x="169" y="277"/>
              </a:cxn>
              <a:cxn ang="0">
                <a:pos x="0" y="424"/>
              </a:cxn>
              <a:cxn ang="0">
                <a:pos x="263" y="581"/>
              </a:cxn>
              <a:cxn ang="0">
                <a:pos x="430" y="545"/>
              </a:cxn>
              <a:cxn ang="0">
                <a:pos x="591" y="635"/>
              </a:cxn>
              <a:cxn ang="0">
                <a:pos x="758" y="534"/>
              </a:cxn>
              <a:cxn ang="0">
                <a:pos x="776" y="535"/>
              </a:cxn>
              <a:cxn ang="0">
                <a:pos x="810" y="533"/>
              </a:cxn>
              <a:cxn ang="0">
                <a:pos x="844" y="535"/>
              </a:cxn>
              <a:cxn ang="0">
                <a:pos x="1088" y="388"/>
              </a:cxn>
              <a:cxn ang="0">
                <a:pos x="868" y="243"/>
              </a:cxn>
            </a:cxnLst>
            <a:rect l="0" t="0" r="r" b="b"/>
            <a:pathLst>
              <a:path w="1088" h="635">
                <a:moveTo>
                  <a:pt x="868" y="243"/>
                </a:moveTo>
                <a:cubicBezTo>
                  <a:pt x="848" y="189"/>
                  <a:pt x="797" y="150"/>
                  <a:pt x="736" y="147"/>
                </a:cubicBezTo>
                <a:cubicBezTo>
                  <a:pt x="735" y="66"/>
                  <a:pt x="669" y="0"/>
                  <a:pt x="588" y="0"/>
                </a:cubicBezTo>
                <a:cubicBezTo>
                  <a:pt x="528" y="0"/>
                  <a:pt x="476" y="36"/>
                  <a:pt x="453" y="87"/>
                </a:cubicBezTo>
                <a:cubicBezTo>
                  <a:pt x="420" y="61"/>
                  <a:pt x="177" y="0"/>
                  <a:pt x="169" y="277"/>
                </a:cubicBezTo>
                <a:cubicBezTo>
                  <a:pt x="70" y="299"/>
                  <a:pt x="0" y="356"/>
                  <a:pt x="0" y="424"/>
                </a:cubicBezTo>
                <a:cubicBezTo>
                  <a:pt x="0" y="510"/>
                  <a:pt x="118" y="581"/>
                  <a:pt x="263" y="581"/>
                </a:cubicBezTo>
                <a:cubicBezTo>
                  <a:pt x="327" y="581"/>
                  <a:pt x="385" y="567"/>
                  <a:pt x="430" y="545"/>
                </a:cubicBezTo>
                <a:cubicBezTo>
                  <a:pt x="460" y="598"/>
                  <a:pt x="521" y="635"/>
                  <a:pt x="591" y="635"/>
                </a:cubicBezTo>
                <a:cubicBezTo>
                  <a:pt x="667" y="635"/>
                  <a:pt x="731" y="593"/>
                  <a:pt x="758" y="534"/>
                </a:cubicBezTo>
                <a:cubicBezTo>
                  <a:pt x="764" y="534"/>
                  <a:pt x="770" y="535"/>
                  <a:pt x="776" y="535"/>
                </a:cubicBezTo>
                <a:cubicBezTo>
                  <a:pt x="787" y="535"/>
                  <a:pt x="799" y="534"/>
                  <a:pt x="810" y="533"/>
                </a:cubicBezTo>
                <a:cubicBezTo>
                  <a:pt x="821" y="534"/>
                  <a:pt x="833" y="535"/>
                  <a:pt x="844" y="535"/>
                </a:cubicBezTo>
                <a:cubicBezTo>
                  <a:pt x="979" y="535"/>
                  <a:pt x="1088" y="469"/>
                  <a:pt x="1088" y="388"/>
                </a:cubicBezTo>
                <a:cubicBezTo>
                  <a:pt x="1088" y="312"/>
                  <a:pt x="991" y="250"/>
                  <a:pt x="868" y="243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rgbClr val="0071C5"/>
            </a:solidFill>
            <a:prstDash val="solid"/>
            <a:headEnd/>
            <a:tailEnd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vert="horz" wrap="square" lIns="69588" tIns="34815" rIns="69588" bIns="34815" numCol="1" anchor="ctr" anchorCtr="0" compatLnSpc="1">
            <a:prstTxWarp prst="textNoShape">
              <a:avLst/>
            </a:prstTxWarp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kern="0" dirty="0">
                <a:solidFill>
                  <a:prstClr val="white"/>
                </a:solidFill>
                <a:latin typeface="Calibri"/>
              </a:rPr>
              <a:t>MPLS</a:t>
            </a:r>
          </a:p>
        </p:txBody>
      </p:sp>
      <p:sp>
        <p:nvSpPr>
          <p:cNvPr id="82" name="Left-Right Arrow 81"/>
          <p:cNvSpPr/>
          <p:nvPr/>
        </p:nvSpPr>
        <p:spPr>
          <a:xfrm>
            <a:off x="4738977" y="2258621"/>
            <a:ext cx="869343" cy="276779"/>
          </a:xfrm>
          <a:prstGeom prst="left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3" name="Left-Right Arrow 82"/>
          <p:cNvSpPr/>
          <p:nvPr/>
        </p:nvSpPr>
        <p:spPr>
          <a:xfrm>
            <a:off x="4755109" y="2661533"/>
            <a:ext cx="869343" cy="276779"/>
          </a:xfrm>
          <a:prstGeom prst="left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4" name="Title 1"/>
          <p:cNvSpPr txBox="1">
            <a:spLocks/>
          </p:cNvSpPr>
          <p:nvPr/>
        </p:nvSpPr>
        <p:spPr>
          <a:xfrm>
            <a:off x="3177299" y="4978064"/>
            <a:ext cx="1835925" cy="5379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17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0" baseline="0">
                <a:solidFill>
                  <a:srgbClr val="003C71"/>
                </a:solidFill>
                <a:latin typeface="Intel Clear"/>
                <a:ea typeface="Intel Clear"/>
                <a:cs typeface="Intel Clear"/>
              </a:defRPr>
            </a:lvl1pPr>
          </a:lstStyle>
          <a:p>
            <a:r>
              <a:rPr lang="en-US" sz="1600" dirty="0" smtClean="0">
                <a:solidFill>
                  <a:schemeClr val="tx1"/>
                </a:solidFill>
                <a:latin typeface="+mn-lt"/>
              </a:rPr>
              <a:t>Complex Customer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Premise</a:t>
            </a:r>
          </a:p>
        </p:txBody>
      </p:sp>
      <p:sp>
        <p:nvSpPr>
          <p:cNvPr id="85" name="Title 1"/>
          <p:cNvSpPr txBox="1">
            <a:spLocks/>
          </p:cNvSpPr>
          <p:nvPr/>
        </p:nvSpPr>
        <p:spPr>
          <a:xfrm>
            <a:off x="6219958" y="4978064"/>
            <a:ext cx="1441233" cy="349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17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0" baseline="0">
                <a:solidFill>
                  <a:srgbClr val="003C71"/>
                </a:solidFill>
                <a:latin typeface="Intel Clear"/>
                <a:ea typeface="Intel Clear"/>
                <a:cs typeface="Intel Clear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Increasing</a:t>
            </a:r>
          </a:p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Bandwidth Demand/Cost</a:t>
            </a:r>
          </a:p>
        </p:txBody>
      </p:sp>
      <p:sp>
        <p:nvSpPr>
          <p:cNvPr id="86" name="Title 1"/>
          <p:cNvSpPr txBox="1">
            <a:spLocks/>
          </p:cNvSpPr>
          <p:nvPr/>
        </p:nvSpPr>
        <p:spPr>
          <a:xfrm>
            <a:off x="8917818" y="5027469"/>
            <a:ext cx="2269752" cy="349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17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0" baseline="0">
                <a:solidFill>
                  <a:srgbClr val="003C71"/>
                </a:solidFill>
                <a:latin typeface="Intel Clear"/>
                <a:ea typeface="Intel Clear"/>
                <a:cs typeface="Intel Clear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Manual service provisioning and no centralized control</a:t>
            </a:r>
          </a:p>
        </p:txBody>
      </p:sp>
      <p:sp>
        <p:nvSpPr>
          <p:cNvPr id="87" name="Down Arrow 86"/>
          <p:cNvSpPr/>
          <p:nvPr/>
        </p:nvSpPr>
        <p:spPr>
          <a:xfrm>
            <a:off x="9163136" y="4463219"/>
            <a:ext cx="838200" cy="389467"/>
          </a:xfrm>
          <a:prstGeom prst="downArrow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8" name="Down Arrow 87"/>
          <p:cNvSpPr/>
          <p:nvPr/>
        </p:nvSpPr>
        <p:spPr>
          <a:xfrm>
            <a:off x="6280241" y="3803939"/>
            <a:ext cx="838200" cy="1048747"/>
          </a:xfrm>
          <a:prstGeom prst="downArrow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9" name="Down Arrow 88"/>
          <p:cNvSpPr/>
          <p:nvPr/>
        </p:nvSpPr>
        <p:spPr>
          <a:xfrm>
            <a:off x="3498532" y="3322378"/>
            <a:ext cx="838200" cy="1532081"/>
          </a:xfrm>
          <a:prstGeom prst="downArrow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0" name="Rectangle 89"/>
          <p:cNvSpPr/>
          <p:nvPr/>
        </p:nvSpPr>
        <p:spPr>
          <a:xfrm>
            <a:off x="1139688" y="1841162"/>
            <a:ext cx="79513" cy="609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1" name="Rectangle 90"/>
          <p:cNvSpPr/>
          <p:nvPr/>
        </p:nvSpPr>
        <p:spPr>
          <a:xfrm>
            <a:off x="1268677" y="1841162"/>
            <a:ext cx="79513" cy="609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2" name="Rectangle 91"/>
          <p:cNvSpPr/>
          <p:nvPr/>
        </p:nvSpPr>
        <p:spPr>
          <a:xfrm>
            <a:off x="1408265" y="1841162"/>
            <a:ext cx="79513" cy="609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3" name="Rectangle 92"/>
          <p:cNvSpPr/>
          <p:nvPr/>
        </p:nvSpPr>
        <p:spPr>
          <a:xfrm>
            <a:off x="1049315" y="2003006"/>
            <a:ext cx="1485580" cy="15102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4" name="Rectangle 93"/>
          <p:cNvSpPr/>
          <p:nvPr/>
        </p:nvSpPr>
        <p:spPr>
          <a:xfrm>
            <a:off x="1139688" y="2044791"/>
            <a:ext cx="79513" cy="609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5" name="Rectangle 94"/>
          <p:cNvSpPr/>
          <p:nvPr/>
        </p:nvSpPr>
        <p:spPr>
          <a:xfrm>
            <a:off x="1268677" y="2044791"/>
            <a:ext cx="79513" cy="609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6" name="Rectangle 95"/>
          <p:cNvSpPr/>
          <p:nvPr/>
        </p:nvSpPr>
        <p:spPr>
          <a:xfrm>
            <a:off x="1408265" y="2044791"/>
            <a:ext cx="79513" cy="609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7" name="Rectangle 96"/>
          <p:cNvSpPr/>
          <p:nvPr/>
        </p:nvSpPr>
        <p:spPr>
          <a:xfrm>
            <a:off x="1049315" y="2205551"/>
            <a:ext cx="1485580" cy="15102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8" name="Rectangle 97"/>
          <p:cNvSpPr/>
          <p:nvPr/>
        </p:nvSpPr>
        <p:spPr>
          <a:xfrm>
            <a:off x="1139688" y="2247337"/>
            <a:ext cx="79513" cy="609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9" name="Rectangle 98"/>
          <p:cNvSpPr/>
          <p:nvPr/>
        </p:nvSpPr>
        <p:spPr>
          <a:xfrm>
            <a:off x="1268677" y="2247337"/>
            <a:ext cx="79513" cy="609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0" name="Rectangle 99"/>
          <p:cNvSpPr/>
          <p:nvPr/>
        </p:nvSpPr>
        <p:spPr>
          <a:xfrm>
            <a:off x="1408265" y="2247337"/>
            <a:ext cx="79513" cy="609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1" name="Rectangle 100"/>
          <p:cNvSpPr/>
          <p:nvPr/>
        </p:nvSpPr>
        <p:spPr>
          <a:xfrm>
            <a:off x="1053522" y="2415838"/>
            <a:ext cx="1485580" cy="15102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2" name="Rectangle 101"/>
          <p:cNvSpPr/>
          <p:nvPr/>
        </p:nvSpPr>
        <p:spPr>
          <a:xfrm>
            <a:off x="1143894" y="2457623"/>
            <a:ext cx="79513" cy="609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3" name="Rectangle 102"/>
          <p:cNvSpPr/>
          <p:nvPr/>
        </p:nvSpPr>
        <p:spPr>
          <a:xfrm>
            <a:off x="1272884" y="2457623"/>
            <a:ext cx="79513" cy="609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4" name="Rectangle 103"/>
          <p:cNvSpPr/>
          <p:nvPr/>
        </p:nvSpPr>
        <p:spPr>
          <a:xfrm>
            <a:off x="1412472" y="2457623"/>
            <a:ext cx="79513" cy="609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5" name="Rectangle 104"/>
          <p:cNvSpPr/>
          <p:nvPr/>
        </p:nvSpPr>
        <p:spPr>
          <a:xfrm>
            <a:off x="1055057" y="2618924"/>
            <a:ext cx="1485580" cy="15102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6" name="Rectangle 105"/>
          <p:cNvSpPr/>
          <p:nvPr/>
        </p:nvSpPr>
        <p:spPr>
          <a:xfrm>
            <a:off x="1145429" y="2660710"/>
            <a:ext cx="79513" cy="609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7" name="Rectangle 106"/>
          <p:cNvSpPr/>
          <p:nvPr/>
        </p:nvSpPr>
        <p:spPr>
          <a:xfrm>
            <a:off x="1274418" y="2660710"/>
            <a:ext cx="79513" cy="609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8" name="Rectangle 107"/>
          <p:cNvSpPr/>
          <p:nvPr/>
        </p:nvSpPr>
        <p:spPr>
          <a:xfrm>
            <a:off x="1414006" y="2660710"/>
            <a:ext cx="79513" cy="609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9" name="Rectangle 108"/>
          <p:cNvSpPr/>
          <p:nvPr/>
        </p:nvSpPr>
        <p:spPr>
          <a:xfrm>
            <a:off x="1049315" y="2832655"/>
            <a:ext cx="1485580" cy="15102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0" name="Rectangle 109"/>
          <p:cNvSpPr/>
          <p:nvPr/>
        </p:nvSpPr>
        <p:spPr>
          <a:xfrm>
            <a:off x="1139688" y="2874441"/>
            <a:ext cx="79513" cy="609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1" name="Rectangle 110"/>
          <p:cNvSpPr/>
          <p:nvPr/>
        </p:nvSpPr>
        <p:spPr>
          <a:xfrm>
            <a:off x="1268677" y="2874441"/>
            <a:ext cx="79513" cy="609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2" name="Rectangle 111"/>
          <p:cNvSpPr/>
          <p:nvPr/>
        </p:nvSpPr>
        <p:spPr>
          <a:xfrm>
            <a:off x="1408265" y="2874441"/>
            <a:ext cx="79513" cy="609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3" name="Rectangle 112"/>
          <p:cNvSpPr/>
          <p:nvPr/>
        </p:nvSpPr>
        <p:spPr>
          <a:xfrm>
            <a:off x="1051213" y="3036992"/>
            <a:ext cx="1485580" cy="15102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4" name="Rectangle 113"/>
          <p:cNvSpPr/>
          <p:nvPr/>
        </p:nvSpPr>
        <p:spPr>
          <a:xfrm>
            <a:off x="1141585" y="3078778"/>
            <a:ext cx="79513" cy="609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5" name="Rectangle 114"/>
          <p:cNvSpPr/>
          <p:nvPr/>
        </p:nvSpPr>
        <p:spPr>
          <a:xfrm>
            <a:off x="1270574" y="3078778"/>
            <a:ext cx="79513" cy="609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6" name="Rectangle 115"/>
          <p:cNvSpPr/>
          <p:nvPr/>
        </p:nvSpPr>
        <p:spPr>
          <a:xfrm>
            <a:off x="1410162" y="3078778"/>
            <a:ext cx="79513" cy="609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17" name="Group 116"/>
          <p:cNvGrpSpPr/>
          <p:nvPr/>
        </p:nvGrpSpPr>
        <p:grpSpPr>
          <a:xfrm>
            <a:off x="7872936" y="870166"/>
            <a:ext cx="4200369" cy="3032367"/>
            <a:chOff x="5904701" y="652624"/>
            <a:chExt cx="3150277" cy="2274275"/>
          </a:xfrm>
        </p:grpSpPr>
        <p:sp>
          <p:nvSpPr>
            <p:cNvPr id="118" name="Left-Right Arrow 117"/>
            <p:cNvSpPr/>
            <p:nvPr/>
          </p:nvSpPr>
          <p:spPr>
            <a:xfrm>
              <a:off x="5904702" y="1590174"/>
              <a:ext cx="652007" cy="207584"/>
            </a:xfrm>
            <a:prstGeom prst="leftRightArrow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9" name="Left-Right Arrow 118"/>
            <p:cNvSpPr/>
            <p:nvPr/>
          </p:nvSpPr>
          <p:spPr>
            <a:xfrm>
              <a:off x="5904701" y="2158505"/>
              <a:ext cx="652007" cy="207584"/>
            </a:xfrm>
            <a:prstGeom prst="leftRightArrow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0" name="Left-Right Arrow 119"/>
            <p:cNvSpPr/>
            <p:nvPr/>
          </p:nvSpPr>
          <p:spPr>
            <a:xfrm rot="3420000">
              <a:off x="7063360" y="1821359"/>
              <a:ext cx="652007" cy="118494"/>
            </a:xfrm>
            <a:prstGeom prst="left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1" name="Left-Right Arrow 120"/>
            <p:cNvSpPr/>
            <p:nvPr/>
          </p:nvSpPr>
          <p:spPr>
            <a:xfrm rot="18180000" flipV="1">
              <a:off x="7462511" y="1819472"/>
              <a:ext cx="652007" cy="118494"/>
            </a:xfrm>
            <a:prstGeom prst="left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2" name="Isosceles Triangle 121"/>
            <p:cNvSpPr/>
            <p:nvPr/>
          </p:nvSpPr>
          <p:spPr>
            <a:xfrm>
              <a:off x="7389364" y="2360607"/>
              <a:ext cx="121843" cy="100424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8056189" y="2703809"/>
              <a:ext cx="829795" cy="223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defRPr/>
              </a:pPr>
              <a:r>
                <a:rPr lang="en-US" sz="1333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Center</a:t>
              </a: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6408974" y="837250"/>
              <a:ext cx="1200648" cy="601526"/>
            </a:xfrm>
            <a:custGeom>
              <a:avLst/>
              <a:gdLst/>
              <a:ahLst/>
              <a:cxnLst>
                <a:cxn ang="0">
                  <a:pos x="868" y="243"/>
                </a:cxn>
                <a:cxn ang="0">
                  <a:pos x="736" y="147"/>
                </a:cxn>
                <a:cxn ang="0">
                  <a:pos x="588" y="0"/>
                </a:cxn>
                <a:cxn ang="0">
                  <a:pos x="453" y="87"/>
                </a:cxn>
                <a:cxn ang="0">
                  <a:pos x="169" y="277"/>
                </a:cxn>
                <a:cxn ang="0">
                  <a:pos x="0" y="424"/>
                </a:cxn>
                <a:cxn ang="0">
                  <a:pos x="263" y="581"/>
                </a:cxn>
                <a:cxn ang="0">
                  <a:pos x="430" y="545"/>
                </a:cxn>
                <a:cxn ang="0">
                  <a:pos x="591" y="635"/>
                </a:cxn>
                <a:cxn ang="0">
                  <a:pos x="758" y="534"/>
                </a:cxn>
                <a:cxn ang="0">
                  <a:pos x="776" y="535"/>
                </a:cxn>
                <a:cxn ang="0">
                  <a:pos x="810" y="533"/>
                </a:cxn>
                <a:cxn ang="0">
                  <a:pos x="844" y="535"/>
                </a:cxn>
                <a:cxn ang="0">
                  <a:pos x="1088" y="388"/>
                </a:cxn>
                <a:cxn ang="0">
                  <a:pos x="868" y="243"/>
                </a:cxn>
              </a:cxnLst>
              <a:rect l="0" t="0" r="r" b="b"/>
              <a:pathLst>
                <a:path w="1088" h="635">
                  <a:moveTo>
                    <a:pt x="868" y="243"/>
                  </a:moveTo>
                  <a:cubicBezTo>
                    <a:pt x="848" y="189"/>
                    <a:pt x="797" y="150"/>
                    <a:pt x="736" y="147"/>
                  </a:cubicBezTo>
                  <a:cubicBezTo>
                    <a:pt x="735" y="66"/>
                    <a:pt x="669" y="0"/>
                    <a:pt x="588" y="0"/>
                  </a:cubicBezTo>
                  <a:cubicBezTo>
                    <a:pt x="528" y="0"/>
                    <a:pt x="476" y="36"/>
                    <a:pt x="453" y="87"/>
                  </a:cubicBezTo>
                  <a:cubicBezTo>
                    <a:pt x="420" y="61"/>
                    <a:pt x="177" y="0"/>
                    <a:pt x="169" y="277"/>
                  </a:cubicBezTo>
                  <a:cubicBezTo>
                    <a:pt x="70" y="299"/>
                    <a:pt x="0" y="356"/>
                    <a:pt x="0" y="424"/>
                  </a:cubicBezTo>
                  <a:cubicBezTo>
                    <a:pt x="0" y="510"/>
                    <a:pt x="118" y="581"/>
                    <a:pt x="263" y="581"/>
                  </a:cubicBezTo>
                  <a:cubicBezTo>
                    <a:pt x="327" y="581"/>
                    <a:pt x="385" y="567"/>
                    <a:pt x="430" y="545"/>
                  </a:cubicBezTo>
                  <a:cubicBezTo>
                    <a:pt x="460" y="598"/>
                    <a:pt x="521" y="635"/>
                    <a:pt x="591" y="635"/>
                  </a:cubicBezTo>
                  <a:cubicBezTo>
                    <a:pt x="667" y="635"/>
                    <a:pt x="731" y="593"/>
                    <a:pt x="758" y="534"/>
                  </a:cubicBezTo>
                  <a:cubicBezTo>
                    <a:pt x="764" y="534"/>
                    <a:pt x="770" y="535"/>
                    <a:pt x="776" y="535"/>
                  </a:cubicBezTo>
                  <a:cubicBezTo>
                    <a:pt x="787" y="535"/>
                    <a:pt x="799" y="534"/>
                    <a:pt x="810" y="533"/>
                  </a:cubicBezTo>
                  <a:cubicBezTo>
                    <a:pt x="821" y="534"/>
                    <a:pt x="833" y="535"/>
                    <a:pt x="844" y="535"/>
                  </a:cubicBezTo>
                  <a:cubicBezTo>
                    <a:pt x="979" y="535"/>
                    <a:pt x="1088" y="469"/>
                    <a:pt x="1088" y="388"/>
                  </a:cubicBezTo>
                  <a:cubicBezTo>
                    <a:pt x="1088" y="312"/>
                    <a:pt x="991" y="250"/>
                    <a:pt x="868" y="243"/>
                  </a:cubicBezTo>
                  <a:close/>
                </a:path>
              </a:pathLst>
            </a:custGeom>
            <a:solidFill>
              <a:srgbClr val="00AEEF"/>
            </a:solidFill>
            <a:ln w="9525" cap="flat" cmpd="sng" algn="ctr">
              <a:solidFill>
                <a:srgbClr val="0071C5"/>
              </a:solidFill>
              <a:prstDash val="solid"/>
              <a:headEnd/>
              <a:tailEnd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vert="horz" wrap="square" lIns="69588" tIns="34815" rIns="69588" bIns="34815" numCol="1" anchor="ctr" anchorCtr="0" compatLnSpc="1">
              <a:prstTxWarp prst="textNoShape">
                <a:avLst/>
              </a:prstTxWarp>
            </a:bodyPr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67" kern="0" dirty="0">
                <a:solidFill>
                  <a:prstClr val="white"/>
                </a:solidFill>
                <a:latin typeface="Calibri"/>
              </a:endParaRPr>
            </a:p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67" kern="0" dirty="0">
                  <a:solidFill>
                    <a:prstClr val="white"/>
                  </a:solidFill>
                  <a:latin typeface="Calibri"/>
                </a:rPr>
                <a:t>Public Cloud</a:t>
              </a: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7719765" y="787146"/>
              <a:ext cx="1264332" cy="675513"/>
            </a:xfrm>
            <a:custGeom>
              <a:avLst/>
              <a:gdLst/>
              <a:ahLst/>
              <a:cxnLst>
                <a:cxn ang="0">
                  <a:pos x="868" y="243"/>
                </a:cxn>
                <a:cxn ang="0">
                  <a:pos x="736" y="147"/>
                </a:cxn>
                <a:cxn ang="0">
                  <a:pos x="588" y="0"/>
                </a:cxn>
                <a:cxn ang="0">
                  <a:pos x="453" y="87"/>
                </a:cxn>
                <a:cxn ang="0">
                  <a:pos x="169" y="277"/>
                </a:cxn>
                <a:cxn ang="0">
                  <a:pos x="0" y="424"/>
                </a:cxn>
                <a:cxn ang="0">
                  <a:pos x="263" y="581"/>
                </a:cxn>
                <a:cxn ang="0">
                  <a:pos x="430" y="545"/>
                </a:cxn>
                <a:cxn ang="0">
                  <a:pos x="591" y="635"/>
                </a:cxn>
                <a:cxn ang="0">
                  <a:pos x="758" y="534"/>
                </a:cxn>
                <a:cxn ang="0">
                  <a:pos x="776" y="535"/>
                </a:cxn>
                <a:cxn ang="0">
                  <a:pos x="810" y="533"/>
                </a:cxn>
                <a:cxn ang="0">
                  <a:pos x="844" y="535"/>
                </a:cxn>
                <a:cxn ang="0">
                  <a:pos x="1088" y="388"/>
                </a:cxn>
                <a:cxn ang="0">
                  <a:pos x="868" y="243"/>
                </a:cxn>
              </a:cxnLst>
              <a:rect l="0" t="0" r="r" b="b"/>
              <a:pathLst>
                <a:path w="1088" h="635">
                  <a:moveTo>
                    <a:pt x="868" y="243"/>
                  </a:moveTo>
                  <a:cubicBezTo>
                    <a:pt x="848" y="189"/>
                    <a:pt x="797" y="150"/>
                    <a:pt x="736" y="147"/>
                  </a:cubicBezTo>
                  <a:cubicBezTo>
                    <a:pt x="735" y="66"/>
                    <a:pt x="669" y="0"/>
                    <a:pt x="588" y="0"/>
                  </a:cubicBezTo>
                  <a:cubicBezTo>
                    <a:pt x="528" y="0"/>
                    <a:pt x="476" y="36"/>
                    <a:pt x="453" y="87"/>
                  </a:cubicBezTo>
                  <a:cubicBezTo>
                    <a:pt x="420" y="61"/>
                    <a:pt x="177" y="0"/>
                    <a:pt x="169" y="277"/>
                  </a:cubicBezTo>
                  <a:cubicBezTo>
                    <a:pt x="70" y="299"/>
                    <a:pt x="0" y="356"/>
                    <a:pt x="0" y="424"/>
                  </a:cubicBezTo>
                  <a:cubicBezTo>
                    <a:pt x="0" y="510"/>
                    <a:pt x="118" y="581"/>
                    <a:pt x="263" y="581"/>
                  </a:cubicBezTo>
                  <a:cubicBezTo>
                    <a:pt x="327" y="581"/>
                    <a:pt x="385" y="567"/>
                    <a:pt x="430" y="545"/>
                  </a:cubicBezTo>
                  <a:cubicBezTo>
                    <a:pt x="460" y="598"/>
                    <a:pt x="521" y="635"/>
                    <a:pt x="591" y="635"/>
                  </a:cubicBezTo>
                  <a:cubicBezTo>
                    <a:pt x="667" y="635"/>
                    <a:pt x="731" y="593"/>
                    <a:pt x="758" y="534"/>
                  </a:cubicBezTo>
                  <a:cubicBezTo>
                    <a:pt x="764" y="534"/>
                    <a:pt x="770" y="535"/>
                    <a:pt x="776" y="535"/>
                  </a:cubicBezTo>
                  <a:cubicBezTo>
                    <a:pt x="787" y="535"/>
                    <a:pt x="799" y="534"/>
                    <a:pt x="810" y="533"/>
                  </a:cubicBezTo>
                  <a:cubicBezTo>
                    <a:pt x="821" y="534"/>
                    <a:pt x="833" y="535"/>
                    <a:pt x="844" y="535"/>
                  </a:cubicBezTo>
                  <a:cubicBezTo>
                    <a:pt x="979" y="535"/>
                    <a:pt x="1088" y="469"/>
                    <a:pt x="1088" y="388"/>
                  </a:cubicBezTo>
                  <a:cubicBezTo>
                    <a:pt x="1088" y="312"/>
                    <a:pt x="991" y="250"/>
                    <a:pt x="868" y="243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 cmpd="sng" algn="ctr">
              <a:solidFill>
                <a:srgbClr val="0071C5"/>
              </a:solidFill>
              <a:prstDash val="solid"/>
              <a:headEnd/>
              <a:tailEnd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vert="horz" wrap="square" lIns="69588" tIns="34815" rIns="69588" bIns="34815" numCol="1" anchor="ctr" anchorCtr="0" compatLnSpc="1">
              <a:prstTxWarp prst="textNoShape">
                <a:avLst/>
              </a:prstTxWarp>
            </a:bodyPr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67" kern="0" dirty="0">
                <a:latin typeface="Calibri"/>
              </a:endParaRPr>
            </a:p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67" kern="0" dirty="0">
                  <a:solidFill>
                    <a:schemeClr val="bg1"/>
                  </a:solidFill>
                  <a:latin typeface="Calibri"/>
                </a:rPr>
                <a:t>SaaS</a:t>
              </a:r>
            </a:p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67" kern="0" dirty="0" err="1">
                  <a:solidFill>
                    <a:schemeClr val="bg1"/>
                  </a:solidFill>
                  <a:latin typeface="Calibri"/>
                </a:rPr>
                <a:t>SECaaS</a:t>
              </a:r>
              <a:r>
                <a:rPr lang="en-US" sz="1067" kern="0" dirty="0">
                  <a:solidFill>
                    <a:schemeClr val="bg1"/>
                  </a:solidFill>
                  <a:latin typeface="Calibri"/>
                </a:rPr>
                <a:t>, </a:t>
              </a:r>
              <a:r>
                <a:rPr lang="en-US" sz="1067" kern="0" dirty="0" err="1">
                  <a:solidFill>
                    <a:schemeClr val="bg1"/>
                  </a:solidFill>
                  <a:latin typeface="Calibri"/>
                </a:rPr>
                <a:t>IaaS</a:t>
              </a:r>
              <a:r>
                <a:rPr lang="en-US" sz="1067" kern="0" dirty="0">
                  <a:solidFill>
                    <a:schemeClr val="bg1"/>
                  </a:solidFill>
                  <a:latin typeface="Calibri"/>
                </a:rPr>
                <a:t>…</a:t>
              </a:r>
            </a:p>
          </p:txBody>
        </p:sp>
        <p:grpSp>
          <p:nvGrpSpPr>
            <p:cNvPr id="126" name="Group 125"/>
            <p:cNvGrpSpPr/>
            <p:nvPr/>
          </p:nvGrpSpPr>
          <p:grpSpPr>
            <a:xfrm>
              <a:off x="6822726" y="1859349"/>
              <a:ext cx="1406602" cy="1052713"/>
              <a:chOff x="7590668" y="3645562"/>
              <a:chExt cx="1178534" cy="957236"/>
            </a:xfrm>
          </p:grpSpPr>
          <p:sp>
            <p:nvSpPr>
              <p:cNvPr id="133" name="Freeform 5"/>
              <p:cNvSpPr>
                <a:spLocks/>
              </p:cNvSpPr>
              <p:nvPr/>
            </p:nvSpPr>
            <p:spPr bwMode="auto">
              <a:xfrm>
                <a:off x="7863754" y="3645562"/>
                <a:ext cx="905448" cy="538616"/>
              </a:xfrm>
              <a:custGeom>
                <a:avLst/>
                <a:gdLst>
                  <a:gd name="T0" fmla="*/ 464 w 557"/>
                  <a:gd name="T1" fmla="*/ 144 h 330"/>
                  <a:gd name="T2" fmla="*/ 462 w 557"/>
                  <a:gd name="T3" fmla="*/ 144 h 330"/>
                  <a:gd name="T4" fmla="*/ 464 w 557"/>
                  <a:gd name="T5" fmla="*/ 128 h 330"/>
                  <a:gd name="T6" fmla="*/ 410 w 557"/>
                  <a:gd name="T7" fmla="*/ 73 h 330"/>
                  <a:gd name="T8" fmla="*/ 395 w 557"/>
                  <a:gd name="T9" fmla="*/ 76 h 330"/>
                  <a:gd name="T10" fmla="*/ 290 w 557"/>
                  <a:gd name="T11" fmla="*/ 0 h 330"/>
                  <a:gd name="T12" fmla="*/ 201 w 557"/>
                  <a:gd name="T13" fmla="*/ 44 h 330"/>
                  <a:gd name="T14" fmla="*/ 164 w 557"/>
                  <a:gd name="T15" fmla="*/ 32 h 330"/>
                  <a:gd name="T16" fmla="*/ 104 w 557"/>
                  <a:gd name="T17" fmla="*/ 92 h 330"/>
                  <a:gd name="T18" fmla="*/ 105 w 557"/>
                  <a:gd name="T19" fmla="*/ 103 h 330"/>
                  <a:gd name="T20" fmla="*/ 0 w 557"/>
                  <a:gd name="T21" fmla="*/ 216 h 330"/>
                  <a:gd name="T22" fmla="*/ 113 w 557"/>
                  <a:gd name="T23" fmla="*/ 330 h 330"/>
                  <a:gd name="T24" fmla="*/ 464 w 557"/>
                  <a:gd name="T25" fmla="*/ 330 h 330"/>
                  <a:gd name="T26" fmla="*/ 557 w 557"/>
                  <a:gd name="T27" fmla="*/ 237 h 330"/>
                  <a:gd name="T28" fmla="*/ 464 w 557"/>
                  <a:gd name="T29" fmla="*/ 144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7" h="330">
                    <a:moveTo>
                      <a:pt x="464" y="144"/>
                    </a:moveTo>
                    <a:cubicBezTo>
                      <a:pt x="463" y="144"/>
                      <a:pt x="462" y="144"/>
                      <a:pt x="462" y="144"/>
                    </a:cubicBezTo>
                    <a:cubicBezTo>
                      <a:pt x="463" y="139"/>
                      <a:pt x="464" y="133"/>
                      <a:pt x="464" y="128"/>
                    </a:cubicBezTo>
                    <a:cubicBezTo>
                      <a:pt x="464" y="98"/>
                      <a:pt x="440" y="73"/>
                      <a:pt x="410" y="73"/>
                    </a:cubicBezTo>
                    <a:cubicBezTo>
                      <a:pt x="405" y="73"/>
                      <a:pt x="399" y="74"/>
                      <a:pt x="395" y="76"/>
                    </a:cubicBezTo>
                    <a:cubicBezTo>
                      <a:pt x="380" y="32"/>
                      <a:pt x="338" y="0"/>
                      <a:pt x="290" y="0"/>
                    </a:cubicBezTo>
                    <a:cubicBezTo>
                      <a:pt x="254" y="0"/>
                      <a:pt x="222" y="18"/>
                      <a:pt x="201" y="44"/>
                    </a:cubicBezTo>
                    <a:cubicBezTo>
                      <a:pt x="191" y="36"/>
                      <a:pt x="178" y="32"/>
                      <a:pt x="164" y="32"/>
                    </a:cubicBezTo>
                    <a:cubicBezTo>
                      <a:pt x="131" y="32"/>
                      <a:pt x="104" y="59"/>
                      <a:pt x="104" y="92"/>
                    </a:cubicBezTo>
                    <a:cubicBezTo>
                      <a:pt x="104" y="96"/>
                      <a:pt x="104" y="100"/>
                      <a:pt x="105" y="103"/>
                    </a:cubicBezTo>
                    <a:cubicBezTo>
                      <a:pt x="46" y="107"/>
                      <a:pt x="0" y="156"/>
                      <a:pt x="0" y="216"/>
                    </a:cubicBezTo>
                    <a:cubicBezTo>
                      <a:pt x="0" y="279"/>
                      <a:pt x="50" y="330"/>
                      <a:pt x="113" y="330"/>
                    </a:cubicBezTo>
                    <a:cubicBezTo>
                      <a:pt x="176" y="330"/>
                      <a:pt x="413" y="330"/>
                      <a:pt x="464" y="330"/>
                    </a:cubicBezTo>
                    <a:cubicBezTo>
                      <a:pt x="515" y="330"/>
                      <a:pt x="557" y="288"/>
                      <a:pt x="557" y="237"/>
                    </a:cubicBezTo>
                    <a:cubicBezTo>
                      <a:pt x="557" y="186"/>
                      <a:pt x="515" y="144"/>
                      <a:pt x="464" y="144"/>
                    </a:cubicBezTo>
                    <a:close/>
                  </a:path>
                </a:pathLst>
              </a:custGeom>
              <a:solidFill>
                <a:schemeClr val="tx2">
                  <a:alpha val="46000"/>
                </a:schemeClr>
              </a:solidFill>
              <a:ln w="9525" cap="flat" cmpd="sng" algn="ctr">
                <a:solidFill>
                  <a:srgbClr val="7ED3F7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571458" fontAlgn="base">
                  <a:spcBef>
                    <a:spcPct val="0"/>
                  </a:spcBef>
                  <a:spcAft>
                    <a:spcPct val="0"/>
                  </a:spcAft>
                  <a:buClr>
                    <a:prstClr val="white"/>
                  </a:buClr>
                </a:pPr>
                <a:endParaRPr lang="en-US" sz="1600" ker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4" name="Freeform 5"/>
              <p:cNvSpPr>
                <a:spLocks/>
              </p:cNvSpPr>
              <p:nvPr/>
            </p:nvSpPr>
            <p:spPr bwMode="auto">
              <a:xfrm>
                <a:off x="7652441" y="4207789"/>
                <a:ext cx="664037" cy="395009"/>
              </a:xfrm>
              <a:custGeom>
                <a:avLst/>
                <a:gdLst>
                  <a:gd name="T0" fmla="*/ 464 w 557"/>
                  <a:gd name="T1" fmla="*/ 144 h 330"/>
                  <a:gd name="T2" fmla="*/ 462 w 557"/>
                  <a:gd name="T3" fmla="*/ 144 h 330"/>
                  <a:gd name="T4" fmla="*/ 464 w 557"/>
                  <a:gd name="T5" fmla="*/ 128 h 330"/>
                  <a:gd name="T6" fmla="*/ 410 w 557"/>
                  <a:gd name="T7" fmla="*/ 73 h 330"/>
                  <a:gd name="T8" fmla="*/ 395 w 557"/>
                  <a:gd name="T9" fmla="*/ 76 h 330"/>
                  <a:gd name="T10" fmla="*/ 290 w 557"/>
                  <a:gd name="T11" fmla="*/ 0 h 330"/>
                  <a:gd name="T12" fmla="*/ 201 w 557"/>
                  <a:gd name="T13" fmla="*/ 44 h 330"/>
                  <a:gd name="T14" fmla="*/ 164 w 557"/>
                  <a:gd name="T15" fmla="*/ 32 h 330"/>
                  <a:gd name="T16" fmla="*/ 104 w 557"/>
                  <a:gd name="T17" fmla="*/ 92 h 330"/>
                  <a:gd name="T18" fmla="*/ 105 w 557"/>
                  <a:gd name="T19" fmla="*/ 103 h 330"/>
                  <a:gd name="T20" fmla="*/ 0 w 557"/>
                  <a:gd name="T21" fmla="*/ 216 h 330"/>
                  <a:gd name="T22" fmla="*/ 113 w 557"/>
                  <a:gd name="T23" fmla="*/ 330 h 330"/>
                  <a:gd name="T24" fmla="*/ 464 w 557"/>
                  <a:gd name="T25" fmla="*/ 330 h 330"/>
                  <a:gd name="T26" fmla="*/ 557 w 557"/>
                  <a:gd name="T27" fmla="*/ 237 h 330"/>
                  <a:gd name="T28" fmla="*/ 464 w 557"/>
                  <a:gd name="T29" fmla="*/ 144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7" h="330">
                    <a:moveTo>
                      <a:pt x="464" y="144"/>
                    </a:moveTo>
                    <a:cubicBezTo>
                      <a:pt x="463" y="144"/>
                      <a:pt x="462" y="144"/>
                      <a:pt x="462" y="144"/>
                    </a:cubicBezTo>
                    <a:cubicBezTo>
                      <a:pt x="463" y="139"/>
                      <a:pt x="464" y="133"/>
                      <a:pt x="464" y="128"/>
                    </a:cubicBezTo>
                    <a:cubicBezTo>
                      <a:pt x="464" y="98"/>
                      <a:pt x="440" y="73"/>
                      <a:pt x="410" y="73"/>
                    </a:cubicBezTo>
                    <a:cubicBezTo>
                      <a:pt x="405" y="73"/>
                      <a:pt x="399" y="74"/>
                      <a:pt x="395" y="76"/>
                    </a:cubicBezTo>
                    <a:cubicBezTo>
                      <a:pt x="380" y="32"/>
                      <a:pt x="338" y="0"/>
                      <a:pt x="290" y="0"/>
                    </a:cubicBezTo>
                    <a:cubicBezTo>
                      <a:pt x="254" y="0"/>
                      <a:pt x="222" y="18"/>
                      <a:pt x="201" y="44"/>
                    </a:cubicBezTo>
                    <a:cubicBezTo>
                      <a:pt x="191" y="36"/>
                      <a:pt x="178" y="32"/>
                      <a:pt x="164" y="32"/>
                    </a:cubicBezTo>
                    <a:cubicBezTo>
                      <a:pt x="131" y="32"/>
                      <a:pt x="104" y="59"/>
                      <a:pt x="104" y="92"/>
                    </a:cubicBezTo>
                    <a:cubicBezTo>
                      <a:pt x="104" y="96"/>
                      <a:pt x="104" y="100"/>
                      <a:pt x="105" y="103"/>
                    </a:cubicBezTo>
                    <a:cubicBezTo>
                      <a:pt x="46" y="107"/>
                      <a:pt x="0" y="156"/>
                      <a:pt x="0" y="216"/>
                    </a:cubicBezTo>
                    <a:cubicBezTo>
                      <a:pt x="0" y="279"/>
                      <a:pt x="50" y="330"/>
                      <a:pt x="113" y="330"/>
                    </a:cubicBezTo>
                    <a:cubicBezTo>
                      <a:pt x="176" y="330"/>
                      <a:pt x="413" y="330"/>
                      <a:pt x="464" y="330"/>
                    </a:cubicBezTo>
                    <a:cubicBezTo>
                      <a:pt x="515" y="330"/>
                      <a:pt x="557" y="288"/>
                      <a:pt x="557" y="237"/>
                    </a:cubicBezTo>
                    <a:cubicBezTo>
                      <a:pt x="557" y="186"/>
                      <a:pt x="515" y="144"/>
                      <a:pt x="464" y="144"/>
                    </a:cubicBezTo>
                    <a:close/>
                  </a:path>
                </a:pathLst>
              </a:custGeom>
              <a:solidFill>
                <a:schemeClr val="tx2">
                  <a:alpha val="49000"/>
                </a:schemeClr>
              </a:solidFill>
              <a:ln w="9525" cap="flat" cmpd="sng" algn="ctr">
                <a:solidFill>
                  <a:srgbClr val="7ED3F7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571458" fontAlgn="base">
                  <a:spcBef>
                    <a:spcPct val="0"/>
                  </a:spcBef>
                  <a:spcAft>
                    <a:spcPct val="0"/>
                  </a:spcAft>
                  <a:buClr>
                    <a:prstClr val="white"/>
                  </a:buClr>
                </a:pPr>
                <a:endParaRPr lang="en-US" sz="1600" ker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135" name="Freeform 5"/>
              <p:cNvSpPr>
                <a:spLocks noEditPoints="1"/>
              </p:cNvSpPr>
              <p:nvPr/>
            </p:nvSpPr>
            <p:spPr bwMode="auto">
              <a:xfrm>
                <a:off x="7590668" y="3723815"/>
                <a:ext cx="1160859" cy="831056"/>
              </a:xfrm>
              <a:custGeom>
                <a:avLst/>
                <a:gdLst>
                  <a:gd name="T0" fmla="*/ 2361 w 2678"/>
                  <a:gd name="T1" fmla="*/ 1199 h 1917"/>
                  <a:gd name="T2" fmla="*/ 2437 w 2678"/>
                  <a:gd name="T3" fmla="*/ 1042 h 1917"/>
                  <a:gd name="T4" fmla="*/ 2511 w 2678"/>
                  <a:gd name="T5" fmla="*/ 1058 h 1917"/>
                  <a:gd name="T6" fmla="*/ 2451 w 2678"/>
                  <a:gd name="T7" fmla="*/ 808 h 1917"/>
                  <a:gd name="T8" fmla="*/ 2050 w 2678"/>
                  <a:gd name="T9" fmla="*/ 1260 h 1917"/>
                  <a:gd name="T10" fmla="*/ 2656 w 2678"/>
                  <a:gd name="T11" fmla="*/ 1262 h 1917"/>
                  <a:gd name="T12" fmla="*/ 2190 w 2678"/>
                  <a:gd name="T13" fmla="*/ 1112 h 1917"/>
                  <a:gd name="T14" fmla="*/ 307 w 2678"/>
                  <a:gd name="T15" fmla="*/ 632 h 1917"/>
                  <a:gd name="T16" fmla="*/ 444 w 2678"/>
                  <a:gd name="T17" fmla="*/ 734 h 1917"/>
                  <a:gd name="T18" fmla="*/ 544 w 2678"/>
                  <a:gd name="T19" fmla="*/ 324 h 1917"/>
                  <a:gd name="T20" fmla="*/ 740 w 2678"/>
                  <a:gd name="T21" fmla="*/ 478 h 1917"/>
                  <a:gd name="T22" fmla="*/ 276 w 2678"/>
                  <a:gd name="T23" fmla="*/ 283 h 1917"/>
                  <a:gd name="T24" fmla="*/ 423 w 2678"/>
                  <a:gd name="T25" fmla="*/ 453 h 1917"/>
                  <a:gd name="T26" fmla="*/ 421 w 2678"/>
                  <a:gd name="T27" fmla="*/ 548 h 1917"/>
                  <a:gd name="T28" fmla="*/ 438 w 2678"/>
                  <a:gd name="T29" fmla="*/ 564 h 1917"/>
                  <a:gd name="T30" fmla="*/ 447 w 2678"/>
                  <a:gd name="T31" fmla="*/ 540 h 1917"/>
                  <a:gd name="T32" fmla="*/ 441 w 2678"/>
                  <a:gd name="T33" fmla="*/ 466 h 1917"/>
                  <a:gd name="T34" fmla="*/ 456 w 2678"/>
                  <a:gd name="T35" fmla="*/ 438 h 1917"/>
                  <a:gd name="T36" fmla="*/ 489 w 2678"/>
                  <a:gd name="T37" fmla="*/ 460 h 1917"/>
                  <a:gd name="T38" fmla="*/ 473 w 2678"/>
                  <a:gd name="T39" fmla="*/ 506 h 1917"/>
                  <a:gd name="T40" fmla="*/ 478 w 2678"/>
                  <a:gd name="T41" fmla="*/ 567 h 1917"/>
                  <a:gd name="T42" fmla="*/ 508 w 2678"/>
                  <a:gd name="T43" fmla="*/ 538 h 1917"/>
                  <a:gd name="T44" fmla="*/ 509 w 2678"/>
                  <a:gd name="T45" fmla="*/ 472 h 1917"/>
                  <a:gd name="T46" fmla="*/ 648 w 2678"/>
                  <a:gd name="T47" fmla="*/ 610 h 1917"/>
                  <a:gd name="T48" fmla="*/ 792 w 2678"/>
                  <a:gd name="T49" fmla="*/ 107 h 1917"/>
                  <a:gd name="T50" fmla="*/ 70 w 2678"/>
                  <a:gd name="T51" fmla="*/ 530 h 1917"/>
                  <a:gd name="T52" fmla="*/ 251 w 2678"/>
                  <a:gd name="T53" fmla="*/ 510 h 1917"/>
                  <a:gd name="T54" fmla="*/ 1056 w 2678"/>
                  <a:gd name="T55" fmla="*/ 1476 h 1917"/>
                  <a:gd name="T56" fmla="*/ 751 w 2678"/>
                  <a:gd name="T57" fmla="*/ 1460 h 1917"/>
                  <a:gd name="T58" fmla="*/ 980 w 2678"/>
                  <a:gd name="T59" fmla="*/ 1164 h 1917"/>
                  <a:gd name="T60" fmla="*/ 1774 w 2678"/>
                  <a:gd name="T61" fmla="*/ 1239 h 1917"/>
                  <a:gd name="T62" fmla="*/ 2159 w 2678"/>
                  <a:gd name="T63" fmla="*/ 1917 h 1917"/>
                  <a:gd name="T64" fmla="*/ 2125 w 2678"/>
                  <a:gd name="T65" fmla="*/ 1784 h 1917"/>
                  <a:gd name="T66" fmla="*/ 1816 w 2678"/>
                  <a:gd name="T67" fmla="*/ 1019 h 1917"/>
                  <a:gd name="T68" fmla="*/ 1543 w 2678"/>
                  <a:gd name="T69" fmla="*/ 1164 h 1917"/>
                  <a:gd name="T70" fmla="*/ 1251 w 2678"/>
                  <a:gd name="T71" fmla="*/ 1539 h 1917"/>
                  <a:gd name="T72" fmla="*/ 1281 w 2678"/>
                  <a:gd name="T73" fmla="*/ 1560 h 1917"/>
                  <a:gd name="T74" fmla="*/ 1429 w 2678"/>
                  <a:gd name="T75" fmla="*/ 989 h 1917"/>
                  <a:gd name="T76" fmla="*/ 1005 w 2678"/>
                  <a:gd name="T77" fmla="*/ 1547 h 1917"/>
                  <a:gd name="T78" fmla="*/ 926 w 2678"/>
                  <a:gd name="T79" fmla="*/ 748 h 1917"/>
                  <a:gd name="T80" fmla="*/ 1247 w 2678"/>
                  <a:gd name="T81" fmla="*/ 802 h 1917"/>
                  <a:gd name="T82" fmla="*/ 1387 w 2678"/>
                  <a:gd name="T83" fmla="*/ 836 h 1917"/>
                  <a:gd name="T84" fmla="*/ 1001 w 2678"/>
                  <a:gd name="T85" fmla="*/ 873 h 1917"/>
                  <a:gd name="T86" fmla="*/ 2081 w 2678"/>
                  <a:gd name="T87" fmla="*/ 855 h 1917"/>
                  <a:gd name="T88" fmla="*/ 2066 w 2678"/>
                  <a:gd name="T89" fmla="*/ 815 h 1917"/>
                  <a:gd name="T90" fmla="*/ 975 w 2678"/>
                  <a:gd name="T91" fmla="*/ 1898 h 1917"/>
                  <a:gd name="T92" fmla="*/ 1039 w 2678"/>
                  <a:gd name="T93" fmla="*/ 1714 h 1917"/>
                  <a:gd name="T94" fmla="*/ 1073 w 2678"/>
                  <a:gd name="T95" fmla="*/ 1094 h 1917"/>
                  <a:gd name="T96" fmla="*/ 1251 w 2678"/>
                  <a:gd name="T97" fmla="*/ 748 h 1917"/>
                  <a:gd name="T98" fmla="*/ 1290 w 2678"/>
                  <a:gd name="T99" fmla="*/ 657 h 1917"/>
                  <a:gd name="T100" fmla="*/ 2079 w 2678"/>
                  <a:gd name="T101" fmla="*/ 1401 h 1917"/>
                  <a:gd name="T102" fmla="*/ 1573 w 2678"/>
                  <a:gd name="T103" fmla="*/ 1389 h 1917"/>
                  <a:gd name="T104" fmla="*/ 1273 w 2678"/>
                  <a:gd name="T105" fmla="*/ 1401 h 1917"/>
                  <a:gd name="T106" fmla="*/ 1425 w 2678"/>
                  <a:gd name="T107" fmla="*/ 1277 h 1917"/>
                  <a:gd name="T108" fmla="*/ 1013 w 2678"/>
                  <a:gd name="T109" fmla="*/ 1019 h 1917"/>
                  <a:gd name="T110" fmla="*/ 1056 w 2678"/>
                  <a:gd name="T111" fmla="*/ 1327 h 1917"/>
                  <a:gd name="T112" fmla="*/ 751 w 2678"/>
                  <a:gd name="T113" fmla="*/ 1310 h 1917"/>
                  <a:gd name="T114" fmla="*/ 2066 w 2678"/>
                  <a:gd name="T115" fmla="*/ 727 h 1917"/>
                  <a:gd name="T116" fmla="*/ 1804 w 2678"/>
                  <a:gd name="T117" fmla="*/ 1164 h 1917"/>
                  <a:gd name="T118" fmla="*/ 1543 w 2678"/>
                  <a:gd name="T119" fmla="*/ 1801 h 1917"/>
                  <a:gd name="T120" fmla="*/ 1615 w 2678"/>
                  <a:gd name="T121" fmla="*/ 1634 h 1917"/>
                  <a:gd name="T122" fmla="*/ 1251 w 2678"/>
                  <a:gd name="T123" fmla="*/ 910 h 1917"/>
                  <a:gd name="T124" fmla="*/ 2070 w 2678"/>
                  <a:gd name="T125" fmla="*/ 154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678" h="1917">
                    <a:moveTo>
                      <a:pt x="2481" y="1166"/>
                    </a:moveTo>
                    <a:cubicBezTo>
                      <a:pt x="2472" y="1166"/>
                      <a:pt x="2464" y="1173"/>
                      <a:pt x="2464" y="1183"/>
                    </a:cubicBezTo>
                    <a:cubicBezTo>
                      <a:pt x="2464" y="1190"/>
                      <a:pt x="2469" y="1197"/>
                      <a:pt x="2475" y="1199"/>
                    </a:cubicBezTo>
                    <a:cubicBezTo>
                      <a:pt x="2475" y="1202"/>
                      <a:pt x="2475" y="1202"/>
                      <a:pt x="2475" y="1202"/>
                    </a:cubicBezTo>
                    <a:cubicBezTo>
                      <a:pt x="2451" y="1226"/>
                      <a:pt x="2451" y="1226"/>
                      <a:pt x="2451" y="1226"/>
                    </a:cubicBezTo>
                    <a:cubicBezTo>
                      <a:pt x="2419" y="1226"/>
                      <a:pt x="2419" y="1226"/>
                      <a:pt x="2419" y="1226"/>
                    </a:cubicBezTo>
                    <a:cubicBezTo>
                      <a:pt x="2418" y="1226"/>
                      <a:pt x="2416" y="1227"/>
                      <a:pt x="2415" y="1228"/>
                    </a:cubicBezTo>
                    <a:cubicBezTo>
                      <a:pt x="2390" y="1253"/>
                      <a:pt x="2390" y="1253"/>
                      <a:pt x="2390" y="1253"/>
                    </a:cubicBezTo>
                    <a:cubicBezTo>
                      <a:pt x="2389" y="1254"/>
                      <a:pt x="2389" y="1255"/>
                      <a:pt x="2389" y="1257"/>
                    </a:cubicBezTo>
                    <a:cubicBezTo>
                      <a:pt x="2389" y="1310"/>
                      <a:pt x="2389" y="1310"/>
                      <a:pt x="2389" y="1310"/>
                    </a:cubicBezTo>
                    <a:cubicBezTo>
                      <a:pt x="2382" y="1313"/>
                      <a:pt x="2377" y="1319"/>
                      <a:pt x="2377" y="1326"/>
                    </a:cubicBezTo>
                    <a:cubicBezTo>
                      <a:pt x="2377" y="1336"/>
                      <a:pt x="2385" y="1344"/>
                      <a:pt x="2394" y="1344"/>
                    </a:cubicBezTo>
                    <a:cubicBezTo>
                      <a:pt x="2404" y="1344"/>
                      <a:pt x="2412" y="1336"/>
                      <a:pt x="2412" y="1326"/>
                    </a:cubicBezTo>
                    <a:cubicBezTo>
                      <a:pt x="2412" y="1319"/>
                      <a:pt x="2407" y="1313"/>
                      <a:pt x="2400" y="1310"/>
                    </a:cubicBezTo>
                    <a:cubicBezTo>
                      <a:pt x="2400" y="1259"/>
                      <a:pt x="2400" y="1259"/>
                      <a:pt x="2400" y="1259"/>
                    </a:cubicBezTo>
                    <a:cubicBezTo>
                      <a:pt x="2422" y="1238"/>
                      <a:pt x="2422" y="1238"/>
                      <a:pt x="2422" y="1238"/>
                    </a:cubicBezTo>
                    <a:cubicBezTo>
                      <a:pt x="2454" y="1238"/>
                      <a:pt x="2454" y="1238"/>
                      <a:pt x="2454" y="1238"/>
                    </a:cubicBezTo>
                    <a:cubicBezTo>
                      <a:pt x="2455" y="1238"/>
                      <a:pt x="2457" y="1237"/>
                      <a:pt x="2458" y="1236"/>
                    </a:cubicBezTo>
                    <a:cubicBezTo>
                      <a:pt x="2485" y="1208"/>
                      <a:pt x="2485" y="1208"/>
                      <a:pt x="2485" y="1208"/>
                    </a:cubicBezTo>
                    <a:cubicBezTo>
                      <a:pt x="2486" y="1207"/>
                      <a:pt x="2487" y="1206"/>
                      <a:pt x="2487" y="1204"/>
                    </a:cubicBezTo>
                    <a:cubicBezTo>
                      <a:pt x="2487" y="1199"/>
                      <a:pt x="2487" y="1199"/>
                      <a:pt x="2487" y="1199"/>
                    </a:cubicBezTo>
                    <a:cubicBezTo>
                      <a:pt x="2494" y="1197"/>
                      <a:pt x="2498" y="1190"/>
                      <a:pt x="2498" y="1183"/>
                    </a:cubicBezTo>
                    <a:cubicBezTo>
                      <a:pt x="2498" y="1173"/>
                      <a:pt x="2491" y="1166"/>
                      <a:pt x="2481" y="1166"/>
                    </a:cubicBezTo>
                    <a:close/>
                    <a:moveTo>
                      <a:pt x="2332" y="1137"/>
                    </a:moveTo>
                    <a:cubicBezTo>
                      <a:pt x="2325" y="1134"/>
                      <a:pt x="2318" y="1135"/>
                      <a:pt x="2312" y="1141"/>
                    </a:cubicBezTo>
                    <a:cubicBezTo>
                      <a:pt x="2305" y="1148"/>
                      <a:pt x="2305" y="1158"/>
                      <a:pt x="2312" y="1165"/>
                    </a:cubicBezTo>
                    <a:cubicBezTo>
                      <a:pt x="2319" y="1172"/>
                      <a:pt x="2330" y="1172"/>
                      <a:pt x="2337" y="1165"/>
                    </a:cubicBezTo>
                    <a:cubicBezTo>
                      <a:pt x="2342" y="1160"/>
                      <a:pt x="2343" y="1152"/>
                      <a:pt x="2340" y="1146"/>
                    </a:cubicBezTo>
                    <a:cubicBezTo>
                      <a:pt x="2396" y="1089"/>
                      <a:pt x="2396" y="1089"/>
                      <a:pt x="2396" y="1089"/>
                    </a:cubicBezTo>
                    <a:cubicBezTo>
                      <a:pt x="2397" y="1088"/>
                      <a:pt x="2398" y="1087"/>
                      <a:pt x="2398" y="1085"/>
                    </a:cubicBezTo>
                    <a:cubicBezTo>
                      <a:pt x="2398" y="1054"/>
                      <a:pt x="2398" y="1054"/>
                      <a:pt x="2398" y="1054"/>
                    </a:cubicBezTo>
                    <a:cubicBezTo>
                      <a:pt x="2405" y="1051"/>
                      <a:pt x="2410" y="1045"/>
                      <a:pt x="2410" y="1037"/>
                    </a:cubicBezTo>
                    <a:cubicBezTo>
                      <a:pt x="2410" y="1028"/>
                      <a:pt x="2402" y="1020"/>
                      <a:pt x="2392" y="1020"/>
                    </a:cubicBezTo>
                    <a:cubicBezTo>
                      <a:pt x="2383" y="1020"/>
                      <a:pt x="2375" y="1028"/>
                      <a:pt x="2375" y="1037"/>
                    </a:cubicBezTo>
                    <a:cubicBezTo>
                      <a:pt x="2375" y="1045"/>
                      <a:pt x="2380" y="1051"/>
                      <a:pt x="2386" y="1054"/>
                    </a:cubicBezTo>
                    <a:cubicBezTo>
                      <a:pt x="2386" y="1083"/>
                      <a:pt x="2386" y="1083"/>
                      <a:pt x="2386" y="1083"/>
                    </a:cubicBezTo>
                    <a:lnTo>
                      <a:pt x="2332" y="1137"/>
                    </a:lnTo>
                    <a:close/>
                    <a:moveTo>
                      <a:pt x="2344" y="1211"/>
                    </a:moveTo>
                    <a:cubicBezTo>
                      <a:pt x="2352" y="1211"/>
                      <a:pt x="2358" y="1206"/>
                      <a:pt x="2361" y="1199"/>
                    </a:cubicBezTo>
                    <a:cubicBezTo>
                      <a:pt x="2383" y="1199"/>
                      <a:pt x="2383" y="1199"/>
                      <a:pt x="2383" y="1199"/>
                    </a:cubicBezTo>
                    <a:cubicBezTo>
                      <a:pt x="2384" y="1199"/>
                      <a:pt x="2386" y="1198"/>
                      <a:pt x="2387" y="1197"/>
                    </a:cubicBezTo>
                    <a:cubicBezTo>
                      <a:pt x="2416" y="1169"/>
                      <a:pt x="2416" y="1169"/>
                      <a:pt x="2416" y="1169"/>
                    </a:cubicBezTo>
                    <a:cubicBezTo>
                      <a:pt x="2432" y="1169"/>
                      <a:pt x="2432" y="1169"/>
                      <a:pt x="2432" y="1169"/>
                    </a:cubicBezTo>
                    <a:cubicBezTo>
                      <a:pt x="2434" y="1175"/>
                      <a:pt x="2441" y="1180"/>
                      <a:pt x="2448" y="1180"/>
                    </a:cubicBezTo>
                    <a:cubicBezTo>
                      <a:pt x="2458" y="1180"/>
                      <a:pt x="2465" y="1172"/>
                      <a:pt x="2465" y="1163"/>
                    </a:cubicBezTo>
                    <a:cubicBezTo>
                      <a:pt x="2465" y="1153"/>
                      <a:pt x="2458" y="1146"/>
                      <a:pt x="2448" y="1146"/>
                    </a:cubicBezTo>
                    <a:cubicBezTo>
                      <a:pt x="2441" y="1146"/>
                      <a:pt x="2434" y="1150"/>
                      <a:pt x="2432" y="1157"/>
                    </a:cubicBezTo>
                    <a:cubicBezTo>
                      <a:pt x="2413" y="1157"/>
                      <a:pt x="2413" y="1157"/>
                      <a:pt x="2413" y="1157"/>
                    </a:cubicBezTo>
                    <a:cubicBezTo>
                      <a:pt x="2412" y="1157"/>
                      <a:pt x="2410" y="1158"/>
                      <a:pt x="2409" y="1159"/>
                    </a:cubicBezTo>
                    <a:cubicBezTo>
                      <a:pt x="2380" y="1188"/>
                      <a:pt x="2380" y="1188"/>
                      <a:pt x="2380" y="1188"/>
                    </a:cubicBezTo>
                    <a:cubicBezTo>
                      <a:pt x="2361" y="1188"/>
                      <a:pt x="2361" y="1188"/>
                      <a:pt x="2361" y="1188"/>
                    </a:cubicBezTo>
                    <a:cubicBezTo>
                      <a:pt x="2358" y="1181"/>
                      <a:pt x="2352" y="1176"/>
                      <a:pt x="2344" y="1176"/>
                    </a:cubicBezTo>
                    <a:cubicBezTo>
                      <a:pt x="2335" y="1176"/>
                      <a:pt x="2327" y="1184"/>
                      <a:pt x="2327" y="1193"/>
                    </a:cubicBezTo>
                    <a:cubicBezTo>
                      <a:pt x="2327" y="1203"/>
                      <a:pt x="2335" y="1211"/>
                      <a:pt x="2344" y="1211"/>
                    </a:cubicBezTo>
                    <a:close/>
                    <a:moveTo>
                      <a:pt x="2487" y="1091"/>
                    </a:moveTo>
                    <a:cubicBezTo>
                      <a:pt x="2487" y="1081"/>
                      <a:pt x="2479" y="1073"/>
                      <a:pt x="2469" y="1073"/>
                    </a:cubicBezTo>
                    <a:cubicBezTo>
                      <a:pt x="2462" y="1073"/>
                      <a:pt x="2456" y="1078"/>
                      <a:pt x="2453" y="1085"/>
                    </a:cubicBezTo>
                    <a:cubicBezTo>
                      <a:pt x="2428" y="1085"/>
                      <a:pt x="2428" y="1085"/>
                      <a:pt x="2428" y="1085"/>
                    </a:cubicBezTo>
                    <a:cubicBezTo>
                      <a:pt x="2426" y="1085"/>
                      <a:pt x="2425" y="1086"/>
                      <a:pt x="2424" y="1087"/>
                    </a:cubicBezTo>
                    <a:cubicBezTo>
                      <a:pt x="2377" y="1133"/>
                      <a:pt x="2377" y="1133"/>
                      <a:pt x="2377" y="1133"/>
                    </a:cubicBezTo>
                    <a:cubicBezTo>
                      <a:pt x="2371" y="1130"/>
                      <a:pt x="2363" y="1131"/>
                      <a:pt x="2358" y="1137"/>
                    </a:cubicBezTo>
                    <a:cubicBezTo>
                      <a:pt x="2351" y="1143"/>
                      <a:pt x="2351" y="1154"/>
                      <a:pt x="2358" y="1161"/>
                    </a:cubicBezTo>
                    <a:cubicBezTo>
                      <a:pt x="2364" y="1168"/>
                      <a:pt x="2375" y="1168"/>
                      <a:pt x="2382" y="1161"/>
                    </a:cubicBezTo>
                    <a:cubicBezTo>
                      <a:pt x="2387" y="1156"/>
                      <a:pt x="2388" y="1148"/>
                      <a:pt x="2385" y="1141"/>
                    </a:cubicBezTo>
                    <a:cubicBezTo>
                      <a:pt x="2430" y="1096"/>
                      <a:pt x="2430" y="1096"/>
                      <a:pt x="2430" y="1096"/>
                    </a:cubicBezTo>
                    <a:cubicBezTo>
                      <a:pt x="2453" y="1096"/>
                      <a:pt x="2453" y="1096"/>
                      <a:pt x="2453" y="1096"/>
                    </a:cubicBezTo>
                    <a:cubicBezTo>
                      <a:pt x="2456" y="1103"/>
                      <a:pt x="2462" y="1108"/>
                      <a:pt x="2469" y="1108"/>
                    </a:cubicBezTo>
                    <a:cubicBezTo>
                      <a:pt x="2479" y="1108"/>
                      <a:pt x="2487" y="1100"/>
                      <a:pt x="2487" y="1091"/>
                    </a:cubicBezTo>
                    <a:close/>
                    <a:moveTo>
                      <a:pt x="2445" y="1034"/>
                    </a:moveTo>
                    <a:cubicBezTo>
                      <a:pt x="2409" y="998"/>
                      <a:pt x="2409" y="998"/>
                      <a:pt x="2409" y="998"/>
                    </a:cubicBezTo>
                    <a:cubicBezTo>
                      <a:pt x="2408" y="997"/>
                      <a:pt x="2407" y="996"/>
                      <a:pt x="2405" y="996"/>
                    </a:cubicBezTo>
                    <a:cubicBezTo>
                      <a:pt x="2317" y="996"/>
                      <a:pt x="2317" y="996"/>
                      <a:pt x="2317" y="996"/>
                    </a:cubicBezTo>
                    <a:cubicBezTo>
                      <a:pt x="2314" y="990"/>
                      <a:pt x="2308" y="985"/>
                      <a:pt x="2301" y="985"/>
                    </a:cubicBezTo>
                    <a:cubicBezTo>
                      <a:pt x="2291" y="985"/>
                      <a:pt x="2283" y="993"/>
                      <a:pt x="2283" y="1002"/>
                    </a:cubicBezTo>
                    <a:cubicBezTo>
                      <a:pt x="2283" y="1012"/>
                      <a:pt x="2291" y="1019"/>
                      <a:pt x="2301" y="1019"/>
                    </a:cubicBezTo>
                    <a:cubicBezTo>
                      <a:pt x="2308" y="1019"/>
                      <a:pt x="2314" y="1015"/>
                      <a:pt x="2317" y="1008"/>
                    </a:cubicBezTo>
                    <a:cubicBezTo>
                      <a:pt x="2403" y="1008"/>
                      <a:pt x="2403" y="1008"/>
                      <a:pt x="2403" y="1008"/>
                    </a:cubicBezTo>
                    <a:cubicBezTo>
                      <a:pt x="2437" y="1042"/>
                      <a:pt x="2437" y="1042"/>
                      <a:pt x="2437" y="1042"/>
                    </a:cubicBezTo>
                    <a:cubicBezTo>
                      <a:pt x="2434" y="1049"/>
                      <a:pt x="2435" y="1057"/>
                      <a:pt x="2440" y="1062"/>
                    </a:cubicBezTo>
                    <a:cubicBezTo>
                      <a:pt x="2447" y="1069"/>
                      <a:pt x="2458" y="1069"/>
                      <a:pt x="2465" y="1062"/>
                    </a:cubicBezTo>
                    <a:cubicBezTo>
                      <a:pt x="2472" y="1055"/>
                      <a:pt x="2472" y="1044"/>
                      <a:pt x="2465" y="1038"/>
                    </a:cubicBezTo>
                    <a:cubicBezTo>
                      <a:pt x="2460" y="1032"/>
                      <a:pt x="2452" y="1031"/>
                      <a:pt x="2445" y="1034"/>
                    </a:cubicBezTo>
                    <a:close/>
                    <a:moveTo>
                      <a:pt x="2199" y="1020"/>
                    </a:moveTo>
                    <a:cubicBezTo>
                      <a:pt x="2192" y="1027"/>
                      <a:pt x="2192" y="1038"/>
                      <a:pt x="2199" y="1045"/>
                    </a:cubicBezTo>
                    <a:cubicBezTo>
                      <a:pt x="2204" y="1050"/>
                      <a:pt x="2212" y="1051"/>
                      <a:pt x="2219" y="1048"/>
                    </a:cubicBezTo>
                    <a:cubicBezTo>
                      <a:pt x="2241" y="1070"/>
                      <a:pt x="2241" y="1070"/>
                      <a:pt x="2241" y="1070"/>
                    </a:cubicBezTo>
                    <a:cubicBezTo>
                      <a:pt x="2241" y="1089"/>
                      <a:pt x="2241" y="1089"/>
                      <a:pt x="2241" y="1089"/>
                    </a:cubicBezTo>
                    <a:cubicBezTo>
                      <a:pt x="2234" y="1092"/>
                      <a:pt x="2229" y="1098"/>
                      <a:pt x="2229" y="1105"/>
                    </a:cubicBezTo>
                    <a:cubicBezTo>
                      <a:pt x="2229" y="1115"/>
                      <a:pt x="2237" y="1123"/>
                      <a:pt x="2246" y="1123"/>
                    </a:cubicBezTo>
                    <a:cubicBezTo>
                      <a:pt x="2256" y="1123"/>
                      <a:pt x="2264" y="1115"/>
                      <a:pt x="2264" y="1105"/>
                    </a:cubicBezTo>
                    <a:cubicBezTo>
                      <a:pt x="2264" y="1098"/>
                      <a:pt x="2259" y="1092"/>
                      <a:pt x="2252" y="1089"/>
                    </a:cubicBezTo>
                    <a:cubicBezTo>
                      <a:pt x="2252" y="1068"/>
                      <a:pt x="2252" y="1068"/>
                      <a:pt x="2252" y="1068"/>
                    </a:cubicBezTo>
                    <a:cubicBezTo>
                      <a:pt x="2252" y="1066"/>
                      <a:pt x="2251" y="1065"/>
                      <a:pt x="2250" y="1064"/>
                    </a:cubicBezTo>
                    <a:cubicBezTo>
                      <a:pt x="2227" y="1040"/>
                      <a:pt x="2227" y="1040"/>
                      <a:pt x="2227" y="1040"/>
                    </a:cubicBezTo>
                    <a:cubicBezTo>
                      <a:pt x="2230" y="1034"/>
                      <a:pt x="2229" y="1026"/>
                      <a:pt x="2224" y="1020"/>
                    </a:cubicBezTo>
                    <a:cubicBezTo>
                      <a:pt x="2217" y="1014"/>
                      <a:pt x="2206" y="1014"/>
                      <a:pt x="2199" y="1020"/>
                    </a:cubicBezTo>
                    <a:close/>
                    <a:moveTo>
                      <a:pt x="2422" y="967"/>
                    </a:moveTo>
                    <a:cubicBezTo>
                      <a:pt x="2421" y="966"/>
                      <a:pt x="2420" y="965"/>
                      <a:pt x="2418" y="965"/>
                    </a:cubicBezTo>
                    <a:cubicBezTo>
                      <a:pt x="2224" y="965"/>
                      <a:pt x="2224" y="965"/>
                      <a:pt x="2224" y="965"/>
                    </a:cubicBezTo>
                    <a:cubicBezTo>
                      <a:pt x="2222" y="965"/>
                      <a:pt x="2221" y="966"/>
                      <a:pt x="2220" y="967"/>
                    </a:cubicBezTo>
                    <a:cubicBezTo>
                      <a:pt x="2170" y="1017"/>
                      <a:pt x="2170" y="1017"/>
                      <a:pt x="2170" y="1017"/>
                    </a:cubicBezTo>
                    <a:cubicBezTo>
                      <a:pt x="2164" y="1014"/>
                      <a:pt x="2156" y="1015"/>
                      <a:pt x="2151" y="1020"/>
                    </a:cubicBezTo>
                    <a:cubicBezTo>
                      <a:pt x="2144" y="1027"/>
                      <a:pt x="2144" y="1038"/>
                      <a:pt x="2151" y="1044"/>
                    </a:cubicBezTo>
                    <a:cubicBezTo>
                      <a:pt x="2157" y="1051"/>
                      <a:pt x="2168" y="1051"/>
                      <a:pt x="2175" y="1044"/>
                    </a:cubicBezTo>
                    <a:cubicBezTo>
                      <a:pt x="2180" y="1039"/>
                      <a:pt x="2181" y="1031"/>
                      <a:pt x="2178" y="1025"/>
                    </a:cubicBezTo>
                    <a:cubicBezTo>
                      <a:pt x="2226" y="977"/>
                      <a:pt x="2226" y="977"/>
                      <a:pt x="2226" y="977"/>
                    </a:cubicBezTo>
                    <a:cubicBezTo>
                      <a:pt x="2416" y="977"/>
                      <a:pt x="2416" y="977"/>
                      <a:pt x="2416" y="977"/>
                    </a:cubicBezTo>
                    <a:cubicBezTo>
                      <a:pt x="2499" y="1060"/>
                      <a:pt x="2499" y="1060"/>
                      <a:pt x="2499" y="1060"/>
                    </a:cubicBezTo>
                    <a:cubicBezTo>
                      <a:pt x="2499" y="1114"/>
                      <a:pt x="2499" y="1114"/>
                      <a:pt x="2499" y="1114"/>
                    </a:cubicBezTo>
                    <a:cubicBezTo>
                      <a:pt x="2490" y="1123"/>
                      <a:pt x="2490" y="1123"/>
                      <a:pt x="2490" y="1123"/>
                    </a:cubicBezTo>
                    <a:cubicBezTo>
                      <a:pt x="2483" y="1120"/>
                      <a:pt x="2476" y="1121"/>
                      <a:pt x="2470" y="1127"/>
                    </a:cubicBezTo>
                    <a:cubicBezTo>
                      <a:pt x="2464" y="1133"/>
                      <a:pt x="2464" y="1144"/>
                      <a:pt x="2470" y="1151"/>
                    </a:cubicBezTo>
                    <a:cubicBezTo>
                      <a:pt x="2477" y="1158"/>
                      <a:pt x="2488" y="1158"/>
                      <a:pt x="2495" y="1151"/>
                    </a:cubicBezTo>
                    <a:cubicBezTo>
                      <a:pt x="2500" y="1146"/>
                      <a:pt x="2501" y="1138"/>
                      <a:pt x="2498" y="1131"/>
                    </a:cubicBezTo>
                    <a:cubicBezTo>
                      <a:pt x="2509" y="1120"/>
                      <a:pt x="2509" y="1120"/>
                      <a:pt x="2509" y="1120"/>
                    </a:cubicBezTo>
                    <a:cubicBezTo>
                      <a:pt x="2510" y="1119"/>
                      <a:pt x="2511" y="1118"/>
                      <a:pt x="2511" y="1116"/>
                    </a:cubicBezTo>
                    <a:cubicBezTo>
                      <a:pt x="2511" y="1058"/>
                      <a:pt x="2511" y="1058"/>
                      <a:pt x="2511" y="1058"/>
                    </a:cubicBezTo>
                    <a:cubicBezTo>
                      <a:pt x="2511" y="1056"/>
                      <a:pt x="2510" y="1055"/>
                      <a:pt x="2509" y="1054"/>
                    </a:cubicBezTo>
                    <a:lnTo>
                      <a:pt x="2422" y="967"/>
                    </a:lnTo>
                    <a:close/>
                    <a:moveTo>
                      <a:pt x="2366" y="1277"/>
                    </a:moveTo>
                    <a:cubicBezTo>
                      <a:pt x="2366" y="1250"/>
                      <a:pt x="2366" y="1250"/>
                      <a:pt x="2366" y="1250"/>
                    </a:cubicBezTo>
                    <a:cubicBezTo>
                      <a:pt x="2366" y="1248"/>
                      <a:pt x="2365" y="1247"/>
                      <a:pt x="2364" y="1246"/>
                    </a:cubicBezTo>
                    <a:cubicBezTo>
                      <a:pt x="2321" y="1203"/>
                      <a:pt x="2321" y="1203"/>
                      <a:pt x="2321" y="1203"/>
                    </a:cubicBezTo>
                    <a:cubicBezTo>
                      <a:pt x="2324" y="1196"/>
                      <a:pt x="2323" y="1189"/>
                      <a:pt x="2318" y="1183"/>
                    </a:cubicBezTo>
                    <a:cubicBezTo>
                      <a:pt x="2311" y="1176"/>
                      <a:pt x="2300" y="1176"/>
                      <a:pt x="2293" y="1183"/>
                    </a:cubicBezTo>
                    <a:cubicBezTo>
                      <a:pt x="2286" y="1190"/>
                      <a:pt x="2286" y="1201"/>
                      <a:pt x="2293" y="1208"/>
                    </a:cubicBezTo>
                    <a:cubicBezTo>
                      <a:pt x="2298" y="1213"/>
                      <a:pt x="2306" y="1214"/>
                      <a:pt x="2313" y="1211"/>
                    </a:cubicBezTo>
                    <a:cubicBezTo>
                      <a:pt x="2354" y="1252"/>
                      <a:pt x="2354" y="1252"/>
                      <a:pt x="2354" y="1252"/>
                    </a:cubicBezTo>
                    <a:cubicBezTo>
                      <a:pt x="2354" y="1277"/>
                      <a:pt x="2354" y="1277"/>
                      <a:pt x="2354" y="1277"/>
                    </a:cubicBezTo>
                    <a:cubicBezTo>
                      <a:pt x="2347" y="1279"/>
                      <a:pt x="2343" y="1285"/>
                      <a:pt x="2343" y="1293"/>
                    </a:cubicBezTo>
                    <a:cubicBezTo>
                      <a:pt x="2343" y="1302"/>
                      <a:pt x="2350" y="1310"/>
                      <a:pt x="2360" y="1310"/>
                    </a:cubicBezTo>
                    <a:cubicBezTo>
                      <a:pt x="2369" y="1310"/>
                      <a:pt x="2377" y="1302"/>
                      <a:pt x="2377" y="1293"/>
                    </a:cubicBezTo>
                    <a:cubicBezTo>
                      <a:pt x="2377" y="1285"/>
                      <a:pt x="2372" y="1279"/>
                      <a:pt x="2366" y="1277"/>
                    </a:cubicBezTo>
                    <a:close/>
                    <a:moveTo>
                      <a:pt x="2627" y="1169"/>
                    </a:moveTo>
                    <a:cubicBezTo>
                      <a:pt x="2678" y="1154"/>
                      <a:pt x="2678" y="1154"/>
                      <a:pt x="2678" y="1154"/>
                    </a:cubicBezTo>
                    <a:cubicBezTo>
                      <a:pt x="2678" y="1137"/>
                      <a:pt x="2678" y="1137"/>
                      <a:pt x="2678" y="1137"/>
                    </a:cubicBezTo>
                    <a:cubicBezTo>
                      <a:pt x="2678" y="1120"/>
                      <a:pt x="2678" y="1120"/>
                      <a:pt x="2678" y="1120"/>
                    </a:cubicBezTo>
                    <a:cubicBezTo>
                      <a:pt x="2627" y="1106"/>
                      <a:pt x="2627" y="1106"/>
                      <a:pt x="2627" y="1106"/>
                    </a:cubicBezTo>
                    <a:cubicBezTo>
                      <a:pt x="2626" y="1095"/>
                      <a:pt x="2624" y="1085"/>
                      <a:pt x="2622" y="1074"/>
                    </a:cubicBezTo>
                    <a:cubicBezTo>
                      <a:pt x="2666" y="1045"/>
                      <a:pt x="2666" y="1045"/>
                      <a:pt x="2666" y="1045"/>
                    </a:cubicBezTo>
                    <a:cubicBezTo>
                      <a:pt x="2661" y="1028"/>
                      <a:pt x="2661" y="1028"/>
                      <a:pt x="2661" y="1028"/>
                    </a:cubicBezTo>
                    <a:cubicBezTo>
                      <a:pt x="2656" y="1012"/>
                      <a:pt x="2656" y="1012"/>
                      <a:pt x="2656" y="1012"/>
                    </a:cubicBezTo>
                    <a:cubicBezTo>
                      <a:pt x="2603" y="1014"/>
                      <a:pt x="2603" y="1014"/>
                      <a:pt x="2603" y="1014"/>
                    </a:cubicBezTo>
                    <a:cubicBezTo>
                      <a:pt x="2598" y="1005"/>
                      <a:pt x="2593" y="995"/>
                      <a:pt x="2588" y="986"/>
                    </a:cubicBezTo>
                    <a:cubicBezTo>
                      <a:pt x="2621" y="944"/>
                      <a:pt x="2621" y="944"/>
                      <a:pt x="2621" y="944"/>
                    </a:cubicBezTo>
                    <a:cubicBezTo>
                      <a:pt x="2611" y="930"/>
                      <a:pt x="2611" y="930"/>
                      <a:pt x="2611" y="930"/>
                    </a:cubicBezTo>
                    <a:cubicBezTo>
                      <a:pt x="2601" y="917"/>
                      <a:pt x="2601" y="917"/>
                      <a:pt x="2601" y="917"/>
                    </a:cubicBezTo>
                    <a:cubicBezTo>
                      <a:pt x="2551" y="935"/>
                      <a:pt x="2551" y="935"/>
                      <a:pt x="2551" y="935"/>
                    </a:cubicBezTo>
                    <a:cubicBezTo>
                      <a:pt x="2548" y="931"/>
                      <a:pt x="2544" y="927"/>
                      <a:pt x="2540" y="923"/>
                    </a:cubicBezTo>
                    <a:cubicBezTo>
                      <a:pt x="2536" y="920"/>
                      <a:pt x="2532" y="916"/>
                      <a:pt x="2528" y="912"/>
                    </a:cubicBezTo>
                    <a:cubicBezTo>
                      <a:pt x="2547" y="862"/>
                      <a:pt x="2547" y="862"/>
                      <a:pt x="2547" y="862"/>
                    </a:cubicBezTo>
                    <a:cubicBezTo>
                      <a:pt x="2533" y="852"/>
                      <a:pt x="2533" y="852"/>
                      <a:pt x="2533" y="852"/>
                    </a:cubicBezTo>
                    <a:cubicBezTo>
                      <a:pt x="2520" y="843"/>
                      <a:pt x="2520" y="843"/>
                      <a:pt x="2520" y="843"/>
                    </a:cubicBezTo>
                    <a:cubicBezTo>
                      <a:pt x="2478" y="875"/>
                      <a:pt x="2478" y="875"/>
                      <a:pt x="2478" y="875"/>
                    </a:cubicBezTo>
                    <a:cubicBezTo>
                      <a:pt x="2469" y="870"/>
                      <a:pt x="2459" y="865"/>
                      <a:pt x="2449" y="861"/>
                    </a:cubicBezTo>
                    <a:cubicBezTo>
                      <a:pt x="2451" y="808"/>
                      <a:pt x="2451" y="808"/>
                      <a:pt x="2451" y="808"/>
                    </a:cubicBezTo>
                    <a:cubicBezTo>
                      <a:pt x="2435" y="802"/>
                      <a:pt x="2435" y="802"/>
                      <a:pt x="2435" y="802"/>
                    </a:cubicBezTo>
                    <a:cubicBezTo>
                      <a:pt x="2419" y="797"/>
                      <a:pt x="2419" y="797"/>
                      <a:pt x="2419" y="797"/>
                    </a:cubicBezTo>
                    <a:cubicBezTo>
                      <a:pt x="2389" y="841"/>
                      <a:pt x="2389" y="841"/>
                      <a:pt x="2389" y="841"/>
                    </a:cubicBezTo>
                    <a:cubicBezTo>
                      <a:pt x="2379" y="839"/>
                      <a:pt x="2368" y="838"/>
                      <a:pt x="2358" y="836"/>
                    </a:cubicBezTo>
                    <a:cubicBezTo>
                      <a:pt x="2343" y="785"/>
                      <a:pt x="2343" y="785"/>
                      <a:pt x="2343" y="785"/>
                    </a:cubicBezTo>
                    <a:cubicBezTo>
                      <a:pt x="2326" y="785"/>
                      <a:pt x="2326" y="785"/>
                      <a:pt x="2326" y="785"/>
                    </a:cubicBezTo>
                    <a:cubicBezTo>
                      <a:pt x="2309" y="785"/>
                      <a:pt x="2309" y="785"/>
                      <a:pt x="2309" y="785"/>
                    </a:cubicBezTo>
                    <a:cubicBezTo>
                      <a:pt x="2295" y="836"/>
                      <a:pt x="2295" y="836"/>
                      <a:pt x="2295" y="836"/>
                    </a:cubicBezTo>
                    <a:cubicBezTo>
                      <a:pt x="2284" y="838"/>
                      <a:pt x="2274" y="839"/>
                      <a:pt x="2263" y="841"/>
                    </a:cubicBezTo>
                    <a:cubicBezTo>
                      <a:pt x="2234" y="797"/>
                      <a:pt x="2234" y="797"/>
                      <a:pt x="2234" y="797"/>
                    </a:cubicBezTo>
                    <a:cubicBezTo>
                      <a:pt x="2218" y="802"/>
                      <a:pt x="2218" y="802"/>
                      <a:pt x="2218" y="802"/>
                    </a:cubicBezTo>
                    <a:cubicBezTo>
                      <a:pt x="2201" y="808"/>
                      <a:pt x="2201" y="808"/>
                      <a:pt x="2201" y="808"/>
                    </a:cubicBezTo>
                    <a:cubicBezTo>
                      <a:pt x="2204" y="861"/>
                      <a:pt x="2204" y="861"/>
                      <a:pt x="2204" y="861"/>
                    </a:cubicBezTo>
                    <a:cubicBezTo>
                      <a:pt x="2194" y="865"/>
                      <a:pt x="2184" y="870"/>
                      <a:pt x="2175" y="875"/>
                    </a:cubicBezTo>
                    <a:cubicBezTo>
                      <a:pt x="2133" y="843"/>
                      <a:pt x="2133" y="843"/>
                      <a:pt x="2133" y="843"/>
                    </a:cubicBezTo>
                    <a:cubicBezTo>
                      <a:pt x="2119" y="852"/>
                      <a:pt x="2119" y="852"/>
                      <a:pt x="2119" y="852"/>
                    </a:cubicBezTo>
                    <a:cubicBezTo>
                      <a:pt x="2106" y="862"/>
                      <a:pt x="2106" y="862"/>
                      <a:pt x="2106" y="862"/>
                    </a:cubicBezTo>
                    <a:cubicBezTo>
                      <a:pt x="2124" y="912"/>
                      <a:pt x="2124" y="912"/>
                      <a:pt x="2124" y="912"/>
                    </a:cubicBezTo>
                    <a:cubicBezTo>
                      <a:pt x="2120" y="916"/>
                      <a:pt x="2116" y="920"/>
                      <a:pt x="2113" y="923"/>
                    </a:cubicBezTo>
                    <a:cubicBezTo>
                      <a:pt x="2109" y="927"/>
                      <a:pt x="2105" y="931"/>
                      <a:pt x="2101" y="935"/>
                    </a:cubicBezTo>
                    <a:cubicBezTo>
                      <a:pt x="2052" y="917"/>
                      <a:pt x="2052" y="917"/>
                      <a:pt x="2052" y="917"/>
                    </a:cubicBezTo>
                    <a:cubicBezTo>
                      <a:pt x="2042" y="930"/>
                      <a:pt x="2042" y="930"/>
                      <a:pt x="2042" y="930"/>
                    </a:cubicBezTo>
                    <a:cubicBezTo>
                      <a:pt x="2032" y="944"/>
                      <a:pt x="2032" y="944"/>
                      <a:pt x="2032" y="944"/>
                    </a:cubicBezTo>
                    <a:cubicBezTo>
                      <a:pt x="2065" y="986"/>
                      <a:pt x="2065" y="986"/>
                      <a:pt x="2065" y="986"/>
                    </a:cubicBezTo>
                    <a:cubicBezTo>
                      <a:pt x="2059" y="995"/>
                      <a:pt x="2054" y="1005"/>
                      <a:pt x="2050" y="1014"/>
                    </a:cubicBezTo>
                    <a:cubicBezTo>
                      <a:pt x="1997" y="1012"/>
                      <a:pt x="1997" y="1012"/>
                      <a:pt x="1997" y="1012"/>
                    </a:cubicBezTo>
                    <a:cubicBezTo>
                      <a:pt x="1992" y="1028"/>
                      <a:pt x="1992" y="1028"/>
                      <a:pt x="1992" y="1028"/>
                    </a:cubicBezTo>
                    <a:cubicBezTo>
                      <a:pt x="1986" y="1045"/>
                      <a:pt x="1986" y="1045"/>
                      <a:pt x="1986" y="1045"/>
                    </a:cubicBezTo>
                    <a:cubicBezTo>
                      <a:pt x="2031" y="1074"/>
                      <a:pt x="2031" y="1074"/>
                      <a:pt x="2031" y="1074"/>
                    </a:cubicBezTo>
                    <a:cubicBezTo>
                      <a:pt x="2028" y="1085"/>
                      <a:pt x="2027" y="1095"/>
                      <a:pt x="2026" y="1106"/>
                    </a:cubicBezTo>
                    <a:cubicBezTo>
                      <a:pt x="1974" y="1120"/>
                      <a:pt x="1974" y="1120"/>
                      <a:pt x="1974" y="1120"/>
                    </a:cubicBezTo>
                    <a:cubicBezTo>
                      <a:pt x="1974" y="1137"/>
                      <a:pt x="1974" y="1137"/>
                      <a:pt x="1974" y="1137"/>
                    </a:cubicBezTo>
                    <a:cubicBezTo>
                      <a:pt x="1974" y="1154"/>
                      <a:pt x="1974" y="1154"/>
                      <a:pt x="1974" y="1154"/>
                    </a:cubicBezTo>
                    <a:cubicBezTo>
                      <a:pt x="2026" y="1169"/>
                      <a:pt x="2026" y="1169"/>
                      <a:pt x="2026" y="1169"/>
                    </a:cubicBezTo>
                    <a:cubicBezTo>
                      <a:pt x="2027" y="1179"/>
                      <a:pt x="2028" y="1190"/>
                      <a:pt x="2031" y="1200"/>
                    </a:cubicBezTo>
                    <a:cubicBezTo>
                      <a:pt x="1986" y="1230"/>
                      <a:pt x="1986" y="1230"/>
                      <a:pt x="1986" y="1230"/>
                    </a:cubicBezTo>
                    <a:cubicBezTo>
                      <a:pt x="1992" y="1246"/>
                      <a:pt x="1992" y="1246"/>
                      <a:pt x="1992" y="1246"/>
                    </a:cubicBezTo>
                    <a:cubicBezTo>
                      <a:pt x="1997" y="1262"/>
                      <a:pt x="1997" y="1262"/>
                      <a:pt x="1997" y="1262"/>
                    </a:cubicBezTo>
                    <a:cubicBezTo>
                      <a:pt x="2050" y="1260"/>
                      <a:pt x="2050" y="1260"/>
                      <a:pt x="2050" y="1260"/>
                    </a:cubicBezTo>
                    <a:cubicBezTo>
                      <a:pt x="2054" y="1270"/>
                      <a:pt x="2059" y="1279"/>
                      <a:pt x="2065" y="1289"/>
                    </a:cubicBezTo>
                    <a:cubicBezTo>
                      <a:pt x="2032" y="1330"/>
                      <a:pt x="2032" y="1330"/>
                      <a:pt x="2032" y="1330"/>
                    </a:cubicBezTo>
                    <a:cubicBezTo>
                      <a:pt x="2042" y="1344"/>
                      <a:pt x="2042" y="1344"/>
                      <a:pt x="2042" y="1344"/>
                    </a:cubicBezTo>
                    <a:cubicBezTo>
                      <a:pt x="2052" y="1358"/>
                      <a:pt x="2052" y="1358"/>
                      <a:pt x="2052" y="1358"/>
                    </a:cubicBezTo>
                    <a:cubicBezTo>
                      <a:pt x="2101" y="1339"/>
                      <a:pt x="2101" y="1339"/>
                      <a:pt x="2101" y="1339"/>
                    </a:cubicBezTo>
                    <a:cubicBezTo>
                      <a:pt x="2105" y="1343"/>
                      <a:pt x="2109" y="1347"/>
                      <a:pt x="2113" y="1351"/>
                    </a:cubicBezTo>
                    <a:cubicBezTo>
                      <a:pt x="2116" y="1355"/>
                      <a:pt x="2120" y="1358"/>
                      <a:pt x="2124" y="1362"/>
                    </a:cubicBezTo>
                    <a:cubicBezTo>
                      <a:pt x="2106" y="1412"/>
                      <a:pt x="2106" y="1412"/>
                      <a:pt x="2106" y="1412"/>
                    </a:cubicBezTo>
                    <a:cubicBezTo>
                      <a:pt x="2119" y="1422"/>
                      <a:pt x="2119" y="1422"/>
                      <a:pt x="2119" y="1422"/>
                    </a:cubicBezTo>
                    <a:cubicBezTo>
                      <a:pt x="2133" y="1432"/>
                      <a:pt x="2133" y="1432"/>
                      <a:pt x="2133" y="1432"/>
                    </a:cubicBezTo>
                    <a:cubicBezTo>
                      <a:pt x="2175" y="1399"/>
                      <a:pt x="2175" y="1399"/>
                      <a:pt x="2175" y="1399"/>
                    </a:cubicBezTo>
                    <a:cubicBezTo>
                      <a:pt x="2184" y="1404"/>
                      <a:pt x="2194" y="1409"/>
                      <a:pt x="2204" y="1414"/>
                    </a:cubicBezTo>
                    <a:cubicBezTo>
                      <a:pt x="2201" y="1467"/>
                      <a:pt x="2201" y="1467"/>
                      <a:pt x="2201" y="1467"/>
                    </a:cubicBezTo>
                    <a:cubicBezTo>
                      <a:pt x="2218" y="1472"/>
                      <a:pt x="2218" y="1472"/>
                      <a:pt x="2218" y="1472"/>
                    </a:cubicBezTo>
                    <a:cubicBezTo>
                      <a:pt x="2234" y="1477"/>
                      <a:pt x="2234" y="1477"/>
                      <a:pt x="2234" y="1477"/>
                    </a:cubicBezTo>
                    <a:cubicBezTo>
                      <a:pt x="2263" y="1433"/>
                      <a:pt x="2263" y="1433"/>
                      <a:pt x="2263" y="1433"/>
                    </a:cubicBezTo>
                    <a:cubicBezTo>
                      <a:pt x="2274" y="1435"/>
                      <a:pt x="2284" y="1437"/>
                      <a:pt x="2295" y="1438"/>
                    </a:cubicBezTo>
                    <a:cubicBezTo>
                      <a:pt x="2309" y="1489"/>
                      <a:pt x="2309" y="1489"/>
                      <a:pt x="2309" y="1489"/>
                    </a:cubicBezTo>
                    <a:cubicBezTo>
                      <a:pt x="2326" y="1489"/>
                      <a:pt x="2326" y="1489"/>
                      <a:pt x="2326" y="1489"/>
                    </a:cubicBezTo>
                    <a:cubicBezTo>
                      <a:pt x="2343" y="1489"/>
                      <a:pt x="2343" y="1489"/>
                      <a:pt x="2343" y="1489"/>
                    </a:cubicBezTo>
                    <a:cubicBezTo>
                      <a:pt x="2358" y="1438"/>
                      <a:pt x="2358" y="1438"/>
                      <a:pt x="2358" y="1438"/>
                    </a:cubicBezTo>
                    <a:cubicBezTo>
                      <a:pt x="2368" y="1437"/>
                      <a:pt x="2379" y="1435"/>
                      <a:pt x="2389" y="1433"/>
                    </a:cubicBezTo>
                    <a:cubicBezTo>
                      <a:pt x="2419" y="1477"/>
                      <a:pt x="2419" y="1477"/>
                      <a:pt x="2419" y="1477"/>
                    </a:cubicBezTo>
                    <a:cubicBezTo>
                      <a:pt x="2435" y="1472"/>
                      <a:pt x="2435" y="1472"/>
                      <a:pt x="2435" y="1472"/>
                    </a:cubicBezTo>
                    <a:cubicBezTo>
                      <a:pt x="2451" y="1467"/>
                      <a:pt x="2451" y="1467"/>
                      <a:pt x="2451" y="1467"/>
                    </a:cubicBezTo>
                    <a:cubicBezTo>
                      <a:pt x="2449" y="1414"/>
                      <a:pt x="2449" y="1414"/>
                      <a:pt x="2449" y="1414"/>
                    </a:cubicBezTo>
                    <a:cubicBezTo>
                      <a:pt x="2459" y="1409"/>
                      <a:pt x="2469" y="1404"/>
                      <a:pt x="2478" y="1399"/>
                    </a:cubicBezTo>
                    <a:cubicBezTo>
                      <a:pt x="2520" y="1432"/>
                      <a:pt x="2520" y="1432"/>
                      <a:pt x="2520" y="1432"/>
                    </a:cubicBezTo>
                    <a:cubicBezTo>
                      <a:pt x="2533" y="1422"/>
                      <a:pt x="2533" y="1422"/>
                      <a:pt x="2533" y="1422"/>
                    </a:cubicBezTo>
                    <a:cubicBezTo>
                      <a:pt x="2547" y="1412"/>
                      <a:pt x="2547" y="1412"/>
                      <a:pt x="2547" y="1412"/>
                    </a:cubicBezTo>
                    <a:cubicBezTo>
                      <a:pt x="2528" y="1362"/>
                      <a:pt x="2528" y="1362"/>
                      <a:pt x="2528" y="1362"/>
                    </a:cubicBezTo>
                    <a:cubicBezTo>
                      <a:pt x="2532" y="1358"/>
                      <a:pt x="2536" y="1355"/>
                      <a:pt x="2540" y="1351"/>
                    </a:cubicBezTo>
                    <a:cubicBezTo>
                      <a:pt x="2544" y="1347"/>
                      <a:pt x="2548" y="1343"/>
                      <a:pt x="2551" y="1339"/>
                    </a:cubicBezTo>
                    <a:cubicBezTo>
                      <a:pt x="2601" y="1358"/>
                      <a:pt x="2601" y="1358"/>
                      <a:pt x="2601" y="1358"/>
                    </a:cubicBezTo>
                    <a:cubicBezTo>
                      <a:pt x="2611" y="1344"/>
                      <a:pt x="2611" y="1344"/>
                      <a:pt x="2611" y="1344"/>
                    </a:cubicBezTo>
                    <a:cubicBezTo>
                      <a:pt x="2621" y="1330"/>
                      <a:pt x="2621" y="1330"/>
                      <a:pt x="2621" y="1330"/>
                    </a:cubicBezTo>
                    <a:cubicBezTo>
                      <a:pt x="2588" y="1289"/>
                      <a:pt x="2588" y="1289"/>
                      <a:pt x="2588" y="1289"/>
                    </a:cubicBezTo>
                    <a:cubicBezTo>
                      <a:pt x="2593" y="1279"/>
                      <a:pt x="2598" y="1270"/>
                      <a:pt x="2603" y="1260"/>
                    </a:cubicBezTo>
                    <a:cubicBezTo>
                      <a:pt x="2656" y="1262"/>
                      <a:pt x="2656" y="1262"/>
                      <a:pt x="2656" y="1262"/>
                    </a:cubicBezTo>
                    <a:cubicBezTo>
                      <a:pt x="2661" y="1246"/>
                      <a:pt x="2661" y="1246"/>
                      <a:pt x="2661" y="1246"/>
                    </a:cubicBezTo>
                    <a:cubicBezTo>
                      <a:pt x="2666" y="1230"/>
                      <a:pt x="2666" y="1230"/>
                      <a:pt x="2666" y="1230"/>
                    </a:cubicBezTo>
                    <a:cubicBezTo>
                      <a:pt x="2622" y="1200"/>
                      <a:pt x="2622" y="1200"/>
                      <a:pt x="2622" y="1200"/>
                    </a:cubicBezTo>
                    <a:cubicBezTo>
                      <a:pt x="2624" y="1190"/>
                      <a:pt x="2626" y="1179"/>
                      <a:pt x="2627" y="1169"/>
                    </a:cubicBezTo>
                    <a:close/>
                    <a:moveTo>
                      <a:pt x="2326" y="1405"/>
                    </a:moveTo>
                    <a:cubicBezTo>
                      <a:pt x="2178" y="1405"/>
                      <a:pt x="2059" y="1285"/>
                      <a:pt x="2059" y="1137"/>
                    </a:cubicBezTo>
                    <a:cubicBezTo>
                      <a:pt x="2059" y="989"/>
                      <a:pt x="2178" y="869"/>
                      <a:pt x="2326" y="869"/>
                    </a:cubicBezTo>
                    <a:cubicBezTo>
                      <a:pt x="2474" y="869"/>
                      <a:pt x="2594" y="989"/>
                      <a:pt x="2594" y="1137"/>
                    </a:cubicBezTo>
                    <a:cubicBezTo>
                      <a:pt x="2594" y="1285"/>
                      <a:pt x="2474" y="1405"/>
                      <a:pt x="2326" y="1405"/>
                    </a:cubicBezTo>
                    <a:close/>
                    <a:moveTo>
                      <a:pt x="2255" y="992"/>
                    </a:moveTo>
                    <a:cubicBezTo>
                      <a:pt x="2248" y="985"/>
                      <a:pt x="2237" y="985"/>
                      <a:pt x="2231" y="992"/>
                    </a:cubicBezTo>
                    <a:cubicBezTo>
                      <a:pt x="2224" y="998"/>
                      <a:pt x="2224" y="1009"/>
                      <a:pt x="2231" y="1016"/>
                    </a:cubicBezTo>
                    <a:cubicBezTo>
                      <a:pt x="2236" y="1021"/>
                      <a:pt x="2244" y="1022"/>
                      <a:pt x="2250" y="1019"/>
                    </a:cubicBezTo>
                    <a:cubicBezTo>
                      <a:pt x="2292" y="1061"/>
                      <a:pt x="2292" y="1061"/>
                      <a:pt x="2292" y="1061"/>
                    </a:cubicBezTo>
                    <a:cubicBezTo>
                      <a:pt x="2293" y="1062"/>
                      <a:pt x="2295" y="1063"/>
                      <a:pt x="2296" y="1063"/>
                    </a:cubicBezTo>
                    <a:cubicBezTo>
                      <a:pt x="2331" y="1063"/>
                      <a:pt x="2331" y="1063"/>
                      <a:pt x="2331" y="1063"/>
                    </a:cubicBezTo>
                    <a:cubicBezTo>
                      <a:pt x="2334" y="1070"/>
                      <a:pt x="2340" y="1075"/>
                      <a:pt x="2348" y="1075"/>
                    </a:cubicBezTo>
                    <a:cubicBezTo>
                      <a:pt x="2357" y="1075"/>
                      <a:pt x="2365" y="1067"/>
                      <a:pt x="2365" y="1057"/>
                    </a:cubicBezTo>
                    <a:cubicBezTo>
                      <a:pt x="2365" y="1048"/>
                      <a:pt x="2357" y="1040"/>
                      <a:pt x="2348" y="1040"/>
                    </a:cubicBezTo>
                    <a:cubicBezTo>
                      <a:pt x="2340" y="1040"/>
                      <a:pt x="2334" y="1045"/>
                      <a:pt x="2331" y="1052"/>
                    </a:cubicBezTo>
                    <a:cubicBezTo>
                      <a:pt x="2299" y="1052"/>
                      <a:pt x="2299" y="1052"/>
                      <a:pt x="2299" y="1052"/>
                    </a:cubicBezTo>
                    <a:cubicBezTo>
                      <a:pt x="2259" y="1011"/>
                      <a:pt x="2259" y="1011"/>
                      <a:pt x="2259" y="1011"/>
                    </a:cubicBezTo>
                    <a:cubicBezTo>
                      <a:pt x="2262" y="1005"/>
                      <a:pt x="2260" y="997"/>
                      <a:pt x="2255" y="992"/>
                    </a:cubicBezTo>
                    <a:close/>
                    <a:moveTo>
                      <a:pt x="2186" y="1092"/>
                    </a:moveTo>
                    <a:cubicBezTo>
                      <a:pt x="2180" y="1085"/>
                      <a:pt x="2169" y="1085"/>
                      <a:pt x="2162" y="1092"/>
                    </a:cubicBezTo>
                    <a:cubicBezTo>
                      <a:pt x="2155" y="1099"/>
                      <a:pt x="2155" y="1110"/>
                      <a:pt x="2162" y="1117"/>
                    </a:cubicBezTo>
                    <a:cubicBezTo>
                      <a:pt x="2167" y="1122"/>
                      <a:pt x="2175" y="1123"/>
                      <a:pt x="2182" y="1120"/>
                    </a:cubicBezTo>
                    <a:cubicBezTo>
                      <a:pt x="2209" y="1147"/>
                      <a:pt x="2209" y="1147"/>
                      <a:pt x="2209" y="1147"/>
                    </a:cubicBezTo>
                    <a:cubicBezTo>
                      <a:pt x="2210" y="1148"/>
                      <a:pt x="2211" y="1149"/>
                      <a:pt x="2213" y="1149"/>
                    </a:cubicBezTo>
                    <a:cubicBezTo>
                      <a:pt x="2274" y="1149"/>
                      <a:pt x="2274" y="1149"/>
                      <a:pt x="2274" y="1149"/>
                    </a:cubicBezTo>
                    <a:cubicBezTo>
                      <a:pt x="2275" y="1149"/>
                      <a:pt x="2277" y="1148"/>
                      <a:pt x="2278" y="1147"/>
                    </a:cubicBezTo>
                    <a:cubicBezTo>
                      <a:pt x="2304" y="1121"/>
                      <a:pt x="2304" y="1121"/>
                      <a:pt x="2304" y="1121"/>
                    </a:cubicBezTo>
                    <a:cubicBezTo>
                      <a:pt x="2310" y="1124"/>
                      <a:pt x="2318" y="1123"/>
                      <a:pt x="2323" y="1118"/>
                    </a:cubicBezTo>
                    <a:cubicBezTo>
                      <a:pt x="2330" y="1111"/>
                      <a:pt x="2330" y="1100"/>
                      <a:pt x="2323" y="1093"/>
                    </a:cubicBezTo>
                    <a:cubicBezTo>
                      <a:pt x="2317" y="1086"/>
                      <a:pt x="2306" y="1086"/>
                      <a:pt x="2299" y="1093"/>
                    </a:cubicBezTo>
                    <a:cubicBezTo>
                      <a:pt x="2294" y="1099"/>
                      <a:pt x="2293" y="1106"/>
                      <a:pt x="2296" y="1113"/>
                    </a:cubicBezTo>
                    <a:cubicBezTo>
                      <a:pt x="2271" y="1137"/>
                      <a:pt x="2271" y="1137"/>
                      <a:pt x="2271" y="1137"/>
                    </a:cubicBezTo>
                    <a:cubicBezTo>
                      <a:pt x="2215" y="1137"/>
                      <a:pt x="2215" y="1137"/>
                      <a:pt x="2215" y="1137"/>
                    </a:cubicBezTo>
                    <a:cubicBezTo>
                      <a:pt x="2190" y="1112"/>
                      <a:pt x="2190" y="1112"/>
                      <a:pt x="2190" y="1112"/>
                    </a:cubicBezTo>
                    <a:cubicBezTo>
                      <a:pt x="2193" y="1105"/>
                      <a:pt x="2192" y="1098"/>
                      <a:pt x="2186" y="1092"/>
                    </a:cubicBezTo>
                    <a:close/>
                    <a:moveTo>
                      <a:pt x="2271" y="1161"/>
                    </a:moveTo>
                    <a:cubicBezTo>
                      <a:pt x="2263" y="1161"/>
                      <a:pt x="2257" y="1166"/>
                      <a:pt x="2254" y="1172"/>
                    </a:cubicBezTo>
                    <a:cubicBezTo>
                      <a:pt x="2188" y="1172"/>
                      <a:pt x="2188" y="1172"/>
                      <a:pt x="2188" y="1172"/>
                    </a:cubicBezTo>
                    <a:cubicBezTo>
                      <a:pt x="2144" y="1128"/>
                      <a:pt x="2144" y="1128"/>
                      <a:pt x="2144" y="1128"/>
                    </a:cubicBezTo>
                    <a:cubicBezTo>
                      <a:pt x="2144" y="1086"/>
                      <a:pt x="2144" y="1086"/>
                      <a:pt x="2144" y="1086"/>
                    </a:cubicBezTo>
                    <a:cubicBezTo>
                      <a:pt x="2150" y="1084"/>
                      <a:pt x="2155" y="1078"/>
                      <a:pt x="2155" y="1070"/>
                    </a:cubicBezTo>
                    <a:cubicBezTo>
                      <a:pt x="2155" y="1061"/>
                      <a:pt x="2147" y="1053"/>
                      <a:pt x="2138" y="1053"/>
                    </a:cubicBezTo>
                    <a:cubicBezTo>
                      <a:pt x="2128" y="1053"/>
                      <a:pt x="2121" y="1061"/>
                      <a:pt x="2121" y="1070"/>
                    </a:cubicBezTo>
                    <a:cubicBezTo>
                      <a:pt x="2121" y="1078"/>
                      <a:pt x="2125" y="1084"/>
                      <a:pt x="2132" y="1086"/>
                    </a:cubicBezTo>
                    <a:cubicBezTo>
                      <a:pt x="2132" y="1131"/>
                      <a:pt x="2132" y="1131"/>
                      <a:pt x="2132" y="1131"/>
                    </a:cubicBezTo>
                    <a:cubicBezTo>
                      <a:pt x="2132" y="1132"/>
                      <a:pt x="2133" y="1133"/>
                      <a:pt x="2134" y="1135"/>
                    </a:cubicBezTo>
                    <a:cubicBezTo>
                      <a:pt x="2181" y="1182"/>
                      <a:pt x="2181" y="1182"/>
                      <a:pt x="2181" y="1182"/>
                    </a:cubicBezTo>
                    <a:cubicBezTo>
                      <a:pt x="2183" y="1183"/>
                      <a:pt x="2184" y="1184"/>
                      <a:pt x="2186" y="1184"/>
                    </a:cubicBezTo>
                    <a:cubicBezTo>
                      <a:pt x="2254" y="1184"/>
                      <a:pt x="2254" y="1184"/>
                      <a:pt x="2254" y="1184"/>
                    </a:cubicBezTo>
                    <a:cubicBezTo>
                      <a:pt x="2257" y="1191"/>
                      <a:pt x="2263" y="1196"/>
                      <a:pt x="2271" y="1196"/>
                    </a:cubicBezTo>
                    <a:cubicBezTo>
                      <a:pt x="2280" y="1196"/>
                      <a:pt x="2288" y="1188"/>
                      <a:pt x="2288" y="1178"/>
                    </a:cubicBezTo>
                    <a:cubicBezTo>
                      <a:pt x="2288" y="1169"/>
                      <a:pt x="2280" y="1161"/>
                      <a:pt x="2271" y="1161"/>
                    </a:cubicBezTo>
                    <a:close/>
                    <a:moveTo>
                      <a:pt x="405" y="396"/>
                    </a:moveTo>
                    <a:cubicBezTo>
                      <a:pt x="414" y="407"/>
                      <a:pt x="414" y="407"/>
                      <a:pt x="414" y="407"/>
                    </a:cubicBezTo>
                    <a:cubicBezTo>
                      <a:pt x="419" y="402"/>
                      <a:pt x="422" y="395"/>
                      <a:pt x="423" y="387"/>
                    </a:cubicBezTo>
                    <a:cubicBezTo>
                      <a:pt x="409" y="387"/>
                      <a:pt x="409" y="387"/>
                      <a:pt x="409" y="387"/>
                    </a:cubicBezTo>
                    <a:cubicBezTo>
                      <a:pt x="408" y="391"/>
                      <a:pt x="407" y="394"/>
                      <a:pt x="405" y="396"/>
                    </a:cubicBezTo>
                    <a:close/>
                    <a:moveTo>
                      <a:pt x="276" y="549"/>
                    </a:moveTo>
                    <a:cubicBezTo>
                      <a:pt x="237" y="549"/>
                      <a:pt x="204" y="582"/>
                      <a:pt x="204" y="621"/>
                    </a:cubicBezTo>
                    <a:cubicBezTo>
                      <a:pt x="204" y="661"/>
                      <a:pt x="237" y="693"/>
                      <a:pt x="276" y="693"/>
                    </a:cubicBezTo>
                    <a:cubicBezTo>
                      <a:pt x="316" y="693"/>
                      <a:pt x="348" y="661"/>
                      <a:pt x="348" y="621"/>
                    </a:cubicBezTo>
                    <a:cubicBezTo>
                      <a:pt x="348" y="582"/>
                      <a:pt x="316" y="549"/>
                      <a:pt x="276" y="549"/>
                    </a:cubicBezTo>
                    <a:close/>
                    <a:moveTo>
                      <a:pt x="307" y="632"/>
                    </a:moveTo>
                    <a:cubicBezTo>
                      <a:pt x="298" y="642"/>
                      <a:pt x="284" y="644"/>
                      <a:pt x="273" y="639"/>
                    </a:cubicBezTo>
                    <a:cubicBezTo>
                      <a:pt x="273" y="639"/>
                      <a:pt x="273" y="639"/>
                      <a:pt x="273" y="639"/>
                    </a:cubicBezTo>
                    <a:cubicBezTo>
                      <a:pt x="253" y="659"/>
                      <a:pt x="253" y="659"/>
                      <a:pt x="253" y="659"/>
                    </a:cubicBezTo>
                    <a:cubicBezTo>
                      <a:pt x="251" y="661"/>
                      <a:pt x="247" y="660"/>
                      <a:pt x="242" y="656"/>
                    </a:cubicBezTo>
                    <a:cubicBezTo>
                      <a:pt x="238" y="652"/>
                      <a:pt x="237" y="647"/>
                      <a:pt x="238" y="645"/>
                    </a:cubicBezTo>
                    <a:cubicBezTo>
                      <a:pt x="258" y="625"/>
                      <a:pt x="258" y="625"/>
                      <a:pt x="258" y="625"/>
                    </a:cubicBezTo>
                    <a:cubicBezTo>
                      <a:pt x="258" y="625"/>
                      <a:pt x="258" y="625"/>
                      <a:pt x="258" y="624"/>
                    </a:cubicBezTo>
                    <a:cubicBezTo>
                      <a:pt x="253" y="614"/>
                      <a:pt x="255" y="601"/>
                      <a:pt x="264" y="592"/>
                    </a:cubicBezTo>
                    <a:cubicBezTo>
                      <a:pt x="275" y="580"/>
                      <a:pt x="294" y="579"/>
                      <a:pt x="306" y="590"/>
                    </a:cubicBezTo>
                    <a:cubicBezTo>
                      <a:pt x="318" y="602"/>
                      <a:pt x="318" y="620"/>
                      <a:pt x="307" y="632"/>
                    </a:cubicBezTo>
                    <a:close/>
                    <a:moveTo>
                      <a:pt x="270" y="598"/>
                    </a:moveTo>
                    <a:cubicBezTo>
                      <a:pt x="263" y="606"/>
                      <a:pt x="263" y="619"/>
                      <a:pt x="271" y="627"/>
                    </a:cubicBezTo>
                    <a:cubicBezTo>
                      <a:pt x="279" y="635"/>
                      <a:pt x="292" y="634"/>
                      <a:pt x="300" y="626"/>
                    </a:cubicBezTo>
                    <a:cubicBezTo>
                      <a:pt x="308" y="618"/>
                      <a:pt x="308" y="605"/>
                      <a:pt x="299" y="597"/>
                    </a:cubicBezTo>
                    <a:cubicBezTo>
                      <a:pt x="291" y="589"/>
                      <a:pt x="278" y="590"/>
                      <a:pt x="270" y="598"/>
                    </a:cubicBezTo>
                    <a:close/>
                    <a:moveTo>
                      <a:pt x="409" y="381"/>
                    </a:moveTo>
                    <a:cubicBezTo>
                      <a:pt x="423" y="381"/>
                      <a:pt x="423" y="381"/>
                      <a:pt x="423" y="381"/>
                    </a:cubicBezTo>
                    <a:cubicBezTo>
                      <a:pt x="421" y="366"/>
                      <a:pt x="409" y="354"/>
                      <a:pt x="394" y="352"/>
                    </a:cubicBezTo>
                    <a:cubicBezTo>
                      <a:pt x="394" y="366"/>
                      <a:pt x="394" y="366"/>
                      <a:pt x="394" y="366"/>
                    </a:cubicBezTo>
                    <a:cubicBezTo>
                      <a:pt x="401" y="367"/>
                      <a:pt x="407" y="373"/>
                      <a:pt x="409" y="381"/>
                    </a:cubicBezTo>
                    <a:close/>
                    <a:moveTo>
                      <a:pt x="387" y="366"/>
                    </a:moveTo>
                    <a:cubicBezTo>
                      <a:pt x="387" y="352"/>
                      <a:pt x="387" y="352"/>
                      <a:pt x="387" y="352"/>
                    </a:cubicBezTo>
                    <a:cubicBezTo>
                      <a:pt x="378" y="353"/>
                      <a:pt x="369" y="358"/>
                      <a:pt x="364" y="366"/>
                    </a:cubicBezTo>
                    <a:cubicBezTo>
                      <a:pt x="376" y="373"/>
                      <a:pt x="376" y="373"/>
                      <a:pt x="376" y="373"/>
                    </a:cubicBezTo>
                    <a:cubicBezTo>
                      <a:pt x="379" y="369"/>
                      <a:pt x="383" y="367"/>
                      <a:pt x="387" y="366"/>
                    </a:cubicBezTo>
                    <a:close/>
                    <a:moveTo>
                      <a:pt x="390" y="403"/>
                    </a:moveTo>
                    <a:cubicBezTo>
                      <a:pt x="380" y="403"/>
                      <a:pt x="372" y="395"/>
                      <a:pt x="372" y="384"/>
                    </a:cubicBezTo>
                    <a:cubicBezTo>
                      <a:pt x="372" y="382"/>
                      <a:pt x="372" y="380"/>
                      <a:pt x="373" y="378"/>
                    </a:cubicBezTo>
                    <a:cubicBezTo>
                      <a:pt x="361" y="371"/>
                      <a:pt x="361" y="371"/>
                      <a:pt x="361" y="371"/>
                    </a:cubicBezTo>
                    <a:cubicBezTo>
                      <a:pt x="359" y="375"/>
                      <a:pt x="358" y="380"/>
                      <a:pt x="358" y="384"/>
                    </a:cubicBezTo>
                    <a:cubicBezTo>
                      <a:pt x="358" y="402"/>
                      <a:pt x="372" y="417"/>
                      <a:pt x="390" y="417"/>
                    </a:cubicBezTo>
                    <a:cubicBezTo>
                      <a:pt x="397" y="417"/>
                      <a:pt x="404" y="415"/>
                      <a:pt x="409" y="411"/>
                    </a:cubicBezTo>
                    <a:cubicBezTo>
                      <a:pt x="400" y="400"/>
                      <a:pt x="400" y="400"/>
                      <a:pt x="400" y="400"/>
                    </a:cubicBezTo>
                    <a:cubicBezTo>
                      <a:pt x="397" y="402"/>
                      <a:pt x="394" y="403"/>
                      <a:pt x="390" y="403"/>
                    </a:cubicBezTo>
                    <a:close/>
                    <a:moveTo>
                      <a:pt x="444" y="634"/>
                    </a:moveTo>
                    <a:cubicBezTo>
                      <a:pt x="392" y="634"/>
                      <a:pt x="350" y="676"/>
                      <a:pt x="350" y="728"/>
                    </a:cubicBezTo>
                    <a:cubicBezTo>
                      <a:pt x="350" y="780"/>
                      <a:pt x="392" y="822"/>
                      <a:pt x="444" y="822"/>
                    </a:cubicBezTo>
                    <a:cubicBezTo>
                      <a:pt x="496" y="822"/>
                      <a:pt x="538" y="780"/>
                      <a:pt x="538" y="728"/>
                    </a:cubicBezTo>
                    <a:cubicBezTo>
                      <a:pt x="538" y="676"/>
                      <a:pt x="496" y="634"/>
                      <a:pt x="444" y="634"/>
                    </a:cubicBezTo>
                    <a:close/>
                    <a:moveTo>
                      <a:pt x="444" y="778"/>
                    </a:moveTo>
                    <a:cubicBezTo>
                      <a:pt x="436" y="778"/>
                      <a:pt x="429" y="771"/>
                      <a:pt x="429" y="763"/>
                    </a:cubicBezTo>
                    <a:cubicBezTo>
                      <a:pt x="429" y="755"/>
                      <a:pt x="436" y="749"/>
                      <a:pt x="444" y="749"/>
                    </a:cubicBezTo>
                    <a:cubicBezTo>
                      <a:pt x="452" y="749"/>
                      <a:pt x="458" y="755"/>
                      <a:pt x="458" y="763"/>
                    </a:cubicBezTo>
                    <a:cubicBezTo>
                      <a:pt x="458" y="771"/>
                      <a:pt x="452" y="778"/>
                      <a:pt x="444" y="778"/>
                    </a:cubicBezTo>
                    <a:close/>
                    <a:moveTo>
                      <a:pt x="477" y="743"/>
                    </a:moveTo>
                    <a:cubicBezTo>
                      <a:pt x="477" y="744"/>
                      <a:pt x="477" y="744"/>
                      <a:pt x="477" y="744"/>
                    </a:cubicBezTo>
                    <a:cubicBezTo>
                      <a:pt x="475" y="745"/>
                      <a:pt x="473" y="746"/>
                      <a:pt x="471" y="746"/>
                    </a:cubicBezTo>
                    <a:cubicBezTo>
                      <a:pt x="468" y="746"/>
                      <a:pt x="466" y="745"/>
                      <a:pt x="465" y="744"/>
                    </a:cubicBezTo>
                    <a:cubicBezTo>
                      <a:pt x="460" y="738"/>
                      <a:pt x="452" y="734"/>
                      <a:pt x="444" y="734"/>
                    </a:cubicBezTo>
                    <a:cubicBezTo>
                      <a:pt x="436" y="734"/>
                      <a:pt x="428" y="738"/>
                      <a:pt x="423" y="743"/>
                    </a:cubicBezTo>
                    <a:cubicBezTo>
                      <a:pt x="422" y="745"/>
                      <a:pt x="419" y="746"/>
                      <a:pt x="417" y="746"/>
                    </a:cubicBezTo>
                    <a:cubicBezTo>
                      <a:pt x="415" y="746"/>
                      <a:pt x="412" y="745"/>
                      <a:pt x="411" y="744"/>
                    </a:cubicBezTo>
                    <a:cubicBezTo>
                      <a:pt x="411" y="743"/>
                      <a:pt x="411" y="743"/>
                      <a:pt x="411" y="743"/>
                    </a:cubicBezTo>
                    <a:cubicBezTo>
                      <a:pt x="407" y="740"/>
                      <a:pt x="407" y="735"/>
                      <a:pt x="410" y="731"/>
                    </a:cubicBezTo>
                    <a:cubicBezTo>
                      <a:pt x="419" y="722"/>
                      <a:pt x="431" y="716"/>
                      <a:pt x="444" y="716"/>
                    </a:cubicBezTo>
                    <a:cubicBezTo>
                      <a:pt x="457" y="716"/>
                      <a:pt x="469" y="722"/>
                      <a:pt x="478" y="731"/>
                    </a:cubicBezTo>
                    <a:cubicBezTo>
                      <a:pt x="481" y="735"/>
                      <a:pt x="481" y="740"/>
                      <a:pt x="477" y="743"/>
                    </a:cubicBezTo>
                    <a:close/>
                    <a:moveTo>
                      <a:pt x="502" y="720"/>
                    </a:moveTo>
                    <a:cubicBezTo>
                      <a:pt x="502" y="720"/>
                      <a:pt x="502" y="720"/>
                      <a:pt x="502" y="720"/>
                    </a:cubicBezTo>
                    <a:cubicBezTo>
                      <a:pt x="500" y="722"/>
                      <a:pt x="498" y="722"/>
                      <a:pt x="496" y="722"/>
                    </a:cubicBezTo>
                    <a:cubicBezTo>
                      <a:pt x="494" y="722"/>
                      <a:pt x="492" y="721"/>
                      <a:pt x="490" y="720"/>
                    </a:cubicBezTo>
                    <a:cubicBezTo>
                      <a:pt x="479" y="708"/>
                      <a:pt x="462" y="700"/>
                      <a:pt x="444" y="700"/>
                    </a:cubicBezTo>
                    <a:cubicBezTo>
                      <a:pt x="426" y="700"/>
                      <a:pt x="409" y="707"/>
                      <a:pt x="398" y="720"/>
                    </a:cubicBezTo>
                    <a:cubicBezTo>
                      <a:pt x="396" y="721"/>
                      <a:pt x="394" y="722"/>
                      <a:pt x="392" y="722"/>
                    </a:cubicBezTo>
                    <a:cubicBezTo>
                      <a:pt x="389" y="722"/>
                      <a:pt x="387" y="721"/>
                      <a:pt x="385" y="720"/>
                    </a:cubicBezTo>
                    <a:cubicBezTo>
                      <a:pt x="385" y="720"/>
                      <a:pt x="385" y="720"/>
                      <a:pt x="385" y="720"/>
                    </a:cubicBezTo>
                    <a:cubicBezTo>
                      <a:pt x="382" y="716"/>
                      <a:pt x="382" y="711"/>
                      <a:pt x="385" y="707"/>
                    </a:cubicBezTo>
                    <a:cubicBezTo>
                      <a:pt x="400" y="692"/>
                      <a:pt x="421" y="682"/>
                      <a:pt x="444" y="682"/>
                    </a:cubicBezTo>
                    <a:cubicBezTo>
                      <a:pt x="467" y="682"/>
                      <a:pt x="488" y="692"/>
                      <a:pt x="503" y="708"/>
                    </a:cubicBezTo>
                    <a:cubicBezTo>
                      <a:pt x="506" y="711"/>
                      <a:pt x="506" y="716"/>
                      <a:pt x="502" y="720"/>
                    </a:cubicBezTo>
                    <a:close/>
                    <a:moveTo>
                      <a:pt x="619" y="338"/>
                    </a:moveTo>
                    <a:cubicBezTo>
                      <a:pt x="692" y="338"/>
                      <a:pt x="692" y="338"/>
                      <a:pt x="692" y="338"/>
                    </a:cubicBezTo>
                    <a:cubicBezTo>
                      <a:pt x="695" y="338"/>
                      <a:pt x="697" y="336"/>
                      <a:pt x="697" y="333"/>
                    </a:cubicBezTo>
                    <a:cubicBezTo>
                      <a:pt x="697" y="331"/>
                      <a:pt x="695" y="329"/>
                      <a:pt x="692" y="329"/>
                    </a:cubicBezTo>
                    <a:cubicBezTo>
                      <a:pt x="619" y="329"/>
                      <a:pt x="619" y="329"/>
                      <a:pt x="619" y="329"/>
                    </a:cubicBezTo>
                    <a:cubicBezTo>
                      <a:pt x="616" y="329"/>
                      <a:pt x="614" y="331"/>
                      <a:pt x="614" y="333"/>
                    </a:cubicBezTo>
                    <a:cubicBezTo>
                      <a:pt x="614" y="336"/>
                      <a:pt x="616" y="338"/>
                      <a:pt x="619" y="338"/>
                    </a:cubicBezTo>
                    <a:close/>
                    <a:moveTo>
                      <a:pt x="619" y="319"/>
                    </a:moveTo>
                    <a:cubicBezTo>
                      <a:pt x="692" y="319"/>
                      <a:pt x="692" y="319"/>
                      <a:pt x="692" y="319"/>
                    </a:cubicBezTo>
                    <a:cubicBezTo>
                      <a:pt x="695" y="319"/>
                      <a:pt x="697" y="317"/>
                      <a:pt x="697" y="315"/>
                    </a:cubicBezTo>
                    <a:cubicBezTo>
                      <a:pt x="697" y="312"/>
                      <a:pt x="695" y="310"/>
                      <a:pt x="692" y="310"/>
                    </a:cubicBezTo>
                    <a:cubicBezTo>
                      <a:pt x="619" y="310"/>
                      <a:pt x="619" y="310"/>
                      <a:pt x="619" y="310"/>
                    </a:cubicBezTo>
                    <a:cubicBezTo>
                      <a:pt x="616" y="310"/>
                      <a:pt x="614" y="312"/>
                      <a:pt x="614" y="315"/>
                    </a:cubicBezTo>
                    <a:cubicBezTo>
                      <a:pt x="614" y="317"/>
                      <a:pt x="616" y="319"/>
                      <a:pt x="619" y="319"/>
                    </a:cubicBezTo>
                    <a:close/>
                    <a:moveTo>
                      <a:pt x="656" y="436"/>
                    </a:moveTo>
                    <a:cubicBezTo>
                      <a:pt x="717" y="436"/>
                      <a:pt x="768" y="386"/>
                      <a:pt x="768" y="324"/>
                    </a:cubicBezTo>
                    <a:cubicBezTo>
                      <a:pt x="768" y="262"/>
                      <a:pt x="717" y="212"/>
                      <a:pt x="656" y="212"/>
                    </a:cubicBezTo>
                    <a:cubicBezTo>
                      <a:pt x="594" y="212"/>
                      <a:pt x="544" y="262"/>
                      <a:pt x="544" y="324"/>
                    </a:cubicBezTo>
                    <a:cubicBezTo>
                      <a:pt x="544" y="386"/>
                      <a:pt x="594" y="436"/>
                      <a:pt x="656" y="436"/>
                    </a:cubicBezTo>
                    <a:close/>
                    <a:moveTo>
                      <a:pt x="655" y="266"/>
                    </a:moveTo>
                    <a:cubicBezTo>
                      <a:pt x="664" y="266"/>
                      <a:pt x="673" y="266"/>
                      <a:pt x="683" y="268"/>
                    </a:cubicBezTo>
                    <a:cubicBezTo>
                      <a:pt x="698" y="270"/>
                      <a:pt x="710" y="279"/>
                      <a:pt x="716" y="293"/>
                    </a:cubicBezTo>
                    <a:cubicBezTo>
                      <a:pt x="728" y="316"/>
                      <a:pt x="724" y="349"/>
                      <a:pt x="708" y="380"/>
                    </a:cubicBezTo>
                    <a:cubicBezTo>
                      <a:pt x="706" y="382"/>
                      <a:pt x="705" y="383"/>
                      <a:pt x="703" y="383"/>
                    </a:cubicBezTo>
                    <a:cubicBezTo>
                      <a:pt x="701" y="383"/>
                      <a:pt x="699" y="382"/>
                      <a:pt x="698" y="380"/>
                    </a:cubicBezTo>
                    <a:cubicBezTo>
                      <a:pt x="694" y="374"/>
                      <a:pt x="694" y="374"/>
                      <a:pt x="694" y="374"/>
                    </a:cubicBezTo>
                    <a:cubicBezTo>
                      <a:pt x="688" y="366"/>
                      <a:pt x="679" y="360"/>
                      <a:pt x="669" y="360"/>
                    </a:cubicBezTo>
                    <a:cubicBezTo>
                      <a:pt x="626" y="360"/>
                      <a:pt x="626" y="360"/>
                      <a:pt x="626" y="360"/>
                    </a:cubicBezTo>
                    <a:cubicBezTo>
                      <a:pt x="616" y="359"/>
                      <a:pt x="606" y="355"/>
                      <a:pt x="599" y="347"/>
                    </a:cubicBezTo>
                    <a:cubicBezTo>
                      <a:pt x="592" y="340"/>
                      <a:pt x="588" y="330"/>
                      <a:pt x="588" y="319"/>
                    </a:cubicBezTo>
                    <a:cubicBezTo>
                      <a:pt x="588" y="285"/>
                      <a:pt x="613" y="266"/>
                      <a:pt x="655" y="266"/>
                    </a:cubicBezTo>
                    <a:close/>
                    <a:moveTo>
                      <a:pt x="680" y="503"/>
                    </a:moveTo>
                    <a:cubicBezTo>
                      <a:pt x="680" y="532"/>
                      <a:pt x="703" y="555"/>
                      <a:pt x="732" y="555"/>
                    </a:cubicBezTo>
                    <a:cubicBezTo>
                      <a:pt x="760" y="555"/>
                      <a:pt x="783" y="532"/>
                      <a:pt x="783" y="503"/>
                    </a:cubicBezTo>
                    <a:cubicBezTo>
                      <a:pt x="783" y="475"/>
                      <a:pt x="760" y="452"/>
                      <a:pt x="732" y="452"/>
                    </a:cubicBezTo>
                    <a:cubicBezTo>
                      <a:pt x="703" y="452"/>
                      <a:pt x="680" y="475"/>
                      <a:pt x="680" y="503"/>
                    </a:cubicBezTo>
                    <a:close/>
                    <a:moveTo>
                      <a:pt x="740" y="478"/>
                    </a:moveTo>
                    <a:cubicBezTo>
                      <a:pt x="740" y="495"/>
                      <a:pt x="740" y="495"/>
                      <a:pt x="740" y="495"/>
                    </a:cubicBezTo>
                    <a:cubicBezTo>
                      <a:pt x="757" y="495"/>
                      <a:pt x="757" y="495"/>
                      <a:pt x="757" y="495"/>
                    </a:cubicBezTo>
                    <a:cubicBezTo>
                      <a:pt x="760" y="495"/>
                      <a:pt x="762" y="497"/>
                      <a:pt x="762" y="500"/>
                    </a:cubicBezTo>
                    <a:cubicBezTo>
                      <a:pt x="762" y="507"/>
                      <a:pt x="762" y="507"/>
                      <a:pt x="762" y="507"/>
                    </a:cubicBezTo>
                    <a:cubicBezTo>
                      <a:pt x="762" y="510"/>
                      <a:pt x="760" y="512"/>
                      <a:pt x="757" y="512"/>
                    </a:cubicBezTo>
                    <a:cubicBezTo>
                      <a:pt x="740" y="512"/>
                      <a:pt x="740" y="512"/>
                      <a:pt x="740" y="512"/>
                    </a:cubicBezTo>
                    <a:cubicBezTo>
                      <a:pt x="740" y="528"/>
                      <a:pt x="740" y="528"/>
                      <a:pt x="740" y="528"/>
                    </a:cubicBezTo>
                    <a:cubicBezTo>
                      <a:pt x="740" y="531"/>
                      <a:pt x="738" y="534"/>
                      <a:pt x="735" y="534"/>
                    </a:cubicBezTo>
                    <a:cubicBezTo>
                      <a:pt x="728" y="534"/>
                      <a:pt x="728" y="534"/>
                      <a:pt x="728" y="534"/>
                    </a:cubicBezTo>
                    <a:cubicBezTo>
                      <a:pt x="725" y="534"/>
                      <a:pt x="723" y="531"/>
                      <a:pt x="723" y="528"/>
                    </a:cubicBezTo>
                    <a:cubicBezTo>
                      <a:pt x="723" y="512"/>
                      <a:pt x="723" y="512"/>
                      <a:pt x="723" y="512"/>
                    </a:cubicBezTo>
                    <a:cubicBezTo>
                      <a:pt x="706" y="512"/>
                      <a:pt x="706" y="512"/>
                      <a:pt x="706" y="512"/>
                    </a:cubicBezTo>
                    <a:cubicBezTo>
                      <a:pt x="703" y="512"/>
                      <a:pt x="701" y="510"/>
                      <a:pt x="701" y="507"/>
                    </a:cubicBezTo>
                    <a:cubicBezTo>
                      <a:pt x="701" y="500"/>
                      <a:pt x="701" y="500"/>
                      <a:pt x="701" y="500"/>
                    </a:cubicBezTo>
                    <a:cubicBezTo>
                      <a:pt x="701" y="497"/>
                      <a:pt x="703" y="495"/>
                      <a:pt x="706" y="495"/>
                    </a:cubicBezTo>
                    <a:cubicBezTo>
                      <a:pt x="723" y="495"/>
                      <a:pt x="723" y="495"/>
                      <a:pt x="723" y="495"/>
                    </a:cubicBezTo>
                    <a:cubicBezTo>
                      <a:pt x="723" y="478"/>
                      <a:pt x="723" y="478"/>
                      <a:pt x="723" y="478"/>
                    </a:cubicBezTo>
                    <a:cubicBezTo>
                      <a:pt x="723" y="475"/>
                      <a:pt x="725" y="473"/>
                      <a:pt x="728" y="473"/>
                    </a:cubicBezTo>
                    <a:cubicBezTo>
                      <a:pt x="735" y="473"/>
                      <a:pt x="735" y="473"/>
                      <a:pt x="735" y="473"/>
                    </a:cubicBezTo>
                    <a:cubicBezTo>
                      <a:pt x="738" y="473"/>
                      <a:pt x="740" y="475"/>
                      <a:pt x="740" y="478"/>
                    </a:cubicBezTo>
                    <a:close/>
                    <a:moveTo>
                      <a:pt x="463" y="312"/>
                    </a:moveTo>
                    <a:cubicBezTo>
                      <a:pt x="497" y="312"/>
                      <a:pt x="523" y="285"/>
                      <a:pt x="523" y="252"/>
                    </a:cubicBezTo>
                    <a:cubicBezTo>
                      <a:pt x="523" y="219"/>
                      <a:pt x="497" y="192"/>
                      <a:pt x="463" y="192"/>
                    </a:cubicBezTo>
                    <a:cubicBezTo>
                      <a:pt x="430" y="192"/>
                      <a:pt x="403" y="219"/>
                      <a:pt x="403" y="252"/>
                    </a:cubicBezTo>
                    <a:cubicBezTo>
                      <a:pt x="403" y="285"/>
                      <a:pt x="430" y="312"/>
                      <a:pt x="463" y="312"/>
                    </a:cubicBezTo>
                    <a:close/>
                    <a:moveTo>
                      <a:pt x="441" y="247"/>
                    </a:moveTo>
                    <a:cubicBezTo>
                      <a:pt x="447" y="237"/>
                      <a:pt x="447" y="237"/>
                      <a:pt x="447" y="237"/>
                    </a:cubicBezTo>
                    <a:cubicBezTo>
                      <a:pt x="459" y="218"/>
                      <a:pt x="459" y="218"/>
                      <a:pt x="459" y="218"/>
                    </a:cubicBezTo>
                    <a:cubicBezTo>
                      <a:pt x="460" y="216"/>
                      <a:pt x="462" y="215"/>
                      <a:pt x="463" y="215"/>
                    </a:cubicBezTo>
                    <a:cubicBezTo>
                      <a:pt x="465" y="215"/>
                      <a:pt x="467" y="216"/>
                      <a:pt x="468" y="218"/>
                    </a:cubicBezTo>
                    <a:cubicBezTo>
                      <a:pt x="486" y="247"/>
                      <a:pt x="486" y="247"/>
                      <a:pt x="486" y="247"/>
                    </a:cubicBezTo>
                    <a:cubicBezTo>
                      <a:pt x="487" y="248"/>
                      <a:pt x="487" y="249"/>
                      <a:pt x="487" y="250"/>
                    </a:cubicBezTo>
                    <a:cubicBezTo>
                      <a:pt x="487" y="251"/>
                      <a:pt x="487" y="252"/>
                      <a:pt x="486" y="253"/>
                    </a:cubicBezTo>
                    <a:cubicBezTo>
                      <a:pt x="485" y="255"/>
                      <a:pt x="483" y="256"/>
                      <a:pt x="481" y="256"/>
                    </a:cubicBezTo>
                    <a:cubicBezTo>
                      <a:pt x="481" y="256"/>
                      <a:pt x="481" y="256"/>
                      <a:pt x="481" y="256"/>
                    </a:cubicBezTo>
                    <a:cubicBezTo>
                      <a:pt x="479" y="256"/>
                      <a:pt x="477" y="258"/>
                      <a:pt x="477" y="260"/>
                    </a:cubicBezTo>
                    <a:cubicBezTo>
                      <a:pt x="477" y="283"/>
                      <a:pt x="477" y="283"/>
                      <a:pt x="477" y="283"/>
                    </a:cubicBezTo>
                    <a:cubicBezTo>
                      <a:pt x="477" y="286"/>
                      <a:pt x="475" y="289"/>
                      <a:pt x="472" y="289"/>
                    </a:cubicBezTo>
                    <a:cubicBezTo>
                      <a:pt x="466" y="289"/>
                      <a:pt x="466" y="289"/>
                      <a:pt x="466" y="289"/>
                    </a:cubicBezTo>
                    <a:cubicBezTo>
                      <a:pt x="455" y="289"/>
                      <a:pt x="455" y="289"/>
                      <a:pt x="455" y="289"/>
                    </a:cubicBezTo>
                    <a:cubicBezTo>
                      <a:pt x="452" y="289"/>
                      <a:pt x="450" y="286"/>
                      <a:pt x="450" y="283"/>
                    </a:cubicBezTo>
                    <a:cubicBezTo>
                      <a:pt x="450" y="262"/>
                      <a:pt x="450" y="262"/>
                      <a:pt x="450" y="262"/>
                    </a:cubicBezTo>
                    <a:cubicBezTo>
                      <a:pt x="450" y="260"/>
                      <a:pt x="450" y="260"/>
                      <a:pt x="450" y="260"/>
                    </a:cubicBezTo>
                    <a:cubicBezTo>
                      <a:pt x="450" y="258"/>
                      <a:pt x="448" y="256"/>
                      <a:pt x="446" y="256"/>
                    </a:cubicBezTo>
                    <a:cubicBezTo>
                      <a:pt x="446" y="256"/>
                      <a:pt x="446" y="256"/>
                      <a:pt x="446" y="256"/>
                    </a:cubicBezTo>
                    <a:cubicBezTo>
                      <a:pt x="446" y="256"/>
                      <a:pt x="446" y="256"/>
                      <a:pt x="446" y="256"/>
                    </a:cubicBezTo>
                    <a:cubicBezTo>
                      <a:pt x="444" y="256"/>
                      <a:pt x="442" y="255"/>
                      <a:pt x="441" y="253"/>
                    </a:cubicBezTo>
                    <a:cubicBezTo>
                      <a:pt x="440" y="251"/>
                      <a:pt x="440" y="249"/>
                      <a:pt x="441" y="247"/>
                    </a:cubicBezTo>
                    <a:close/>
                    <a:moveTo>
                      <a:pt x="619" y="300"/>
                    </a:moveTo>
                    <a:cubicBezTo>
                      <a:pt x="692" y="300"/>
                      <a:pt x="692" y="300"/>
                      <a:pt x="692" y="300"/>
                    </a:cubicBezTo>
                    <a:cubicBezTo>
                      <a:pt x="695" y="300"/>
                      <a:pt x="697" y="298"/>
                      <a:pt x="697" y="296"/>
                    </a:cubicBezTo>
                    <a:cubicBezTo>
                      <a:pt x="697" y="293"/>
                      <a:pt x="695" y="291"/>
                      <a:pt x="692" y="291"/>
                    </a:cubicBezTo>
                    <a:cubicBezTo>
                      <a:pt x="619" y="291"/>
                      <a:pt x="619" y="291"/>
                      <a:pt x="619" y="291"/>
                    </a:cubicBezTo>
                    <a:cubicBezTo>
                      <a:pt x="616" y="291"/>
                      <a:pt x="614" y="293"/>
                      <a:pt x="614" y="296"/>
                    </a:cubicBezTo>
                    <a:cubicBezTo>
                      <a:pt x="614" y="298"/>
                      <a:pt x="616" y="300"/>
                      <a:pt x="619" y="300"/>
                    </a:cubicBezTo>
                    <a:close/>
                    <a:moveTo>
                      <a:pt x="315" y="321"/>
                    </a:moveTo>
                    <a:cubicBezTo>
                      <a:pt x="336" y="321"/>
                      <a:pt x="353" y="304"/>
                      <a:pt x="353" y="283"/>
                    </a:cubicBezTo>
                    <a:cubicBezTo>
                      <a:pt x="353" y="261"/>
                      <a:pt x="336" y="244"/>
                      <a:pt x="315" y="244"/>
                    </a:cubicBezTo>
                    <a:cubicBezTo>
                      <a:pt x="293" y="244"/>
                      <a:pt x="276" y="261"/>
                      <a:pt x="276" y="283"/>
                    </a:cubicBezTo>
                    <a:cubicBezTo>
                      <a:pt x="276" y="304"/>
                      <a:pt x="293" y="321"/>
                      <a:pt x="315" y="321"/>
                    </a:cubicBezTo>
                    <a:close/>
                    <a:moveTo>
                      <a:pt x="293" y="276"/>
                    </a:moveTo>
                    <a:cubicBezTo>
                      <a:pt x="304" y="275"/>
                      <a:pt x="304" y="275"/>
                      <a:pt x="304" y="275"/>
                    </a:cubicBezTo>
                    <a:cubicBezTo>
                      <a:pt x="306" y="275"/>
                      <a:pt x="309" y="273"/>
                      <a:pt x="310" y="271"/>
                    </a:cubicBezTo>
                    <a:cubicBezTo>
                      <a:pt x="313" y="261"/>
                      <a:pt x="313" y="261"/>
                      <a:pt x="313" y="261"/>
                    </a:cubicBezTo>
                    <a:cubicBezTo>
                      <a:pt x="314" y="259"/>
                      <a:pt x="315" y="259"/>
                      <a:pt x="316" y="261"/>
                    </a:cubicBezTo>
                    <a:cubicBezTo>
                      <a:pt x="319" y="271"/>
                      <a:pt x="319" y="271"/>
                      <a:pt x="319" y="271"/>
                    </a:cubicBezTo>
                    <a:cubicBezTo>
                      <a:pt x="320" y="273"/>
                      <a:pt x="323" y="275"/>
                      <a:pt x="325" y="275"/>
                    </a:cubicBezTo>
                    <a:cubicBezTo>
                      <a:pt x="336" y="276"/>
                      <a:pt x="336" y="276"/>
                      <a:pt x="336" y="276"/>
                    </a:cubicBezTo>
                    <a:cubicBezTo>
                      <a:pt x="338" y="276"/>
                      <a:pt x="338" y="277"/>
                      <a:pt x="337" y="278"/>
                    </a:cubicBezTo>
                    <a:cubicBezTo>
                      <a:pt x="328" y="285"/>
                      <a:pt x="328" y="285"/>
                      <a:pt x="328" y="285"/>
                    </a:cubicBezTo>
                    <a:cubicBezTo>
                      <a:pt x="326" y="286"/>
                      <a:pt x="325" y="289"/>
                      <a:pt x="326" y="291"/>
                    </a:cubicBezTo>
                    <a:cubicBezTo>
                      <a:pt x="329" y="302"/>
                      <a:pt x="329" y="302"/>
                      <a:pt x="329" y="302"/>
                    </a:cubicBezTo>
                    <a:cubicBezTo>
                      <a:pt x="330" y="304"/>
                      <a:pt x="329" y="304"/>
                      <a:pt x="327" y="303"/>
                    </a:cubicBezTo>
                    <a:cubicBezTo>
                      <a:pt x="318" y="297"/>
                      <a:pt x="318" y="297"/>
                      <a:pt x="318" y="297"/>
                    </a:cubicBezTo>
                    <a:cubicBezTo>
                      <a:pt x="316" y="296"/>
                      <a:pt x="313" y="296"/>
                      <a:pt x="311" y="297"/>
                    </a:cubicBezTo>
                    <a:cubicBezTo>
                      <a:pt x="302" y="303"/>
                      <a:pt x="302" y="303"/>
                      <a:pt x="302" y="303"/>
                    </a:cubicBezTo>
                    <a:cubicBezTo>
                      <a:pt x="300" y="304"/>
                      <a:pt x="299" y="304"/>
                      <a:pt x="300" y="302"/>
                    </a:cubicBezTo>
                    <a:cubicBezTo>
                      <a:pt x="303" y="291"/>
                      <a:pt x="303" y="291"/>
                      <a:pt x="303" y="291"/>
                    </a:cubicBezTo>
                    <a:cubicBezTo>
                      <a:pt x="304" y="289"/>
                      <a:pt x="303" y="286"/>
                      <a:pt x="301" y="285"/>
                    </a:cubicBezTo>
                    <a:cubicBezTo>
                      <a:pt x="292" y="278"/>
                      <a:pt x="292" y="278"/>
                      <a:pt x="292" y="278"/>
                    </a:cubicBezTo>
                    <a:cubicBezTo>
                      <a:pt x="291" y="277"/>
                      <a:pt x="291" y="276"/>
                      <a:pt x="293" y="276"/>
                    </a:cubicBezTo>
                    <a:close/>
                    <a:moveTo>
                      <a:pt x="465" y="386"/>
                    </a:moveTo>
                    <a:cubicBezTo>
                      <a:pt x="459" y="386"/>
                      <a:pt x="452" y="387"/>
                      <a:pt x="446" y="388"/>
                    </a:cubicBezTo>
                    <a:cubicBezTo>
                      <a:pt x="446" y="387"/>
                      <a:pt x="446" y="386"/>
                      <a:pt x="446" y="384"/>
                    </a:cubicBezTo>
                    <a:cubicBezTo>
                      <a:pt x="446" y="354"/>
                      <a:pt x="421" y="329"/>
                      <a:pt x="390" y="329"/>
                    </a:cubicBezTo>
                    <a:cubicBezTo>
                      <a:pt x="360" y="329"/>
                      <a:pt x="335" y="354"/>
                      <a:pt x="335" y="384"/>
                    </a:cubicBezTo>
                    <a:cubicBezTo>
                      <a:pt x="335" y="408"/>
                      <a:pt x="349" y="428"/>
                      <a:pt x="370" y="436"/>
                    </a:cubicBezTo>
                    <a:cubicBezTo>
                      <a:pt x="356" y="455"/>
                      <a:pt x="348" y="478"/>
                      <a:pt x="348" y="503"/>
                    </a:cubicBezTo>
                    <a:cubicBezTo>
                      <a:pt x="348" y="568"/>
                      <a:pt x="401" y="620"/>
                      <a:pt x="465" y="620"/>
                    </a:cubicBezTo>
                    <a:cubicBezTo>
                      <a:pt x="530" y="620"/>
                      <a:pt x="583" y="568"/>
                      <a:pt x="583" y="503"/>
                    </a:cubicBezTo>
                    <a:cubicBezTo>
                      <a:pt x="583" y="439"/>
                      <a:pt x="530" y="386"/>
                      <a:pt x="465" y="386"/>
                    </a:cubicBezTo>
                    <a:close/>
                    <a:moveTo>
                      <a:pt x="339" y="384"/>
                    </a:moveTo>
                    <a:cubicBezTo>
                      <a:pt x="339" y="356"/>
                      <a:pt x="362" y="333"/>
                      <a:pt x="390" y="333"/>
                    </a:cubicBezTo>
                    <a:cubicBezTo>
                      <a:pt x="419" y="333"/>
                      <a:pt x="442" y="356"/>
                      <a:pt x="442" y="384"/>
                    </a:cubicBezTo>
                    <a:cubicBezTo>
                      <a:pt x="442" y="413"/>
                      <a:pt x="419" y="436"/>
                      <a:pt x="390" y="436"/>
                    </a:cubicBezTo>
                    <a:cubicBezTo>
                      <a:pt x="362" y="436"/>
                      <a:pt x="339" y="413"/>
                      <a:pt x="339" y="384"/>
                    </a:cubicBezTo>
                    <a:close/>
                    <a:moveTo>
                      <a:pt x="424" y="455"/>
                    </a:moveTo>
                    <a:cubicBezTo>
                      <a:pt x="423" y="455"/>
                      <a:pt x="423" y="454"/>
                      <a:pt x="423" y="453"/>
                    </a:cubicBezTo>
                    <a:cubicBezTo>
                      <a:pt x="423" y="452"/>
                      <a:pt x="423" y="451"/>
                      <a:pt x="424" y="451"/>
                    </a:cubicBezTo>
                    <a:cubicBezTo>
                      <a:pt x="428" y="447"/>
                      <a:pt x="433" y="445"/>
                      <a:pt x="437" y="442"/>
                    </a:cubicBezTo>
                    <a:cubicBezTo>
                      <a:pt x="438" y="442"/>
                      <a:pt x="438" y="442"/>
                      <a:pt x="438" y="443"/>
                    </a:cubicBezTo>
                    <a:cubicBezTo>
                      <a:pt x="438" y="443"/>
                      <a:pt x="438" y="443"/>
                      <a:pt x="438" y="443"/>
                    </a:cubicBezTo>
                    <a:cubicBezTo>
                      <a:pt x="436" y="445"/>
                      <a:pt x="435" y="447"/>
                      <a:pt x="435" y="447"/>
                    </a:cubicBezTo>
                    <a:cubicBezTo>
                      <a:pt x="434" y="448"/>
                      <a:pt x="434" y="449"/>
                      <a:pt x="433" y="449"/>
                    </a:cubicBezTo>
                    <a:cubicBezTo>
                      <a:pt x="433" y="450"/>
                      <a:pt x="433" y="450"/>
                      <a:pt x="433" y="450"/>
                    </a:cubicBezTo>
                    <a:cubicBezTo>
                      <a:pt x="432" y="450"/>
                      <a:pt x="432" y="450"/>
                      <a:pt x="432" y="450"/>
                    </a:cubicBezTo>
                    <a:cubicBezTo>
                      <a:pt x="432" y="451"/>
                      <a:pt x="432" y="451"/>
                      <a:pt x="432" y="451"/>
                    </a:cubicBezTo>
                    <a:cubicBezTo>
                      <a:pt x="432" y="452"/>
                      <a:pt x="431" y="452"/>
                      <a:pt x="430" y="453"/>
                    </a:cubicBezTo>
                    <a:cubicBezTo>
                      <a:pt x="429" y="455"/>
                      <a:pt x="426" y="456"/>
                      <a:pt x="424" y="455"/>
                    </a:cubicBezTo>
                    <a:close/>
                    <a:moveTo>
                      <a:pt x="425" y="465"/>
                    </a:moveTo>
                    <a:cubicBezTo>
                      <a:pt x="424" y="465"/>
                      <a:pt x="424" y="466"/>
                      <a:pt x="424" y="466"/>
                    </a:cubicBezTo>
                    <a:cubicBezTo>
                      <a:pt x="424" y="467"/>
                      <a:pt x="424" y="468"/>
                      <a:pt x="423" y="469"/>
                    </a:cubicBezTo>
                    <a:cubicBezTo>
                      <a:pt x="423" y="469"/>
                      <a:pt x="423" y="470"/>
                      <a:pt x="423" y="470"/>
                    </a:cubicBezTo>
                    <a:cubicBezTo>
                      <a:pt x="423" y="471"/>
                      <a:pt x="422" y="471"/>
                      <a:pt x="422" y="472"/>
                    </a:cubicBezTo>
                    <a:cubicBezTo>
                      <a:pt x="422" y="473"/>
                      <a:pt x="422" y="473"/>
                      <a:pt x="422" y="474"/>
                    </a:cubicBezTo>
                    <a:cubicBezTo>
                      <a:pt x="421" y="474"/>
                      <a:pt x="421" y="475"/>
                      <a:pt x="421" y="476"/>
                    </a:cubicBezTo>
                    <a:cubicBezTo>
                      <a:pt x="421" y="476"/>
                      <a:pt x="421" y="477"/>
                      <a:pt x="421" y="478"/>
                    </a:cubicBezTo>
                    <a:cubicBezTo>
                      <a:pt x="420" y="478"/>
                      <a:pt x="420" y="479"/>
                      <a:pt x="420" y="480"/>
                    </a:cubicBezTo>
                    <a:cubicBezTo>
                      <a:pt x="420" y="480"/>
                      <a:pt x="420" y="481"/>
                      <a:pt x="420" y="482"/>
                    </a:cubicBezTo>
                    <a:cubicBezTo>
                      <a:pt x="420" y="482"/>
                      <a:pt x="419" y="483"/>
                      <a:pt x="419" y="483"/>
                    </a:cubicBezTo>
                    <a:cubicBezTo>
                      <a:pt x="419" y="484"/>
                      <a:pt x="419" y="485"/>
                      <a:pt x="419" y="486"/>
                    </a:cubicBezTo>
                    <a:cubicBezTo>
                      <a:pt x="419" y="486"/>
                      <a:pt x="419" y="487"/>
                      <a:pt x="419" y="487"/>
                    </a:cubicBezTo>
                    <a:cubicBezTo>
                      <a:pt x="419" y="488"/>
                      <a:pt x="418" y="489"/>
                      <a:pt x="418" y="490"/>
                    </a:cubicBezTo>
                    <a:cubicBezTo>
                      <a:pt x="418" y="490"/>
                      <a:pt x="418" y="491"/>
                      <a:pt x="418" y="491"/>
                    </a:cubicBezTo>
                    <a:cubicBezTo>
                      <a:pt x="418" y="492"/>
                      <a:pt x="418" y="493"/>
                      <a:pt x="418" y="493"/>
                    </a:cubicBezTo>
                    <a:cubicBezTo>
                      <a:pt x="418" y="494"/>
                      <a:pt x="418" y="494"/>
                      <a:pt x="418" y="495"/>
                    </a:cubicBezTo>
                    <a:cubicBezTo>
                      <a:pt x="418" y="495"/>
                      <a:pt x="418" y="495"/>
                      <a:pt x="418" y="495"/>
                    </a:cubicBezTo>
                    <a:cubicBezTo>
                      <a:pt x="418" y="495"/>
                      <a:pt x="418" y="496"/>
                      <a:pt x="418" y="496"/>
                    </a:cubicBezTo>
                    <a:cubicBezTo>
                      <a:pt x="418" y="499"/>
                      <a:pt x="415" y="501"/>
                      <a:pt x="413" y="501"/>
                    </a:cubicBezTo>
                    <a:cubicBezTo>
                      <a:pt x="404" y="501"/>
                      <a:pt x="404" y="501"/>
                      <a:pt x="404" y="501"/>
                    </a:cubicBezTo>
                    <a:cubicBezTo>
                      <a:pt x="403" y="501"/>
                      <a:pt x="401" y="500"/>
                      <a:pt x="400" y="499"/>
                    </a:cubicBezTo>
                    <a:cubicBezTo>
                      <a:pt x="399" y="498"/>
                      <a:pt x="399" y="496"/>
                      <a:pt x="399" y="495"/>
                    </a:cubicBezTo>
                    <a:cubicBezTo>
                      <a:pt x="401" y="482"/>
                      <a:pt x="406" y="470"/>
                      <a:pt x="415" y="459"/>
                    </a:cubicBezTo>
                    <a:cubicBezTo>
                      <a:pt x="417" y="458"/>
                      <a:pt x="419" y="457"/>
                      <a:pt x="421" y="458"/>
                    </a:cubicBezTo>
                    <a:cubicBezTo>
                      <a:pt x="421" y="459"/>
                      <a:pt x="422" y="459"/>
                      <a:pt x="422" y="459"/>
                    </a:cubicBezTo>
                    <a:cubicBezTo>
                      <a:pt x="425" y="460"/>
                      <a:pt x="426" y="463"/>
                      <a:pt x="425" y="465"/>
                    </a:cubicBezTo>
                    <a:close/>
                    <a:moveTo>
                      <a:pt x="421" y="548"/>
                    </a:moveTo>
                    <a:cubicBezTo>
                      <a:pt x="419" y="549"/>
                      <a:pt x="417" y="549"/>
                      <a:pt x="415" y="547"/>
                    </a:cubicBezTo>
                    <a:cubicBezTo>
                      <a:pt x="406" y="537"/>
                      <a:pt x="401" y="525"/>
                      <a:pt x="399" y="511"/>
                    </a:cubicBezTo>
                    <a:cubicBezTo>
                      <a:pt x="399" y="510"/>
                      <a:pt x="399" y="509"/>
                      <a:pt x="400" y="508"/>
                    </a:cubicBezTo>
                    <a:cubicBezTo>
                      <a:pt x="401" y="507"/>
                      <a:pt x="403" y="506"/>
                      <a:pt x="404" y="506"/>
                    </a:cubicBezTo>
                    <a:cubicBezTo>
                      <a:pt x="413" y="506"/>
                      <a:pt x="413" y="506"/>
                      <a:pt x="413" y="506"/>
                    </a:cubicBezTo>
                    <a:cubicBezTo>
                      <a:pt x="415" y="506"/>
                      <a:pt x="418" y="508"/>
                      <a:pt x="418" y="511"/>
                    </a:cubicBezTo>
                    <a:cubicBezTo>
                      <a:pt x="418" y="511"/>
                      <a:pt x="418" y="511"/>
                      <a:pt x="418" y="511"/>
                    </a:cubicBezTo>
                    <a:cubicBezTo>
                      <a:pt x="418" y="512"/>
                      <a:pt x="418" y="512"/>
                      <a:pt x="418" y="512"/>
                    </a:cubicBezTo>
                    <a:cubicBezTo>
                      <a:pt x="418" y="512"/>
                      <a:pt x="418" y="513"/>
                      <a:pt x="418" y="513"/>
                    </a:cubicBezTo>
                    <a:cubicBezTo>
                      <a:pt x="418" y="514"/>
                      <a:pt x="418" y="515"/>
                      <a:pt x="418" y="515"/>
                    </a:cubicBezTo>
                    <a:cubicBezTo>
                      <a:pt x="418" y="516"/>
                      <a:pt x="418" y="516"/>
                      <a:pt x="418" y="517"/>
                    </a:cubicBezTo>
                    <a:cubicBezTo>
                      <a:pt x="418" y="518"/>
                      <a:pt x="419" y="519"/>
                      <a:pt x="419" y="519"/>
                    </a:cubicBezTo>
                    <a:cubicBezTo>
                      <a:pt x="419" y="520"/>
                      <a:pt x="419" y="520"/>
                      <a:pt x="419" y="521"/>
                    </a:cubicBezTo>
                    <a:cubicBezTo>
                      <a:pt x="419" y="522"/>
                      <a:pt x="419" y="522"/>
                      <a:pt x="419" y="523"/>
                    </a:cubicBezTo>
                    <a:cubicBezTo>
                      <a:pt x="419" y="524"/>
                      <a:pt x="420" y="524"/>
                      <a:pt x="420" y="525"/>
                    </a:cubicBezTo>
                    <a:cubicBezTo>
                      <a:pt x="420" y="526"/>
                      <a:pt x="420" y="526"/>
                      <a:pt x="420" y="527"/>
                    </a:cubicBezTo>
                    <a:cubicBezTo>
                      <a:pt x="420" y="528"/>
                      <a:pt x="420" y="528"/>
                      <a:pt x="421" y="529"/>
                    </a:cubicBezTo>
                    <a:cubicBezTo>
                      <a:pt x="421" y="529"/>
                      <a:pt x="421" y="530"/>
                      <a:pt x="421" y="531"/>
                    </a:cubicBezTo>
                    <a:cubicBezTo>
                      <a:pt x="421" y="531"/>
                      <a:pt x="421" y="532"/>
                      <a:pt x="422" y="533"/>
                    </a:cubicBezTo>
                    <a:cubicBezTo>
                      <a:pt x="422" y="533"/>
                      <a:pt x="422" y="534"/>
                      <a:pt x="422" y="534"/>
                    </a:cubicBezTo>
                    <a:cubicBezTo>
                      <a:pt x="422" y="535"/>
                      <a:pt x="423" y="536"/>
                      <a:pt x="423" y="537"/>
                    </a:cubicBezTo>
                    <a:cubicBezTo>
                      <a:pt x="423" y="537"/>
                      <a:pt x="423" y="538"/>
                      <a:pt x="423" y="538"/>
                    </a:cubicBezTo>
                    <a:cubicBezTo>
                      <a:pt x="424" y="539"/>
                      <a:pt x="424" y="540"/>
                      <a:pt x="424" y="540"/>
                    </a:cubicBezTo>
                    <a:cubicBezTo>
                      <a:pt x="424" y="541"/>
                      <a:pt x="424" y="541"/>
                      <a:pt x="425" y="541"/>
                    </a:cubicBezTo>
                    <a:cubicBezTo>
                      <a:pt x="426" y="544"/>
                      <a:pt x="425" y="546"/>
                      <a:pt x="422" y="548"/>
                    </a:cubicBezTo>
                    <a:cubicBezTo>
                      <a:pt x="422" y="548"/>
                      <a:pt x="421" y="548"/>
                      <a:pt x="421" y="548"/>
                    </a:cubicBezTo>
                    <a:close/>
                    <a:moveTo>
                      <a:pt x="438" y="564"/>
                    </a:moveTo>
                    <a:cubicBezTo>
                      <a:pt x="438" y="564"/>
                      <a:pt x="438" y="564"/>
                      <a:pt x="437" y="564"/>
                    </a:cubicBezTo>
                    <a:cubicBezTo>
                      <a:pt x="433" y="562"/>
                      <a:pt x="428" y="559"/>
                      <a:pt x="424" y="556"/>
                    </a:cubicBezTo>
                    <a:cubicBezTo>
                      <a:pt x="423" y="555"/>
                      <a:pt x="423" y="554"/>
                      <a:pt x="423" y="554"/>
                    </a:cubicBezTo>
                    <a:cubicBezTo>
                      <a:pt x="423" y="553"/>
                      <a:pt x="423" y="552"/>
                      <a:pt x="424" y="552"/>
                    </a:cubicBezTo>
                    <a:cubicBezTo>
                      <a:pt x="426" y="550"/>
                      <a:pt x="429" y="551"/>
                      <a:pt x="430" y="553"/>
                    </a:cubicBezTo>
                    <a:cubicBezTo>
                      <a:pt x="431" y="554"/>
                      <a:pt x="432" y="555"/>
                      <a:pt x="432" y="556"/>
                    </a:cubicBezTo>
                    <a:cubicBezTo>
                      <a:pt x="432" y="556"/>
                      <a:pt x="432" y="556"/>
                      <a:pt x="432" y="556"/>
                    </a:cubicBezTo>
                    <a:cubicBezTo>
                      <a:pt x="432" y="556"/>
                      <a:pt x="432" y="556"/>
                      <a:pt x="433" y="557"/>
                    </a:cubicBezTo>
                    <a:cubicBezTo>
                      <a:pt x="433" y="557"/>
                      <a:pt x="433" y="557"/>
                      <a:pt x="433" y="557"/>
                    </a:cubicBezTo>
                    <a:cubicBezTo>
                      <a:pt x="434" y="558"/>
                      <a:pt x="434" y="559"/>
                      <a:pt x="435" y="559"/>
                    </a:cubicBezTo>
                    <a:cubicBezTo>
                      <a:pt x="435" y="560"/>
                      <a:pt x="436" y="561"/>
                      <a:pt x="438" y="563"/>
                    </a:cubicBezTo>
                    <a:cubicBezTo>
                      <a:pt x="438" y="564"/>
                      <a:pt x="438" y="564"/>
                      <a:pt x="438" y="564"/>
                    </a:cubicBezTo>
                    <a:close/>
                    <a:moveTo>
                      <a:pt x="463" y="564"/>
                    </a:moveTo>
                    <a:cubicBezTo>
                      <a:pt x="463" y="565"/>
                      <a:pt x="462" y="567"/>
                      <a:pt x="461" y="568"/>
                    </a:cubicBezTo>
                    <a:cubicBezTo>
                      <a:pt x="459" y="569"/>
                      <a:pt x="458" y="569"/>
                      <a:pt x="456" y="568"/>
                    </a:cubicBezTo>
                    <a:cubicBezTo>
                      <a:pt x="456" y="568"/>
                      <a:pt x="455" y="568"/>
                      <a:pt x="455" y="568"/>
                    </a:cubicBezTo>
                    <a:cubicBezTo>
                      <a:pt x="455" y="568"/>
                      <a:pt x="455" y="568"/>
                      <a:pt x="454" y="568"/>
                    </a:cubicBezTo>
                    <a:cubicBezTo>
                      <a:pt x="454" y="567"/>
                      <a:pt x="453" y="567"/>
                      <a:pt x="453" y="567"/>
                    </a:cubicBezTo>
                    <a:cubicBezTo>
                      <a:pt x="452" y="567"/>
                      <a:pt x="452" y="567"/>
                      <a:pt x="452" y="567"/>
                    </a:cubicBezTo>
                    <a:cubicBezTo>
                      <a:pt x="452" y="566"/>
                      <a:pt x="451" y="566"/>
                      <a:pt x="451" y="566"/>
                    </a:cubicBezTo>
                    <a:cubicBezTo>
                      <a:pt x="450" y="565"/>
                      <a:pt x="450" y="565"/>
                      <a:pt x="450" y="565"/>
                    </a:cubicBezTo>
                    <a:cubicBezTo>
                      <a:pt x="449" y="565"/>
                      <a:pt x="449" y="565"/>
                      <a:pt x="448" y="564"/>
                    </a:cubicBezTo>
                    <a:cubicBezTo>
                      <a:pt x="448" y="564"/>
                      <a:pt x="448" y="564"/>
                      <a:pt x="448" y="564"/>
                    </a:cubicBezTo>
                    <a:cubicBezTo>
                      <a:pt x="447" y="563"/>
                      <a:pt x="447" y="563"/>
                      <a:pt x="446" y="563"/>
                    </a:cubicBezTo>
                    <a:cubicBezTo>
                      <a:pt x="446" y="562"/>
                      <a:pt x="446" y="562"/>
                      <a:pt x="446" y="562"/>
                    </a:cubicBezTo>
                    <a:cubicBezTo>
                      <a:pt x="445" y="562"/>
                      <a:pt x="445" y="561"/>
                      <a:pt x="444" y="561"/>
                    </a:cubicBezTo>
                    <a:cubicBezTo>
                      <a:pt x="444" y="561"/>
                      <a:pt x="444" y="560"/>
                      <a:pt x="443" y="560"/>
                    </a:cubicBezTo>
                    <a:cubicBezTo>
                      <a:pt x="443" y="560"/>
                      <a:pt x="443" y="559"/>
                      <a:pt x="442" y="559"/>
                    </a:cubicBezTo>
                    <a:cubicBezTo>
                      <a:pt x="442" y="558"/>
                      <a:pt x="441" y="558"/>
                      <a:pt x="441" y="557"/>
                    </a:cubicBezTo>
                    <a:cubicBezTo>
                      <a:pt x="440" y="557"/>
                      <a:pt x="440" y="557"/>
                      <a:pt x="440" y="556"/>
                    </a:cubicBezTo>
                    <a:cubicBezTo>
                      <a:pt x="440" y="556"/>
                      <a:pt x="439" y="555"/>
                      <a:pt x="439" y="555"/>
                    </a:cubicBezTo>
                    <a:cubicBezTo>
                      <a:pt x="439" y="555"/>
                      <a:pt x="439" y="554"/>
                      <a:pt x="438" y="554"/>
                    </a:cubicBezTo>
                    <a:cubicBezTo>
                      <a:pt x="438" y="553"/>
                      <a:pt x="437" y="551"/>
                      <a:pt x="438" y="550"/>
                    </a:cubicBezTo>
                    <a:cubicBezTo>
                      <a:pt x="438" y="548"/>
                      <a:pt x="439" y="547"/>
                      <a:pt x="441" y="547"/>
                    </a:cubicBezTo>
                    <a:cubicBezTo>
                      <a:pt x="441" y="547"/>
                      <a:pt x="442" y="547"/>
                      <a:pt x="442" y="547"/>
                    </a:cubicBezTo>
                    <a:cubicBezTo>
                      <a:pt x="443" y="546"/>
                      <a:pt x="443" y="546"/>
                      <a:pt x="444" y="546"/>
                    </a:cubicBezTo>
                    <a:cubicBezTo>
                      <a:pt x="445" y="546"/>
                      <a:pt x="446" y="546"/>
                      <a:pt x="447" y="546"/>
                    </a:cubicBezTo>
                    <a:cubicBezTo>
                      <a:pt x="447" y="545"/>
                      <a:pt x="448" y="545"/>
                      <a:pt x="448" y="545"/>
                    </a:cubicBezTo>
                    <a:cubicBezTo>
                      <a:pt x="450" y="545"/>
                      <a:pt x="451" y="545"/>
                      <a:pt x="453" y="545"/>
                    </a:cubicBezTo>
                    <a:cubicBezTo>
                      <a:pt x="453" y="545"/>
                      <a:pt x="453" y="545"/>
                      <a:pt x="453" y="545"/>
                    </a:cubicBezTo>
                    <a:cubicBezTo>
                      <a:pt x="455" y="544"/>
                      <a:pt x="456" y="544"/>
                      <a:pt x="458" y="544"/>
                    </a:cubicBezTo>
                    <a:cubicBezTo>
                      <a:pt x="459" y="544"/>
                      <a:pt x="460" y="545"/>
                      <a:pt x="461" y="545"/>
                    </a:cubicBezTo>
                    <a:cubicBezTo>
                      <a:pt x="462" y="546"/>
                      <a:pt x="463" y="548"/>
                      <a:pt x="463" y="549"/>
                    </a:cubicBezTo>
                    <a:lnTo>
                      <a:pt x="463" y="564"/>
                    </a:lnTo>
                    <a:close/>
                    <a:moveTo>
                      <a:pt x="463" y="533"/>
                    </a:moveTo>
                    <a:cubicBezTo>
                      <a:pt x="463" y="536"/>
                      <a:pt x="461" y="538"/>
                      <a:pt x="458" y="538"/>
                    </a:cubicBezTo>
                    <a:cubicBezTo>
                      <a:pt x="458" y="538"/>
                      <a:pt x="458" y="538"/>
                      <a:pt x="457" y="538"/>
                    </a:cubicBezTo>
                    <a:cubicBezTo>
                      <a:pt x="457" y="538"/>
                      <a:pt x="457" y="538"/>
                      <a:pt x="457" y="538"/>
                    </a:cubicBezTo>
                    <a:cubicBezTo>
                      <a:pt x="455" y="538"/>
                      <a:pt x="454" y="539"/>
                      <a:pt x="452" y="539"/>
                    </a:cubicBezTo>
                    <a:cubicBezTo>
                      <a:pt x="452" y="539"/>
                      <a:pt x="452" y="539"/>
                      <a:pt x="452" y="539"/>
                    </a:cubicBezTo>
                    <a:cubicBezTo>
                      <a:pt x="451" y="539"/>
                      <a:pt x="449" y="539"/>
                      <a:pt x="447" y="540"/>
                    </a:cubicBezTo>
                    <a:cubicBezTo>
                      <a:pt x="447" y="540"/>
                      <a:pt x="446" y="540"/>
                      <a:pt x="446" y="540"/>
                    </a:cubicBezTo>
                    <a:cubicBezTo>
                      <a:pt x="445" y="540"/>
                      <a:pt x="443" y="540"/>
                      <a:pt x="442" y="541"/>
                    </a:cubicBezTo>
                    <a:cubicBezTo>
                      <a:pt x="442" y="541"/>
                      <a:pt x="441" y="541"/>
                      <a:pt x="441" y="541"/>
                    </a:cubicBezTo>
                    <a:cubicBezTo>
                      <a:pt x="440" y="541"/>
                      <a:pt x="440" y="541"/>
                      <a:pt x="440" y="541"/>
                    </a:cubicBezTo>
                    <a:cubicBezTo>
                      <a:pt x="439" y="541"/>
                      <a:pt x="439" y="541"/>
                      <a:pt x="439" y="541"/>
                    </a:cubicBezTo>
                    <a:cubicBezTo>
                      <a:pt x="438" y="542"/>
                      <a:pt x="437" y="542"/>
                      <a:pt x="436" y="542"/>
                    </a:cubicBezTo>
                    <a:cubicBezTo>
                      <a:pt x="436" y="542"/>
                      <a:pt x="435" y="542"/>
                      <a:pt x="435" y="542"/>
                    </a:cubicBezTo>
                    <a:cubicBezTo>
                      <a:pt x="433" y="542"/>
                      <a:pt x="431" y="541"/>
                      <a:pt x="430" y="539"/>
                    </a:cubicBezTo>
                    <a:cubicBezTo>
                      <a:pt x="430" y="539"/>
                      <a:pt x="430" y="539"/>
                      <a:pt x="430" y="539"/>
                    </a:cubicBezTo>
                    <a:cubicBezTo>
                      <a:pt x="429" y="538"/>
                      <a:pt x="429" y="537"/>
                      <a:pt x="429" y="536"/>
                    </a:cubicBezTo>
                    <a:cubicBezTo>
                      <a:pt x="429" y="536"/>
                      <a:pt x="429" y="536"/>
                      <a:pt x="429" y="536"/>
                    </a:cubicBezTo>
                    <a:cubicBezTo>
                      <a:pt x="427" y="530"/>
                      <a:pt x="425" y="524"/>
                      <a:pt x="424" y="518"/>
                    </a:cubicBezTo>
                    <a:cubicBezTo>
                      <a:pt x="424" y="518"/>
                      <a:pt x="424" y="518"/>
                      <a:pt x="424" y="517"/>
                    </a:cubicBezTo>
                    <a:cubicBezTo>
                      <a:pt x="424" y="516"/>
                      <a:pt x="424" y="515"/>
                      <a:pt x="424" y="514"/>
                    </a:cubicBezTo>
                    <a:cubicBezTo>
                      <a:pt x="424" y="514"/>
                      <a:pt x="424" y="513"/>
                      <a:pt x="424" y="513"/>
                    </a:cubicBezTo>
                    <a:cubicBezTo>
                      <a:pt x="424" y="512"/>
                      <a:pt x="424" y="512"/>
                      <a:pt x="424" y="511"/>
                    </a:cubicBezTo>
                    <a:cubicBezTo>
                      <a:pt x="424" y="510"/>
                      <a:pt x="424" y="509"/>
                      <a:pt x="425" y="508"/>
                    </a:cubicBezTo>
                    <a:cubicBezTo>
                      <a:pt x="426" y="507"/>
                      <a:pt x="427" y="506"/>
                      <a:pt x="428" y="506"/>
                    </a:cubicBezTo>
                    <a:cubicBezTo>
                      <a:pt x="458" y="506"/>
                      <a:pt x="458" y="506"/>
                      <a:pt x="458" y="506"/>
                    </a:cubicBezTo>
                    <a:cubicBezTo>
                      <a:pt x="460" y="506"/>
                      <a:pt x="463" y="508"/>
                      <a:pt x="463" y="511"/>
                    </a:cubicBezTo>
                    <a:lnTo>
                      <a:pt x="463" y="533"/>
                    </a:lnTo>
                    <a:close/>
                    <a:moveTo>
                      <a:pt x="463" y="496"/>
                    </a:moveTo>
                    <a:cubicBezTo>
                      <a:pt x="463" y="498"/>
                      <a:pt x="460" y="501"/>
                      <a:pt x="458" y="501"/>
                    </a:cubicBezTo>
                    <a:cubicBezTo>
                      <a:pt x="428" y="501"/>
                      <a:pt x="428" y="501"/>
                      <a:pt x="428" y="501"/>
                    </a:cubicBezTo>
                    <a:cubicBezTo>
                      <a:pt x="427" y="501"/>
                      <a:pt x="426" y="500"/>
                      <a:pt x="425" y="499"/>
                    </a:cubicBezTo>
                    <a:cubicBezTo>
                      <a:pt x="424" y="498"/>
                      <a:pt x="424" y="497"/>
                      <a:pt x="424" y="495"/>
                    </a:cubicBezTo>
                    <a:cubicBezTo>
                      <a:pt x="424" y="495"/>
                      <a:pt x="424" y="494"/>
                      <a:pt x="424" y="494"/>
                    </a:cubicBezTo>
                    <a:cubicBezTo>
                      <a:pt x="424" y="493"/>
                      <a:pt x="424" y="493"/>
                      <a:pt x="424" y="492"/>
                    </a:cubicBezTo>
                    <a:cubicBezTo>
                      <a:pt x="424" y="491"/>
                      <a:pt x="424" y="490"/>
                      <a:pt x="424" y="489"/>
                    </a:cubicBezTo>
                    <a:cubicBezTo>
                      <a:pt x="424" y="489"/>
                      <a:pt x="424" y="489"/>
                      <a:pt x="424" y="489"/>
                    </a:cubicBezTo>
                    <a:cubicBezTo>
                      <a:pt x="425" y="482"/>
                      <a:pt x="427" y="476"/>
                      <a:pt x="429" y="471"/>
                    </a:cubicBezTo>
                    <a:cubicBezTo>
                      <a:pt x="429" y="471"/>
                      <a:pt x="429" y="471"/>
                      <a:pt x="429" y="471"/>
                    </a:cubicBezTo>
                    <a:cubicBezTo>
                      <a:pt x="429" y="470"/>
                      <a:pt x="429" y="469"/>
                      <a:pt x="430" y="468"/>
                    </a:cubicBezTo>
                    <a:cubicBezTo>
                      <a:pt x="430" y="468"/>
                      <a:pt x="430" y="467"/>
                      <a:pt x="430" y="467"/>
                    </a:cubicBezTo>
                    <a:cubicBezTo>
                      <a:pt x="431" y="465"/>
                      <a:pt x="433" y="464"/>
                      <a:pt x="435" y="464"/>
                    </a:cubicBezTo>
                    <a:cubicBezTo>
                      <a:pt x="435" y="464"/>
                      <a:pt x="436" y="464"/>
                      <a:pt x="436" y="464"/>
                    </a:cubicBezTo>
                    <a:cubicBezTo>
                      <a:pt x="437" y="465"/>
                      <a:pt x="438" y="465"/>
                      <a:pt x="439" y="465"/>
                    </a:cubicBezTo>
                    <a:cubicBezTo>
                      <a:pt x="439" y="465"/>
                      <a:pt x="439" y="465"/>
                      <a:pt x="440" y="465"/>
                    </a:cubicBezTo>
                    <a:cubicBezTo>
                      <a:pt x="440" y="465"/>
                      <a:pt x="440" y="466"/>
                      <a:pt x="441" y="466"/>
                    </a:cubicBezTo>
                    <a:cubicBezTo>
                      <a:pt x="441" y="466"/>
                      <a:pt x="442" y="466"/>
                      <a:pt x="442" y="466"/>
                    </a:cubicBezTo>
                    <a:cubicBezTo>
                      <a:pt x="443" y="466"/>
                      <a:pt x="445" y="467"/>
                      <a:pt x="446" y="467"/>
                    </a:cubicBezTo>
                    <a:cubicBezTo>
                      <a:pt x="446" y="467"/>
                      <a:pt x="447" y="467"/>
                      <a:pt x="447" y="467"/>
                    </a:cubicBezTo>
                    <a:cubicBezTo>
                      <a:pt x="449" y="467"/>
                      <a:pt x="451" y="468"/>
                      <a:pt x="452" y="468"/>
                    </a:cubicBezTo>
                    <a:cubicBezTo>
                      <a:pt x="452" y="468"/>
                      <a:pt x="452" y="468"/>
                      <a:pt x="452" y="468"/>
                    </a:cubicBezTo>
                    <a:cubicBezTo>
                      <a:pt x="454" y="468"/>
                      <a:pt x="455" y="468"/>
                      <a:pt x="457" y="468"/>
                    </a:cubicBezTo>
                    <a:cubicBezTo>
                      <a:pt x="457" y="468"/>
                      <a:pt x="457" y="468"/>
                      <a:pt x="457" y="468"/>
                    </a:cubicBezTo>
                    <a:cubicBezTo>
                      <a:pt x="458" y="468"/>
                      <a:pt x="458" y="468"/>
                      <a:pt x="458" y="468"/>
                    </a:cubicBezTo>
                    <a:cubicBezTo>
                      <a:pt x="461" y="469"/>
                      <a:pt x="463" y="471"/>
                      <a:pt x="463" y="473"/>
                    </a:cubicBezTo>
                    <a:lnTo>
                      <a:pt x="463" y="496"/>
                    </a:lnTo>
                    <a:close/>
                    <a:moveTo>
                      <a:pt x="463" y="458"/>
                    </a:moveTo>
                    <a:cubicBezTo>
                      <a:pt x="463" y="459"/>
                      <a:pt x="462" y="460"/>
                      <a:pt x="461" y="461"/>
                    </a:cubicBezTo>
                    <a:cubicBezTo>
                      <a:pt x="460" y="462"/>
                      <a:pt x="459" y="462"/>
                      <a:pt x="458" y="462"/>
                    </a:cubicBezTo>
                    <a:cubicBezTo>
                      <a:pt x="456" y="462"/>
                      <a:pt x="455" y="462"/>
                      <a:pt x="453" y="462"/>
                    </a:cubicBezTo>
                    <a:cubicBezTo>
                      <a:pt x="453" y="462"/>
                      <a:pt x="453" y="462"/>
                      <a:pt x="453" y="462"/>
                    </a:cubicBezTo>
                    <a:cubicBezTo>
                      <a:pt x="451" y="462"/>
                      <a:pt x="450" y="462"/>
                      <a:pt x="448" y="461"/>
                    </a:cubicBezTo>
                    <a:cubicBezTo>
                      <a:pt x="448" y="461"/>
                      <a:pt x="447" y="461"/>
                      <a:pt x="447" y="461"/>
                    </a:cubicBezTo>
                    <a:cubicBezTo>
                      <a:pt x="446" y="461"/>
                      <a:pt x="445" y="461"/>
                      <a:pt x="444" y="460"/>
                    </a:cubicBezTo>
                    <a:cubicBezTo>
                      <a:pt x="443" y="460"/>
                      <a:pt x="443" y="460"/>
                      <a:pt x="442" y="460"/>
                    </a:cubicBezTo>
                    <a:cubicBezTo>
                      <a:pt x="442" y="460"/>
                      <a:pt x="441" y="460"/>
                      <a:pt x="441" y="460"/>
                    </a:cubicBezTo>
                    <a:cubicBezTo>
                      <a:pt x="439" y="459"/>
                      <a:pt x="438" y="458"/>
                      <a:pt x="438" y="457"/>
                    </a:cubicBezTo>
                    <a:cubicBezTo>
                      <a:pt x="437" y="455"/>
                      <a:pt x="438" y="453"/>
                      <a:pt x="438" y="452"/>
                    </a:cubicBezTo>
                    <a:cubicBezTo>
                      <a:pt x="439" y="452"/>
                      <a:pt x="439" y="452"/>
                      <a:pt x="439" y="452"/>
                    </a:cubicBezTo>
                    <a:cubicBezTo>
                      <a:pt x="439" y="451"/>
                      <a:pt x="440" y="451"/>
                      <a:pt x="440" y="450"/>
                    </a:cubicBezTo>
                    <a:cubicBezTo>
                      <a:pt x="440" y="450"/>
                      <a:pt x="440" y="450"/>
                      <a:pt x="441" y="450"/>
                    </a:cubicBezTo>
                    <a:cubicBezTo>
                      <a:pt x="441" y="449"/>
                      <a:pt x="442" y="448"/>
                      <a:pt x="442" y="448"/>
                    </a:cubicBezTo>
                    <a:cubicBezTo>
                      <a:pt x="443" y="447"/>
                      <a:pt x="443" y="447"/>
                      <a:pt x="443" y="447"/>
                    </a:cubicBezTo>
                    <a:cubicBezTo>
                      <a:pt x="444" y="446"/>
                      <a:pt x="444" y="446"/>
                      <a:pt x="444" y="446"/>
                    </a:cubicBezTo>
                    <a:cubicBezTo>
                      <a:pt x="445" y="445"/>
                      <a:pt x="445" y="445"/>
                      <a:pt x="446" y="445"/>
                    </a:cubicBezTo>
                    <a:cubicBezTo>
                      <a:pt x="446" y="444"/>
                      <a:pt x="446" y="444"/>
                      <a:pt x="446" y="444"/>
                    </a:cubicBezTo>
                    <a:cubicBezTo>
                      <a:pt x="447" y="444"/>
                      <a:pt x="447" y="443"/>
                      <a:pt x="448" y="443"/>
                    </a:cubicBezTo>
                    <a:cubicBezTo>
                      <a:pt x="448" y="443"/>
                      <a:pt x="448" y="442"/>
                      <a:pt x="448" y="442"/>
                    </a:cubicBezTo>
                    <a:cubicBezTo>
                      <a:pt x="449" y="442"/>
                      <a:pt x="449" y="442"/>
                      <a:pt x="450" y="441"/>
                    </a:cubicBezTo>
                    <a:cubicBezTo>
                      <a:pt x="450" y="441"/>
                      <a:pt x="450" y="441"/>
                      <a:pt x="451" y="441"/>
                    </a:cubicBezTo>
                    <a:cubicBezTo>
                      <a:pt x="451" y="441"/>
                      <a:pt x="452" y="440"/>
                      <a:pt x="452" y="440"/>
                    </a:cubicBezTo>
                    <a:cubicBezTo>
                      <a:pt x="452" y="440"/>
                      <a:pt x="452" y="440"/>
                      <a:pt x="453" y="440"/>
                    </a:cubicBezTo>
                    <a:cubicBezTo>
                      <a:pt x="453" y="440"/>
                      <a:pt x="454" y="439"/>
                      <a:pt x="454" y="439"/>
                    </a:cubicBezTo>
                    <a:cubicBezTo>
                      <a:pt x="455" y="439"/>
                      <a:pt x="455" y="439"/>
                      <a:pt x="455" y="439"/>
                    </a:cubicBezTo>
                    <a:cubicBezTo>
                      <a:pt x="455" y="439"/>
                      <a:pt x="456" y="438"/>
                      <a:pt x="456" y="438"/>
                    </a:cubicBezTo>
                    <a:cubicBezTo>
                      <a:pt x="458" y="438"/>
                      <a:pt x="459" y="438"/>
                      <a:pt x="461" y="439"/>
                    </a:cubicBezTo>
                    <a:cubicBezTo>
                      <a:pt x="462" y="440"/>
                      <a:pt x="463" y="441"/>
                      <a:pt x="463" y="443"/>
                    </a:cubicBezTo>
                    <a:lnTo>
                      <a:pt x="463" y="458"/>
                    </a:lnTo>
                    <a:close/>
                    <a:moveTo>
                      <a:pt x="493" y="443"/>
                    </a:moveTo>
                    <a:cubicBezTo>
                      <a:pt x="493" y="442"/>
                      <a:pt x="493" y="442"/>
                      <a:pt x="493" y="442"/>
                    </a:cubicBezTo>
                    <a:cubicBezTo>
                      <a:pt x="498" y="445"/>
                      <a:pt x="503" y="447"/>
                      <a:pt x="507" y="451"/>
                    </a:cubicBezTo>
                    <a:cubicBezTo>
                      <a:pt x="508" y="451"/>
                      <a:pt x="508" y="452"/>
                      <a:pt x="508" y="453"/>
                    </a:cubicBezTo>
                    <a:cubicBezTo>
                      <a:pt x="508" y="454"/>
                      <a:pt x="507" y="455"/>
                      <a:pt x="507" y="455"/>
                    </a:cubicBezTo>
                    <a:cubicBezTo>
                      <a:pt x="505" y="456"/>
                      <a:pt x="502" y="455"/>
                      <a:pt x="500" y="453"/>
                    </a:cubicBezTo>
                    <a:cubicBezTo>
                      <a:pt x="500" y="452"/>
                      <a:pt x="499" y="452"/>
                      <a:pt x="499" y="451"/>
                    </a:cubicBezTo>
                    <a:cubicBezTo>
                      <a:pt x="499" y="451"/>
                      <a:pt x="499" y="451"/>
                      <a:pt x="498" y="450"/>
                    </a:cubicBezTo>
                    <a:cubicBezTo>
                      <a:pt x="498" y="450"/>
                      <a:pt x="498" y="450"/>
                      <a:pt x="498" y="450"/>
                    </a:cubicBezTo>
                    <a:cubicBezTo>
                      <a:pt x="498" y="450"/>
                      <a:pt x="498" y="450"/>
                      <a:pt x="498" y="449"/>
                    </a:cubicBezTo>
                    <a:cubicBezTo>
                      <a:pt x="497" y="449"/>
                      <a:pt x="497" y="448"/>
                      <a:pt x="496" y="447"/>
                    </a:cubicBezTo>
                    <a:cubicBezTo>
                      <a:pt x="496" y="447"/>
                      <a:pt x="495" y="445"/>
                      <a:pt x="493" y="443"/>
                    </a:cubicBezTo>
                    <a:cubicBezTo>
                      <a:pt x="492" y="443"/>
                      <a:pt x="492" y="443"/>
                      <a:pt x="493" y="443"/>
                    </a:cubicBezTo>
                    <a:close/>
                    <a:moveTo>
                      <a:pt x="468" y="443"/>
                    </a:moveTo>
                    <a:cubicBezTo>
                      <a:pt x="468" y="441"/>
                      <a:pt x="469" y="440"/>
                      <a:pt x="470" y="439"/>
                    </a:cubicBezTo>
                    <a:cubicBezTo>
                      <a:pt x="472" y="438"/>
                      <a:pt x="473" y="438"/>
                      <a:pt x="475" y="438"/>
                    </a:cubicBezTo>
                    <a:cubicBezTo>
                      <a:pt x="475" y="438"/>
                      <a:pt x="476" y="439"/>
                      <a:pt x="476" y="439"/>
                    </a:cubicBezTo>
                    <a:cubicBezTo>
                      <a:pt x="476" y="439"/>
                      <a:pt x="476" y="439"/>
                      <a:pt x="477" y="439"/>
                    </a:cubicBezTo>
                    <a:cubicBezTo>
                      <a:pt x="477" y="439"/>
                      <a:pt x="478" y="440"/>
                      <a:pt x="478" y="440"/>
                    </a:cubicBezTo>
                    <a:cubicBezTo>
                      <a:pt x="479" y="440"/>
                      <a:pt x="479" y="440"/>
                      <a:pt x="479" y="440"/>
                    </a:cubicBezTo>
                    <a:cubicBezTo>
                      <a:pt x="479" y="440"/>
                      <a:pt x="480" y="441"/>
                      <a:pt x="480" y="441"/>
                    </a:cubicBezTo>
                    <a:cubicBezTo>
                      <a:pt x="481" y="441"/>
                      <a:pt x="481" y="441"/>
                      <a:pt x="481" y="441"/>
                    </a:cubicBezTo>
                    <a:cubicBezTo>
                      <a:pt x="481" y="442"/>
                      <a:pt x="482" y="442"/>
                      <a:pt x="482" y="442"/>
                    </a:cubicBezTo>
                    <a:cubicBezTo>
                      <a:pt x="483" y="442"/>
                      <a:pt x="483" y="443"/>
                      <a:pt x="483" y="443"/>
                    </a:cubicBezTo>
                    <a:cubicBezTo>
                      <a:pt x="484" y="443"/>
                      <a:pt x="484" y="444"/>
                      <a:pt x="485" y="444"/>
                    </a:cubicBezTo>
                    <a:cubicBezTo>
                      <a:pt x="485" y="444"/>
                      <a:pt x="485" y="444"/>
                      <a:pt x="485" y="445"/>
                    </a:cubicBezTo>
                    <a:cubicBezTo>
                      <a:pt x="486" y="445"/>
                      <a:pt x="486" y="445"/>
                      <a:pt x="487" y="446"/>
                    </a:cubicBezTo>
                    <a:cubicBezTo>
                      <a:pt x="487" y="446"/>
                      <a:pt x="487" y="446"/>
                      <a:pt x="488" y="447"/>
                    </a:cubicBezTo>
                    <a:cubicBezTo>
                      <a:pt x="488" y="447"/>
                      <a:pt x="488" y="447"/>
                      <a:pt x="489" y="448"/>
                    </a:cubicBezTo>
                    <a:cubicBezTo>
                      <a:pt x="489" y="448"/>
                      <a:pt x="490" y="449"/>
                      <a:pt x="490" y="450"/>
                    </a:cubicBezTo>
                    <a:cubicBezTo>
                      <a:pt x="491" y="450"/>
                      <a:pt x="491" y="450"/>
                      <a:pt x="491" y="450"/>
                    </a:cubicBezTo>
                    <a:cubicBezTo>
                      <a:pt x="492" y="451"/>
                      <a:pt x="492" y="451"/>
                      <a:pt x="492" y="452"/>
                    </a:cubicBezTo>
                    <a:cubicBezTo>
                      <a:pt x="492" y="452"/>
                      <a:pt x="492" y="452"/>
                      <a:pt x="493" y="452"/>
                    </a:cubicBezTo>
                    <a:cubicBezTo>
                      <a:pt x="493" y="454"/>
                      <a:pt x="494" y="455"/>
                      <a:pt x="493" y="457"/>
                    </a:cubicBezTo>
                    <a:cubicBezTo>
                      <a:pt x="493" y="458"/>
                      <a:pt x="492" y="459"/>
                      <a:pt x="490" y="460"/>
                    </a:cubicBezTo>
                    <a:cubicBezTo>
                      <a:pt x="490" y="460"/>
                      <a:pt x="489" y="460"/>
                      <a:pt x="489" y="460"/>
                    </a:cubicBezTo>
                    <a:cubicBezTo>
                      <a:pt x="488" y="460"/>
                      <a:pt x="488" y="460"/>
                      <a:pt x="487" y="460"/>
                    </a:cubicBezTo>
                    <a:cubicBezTo>
                      <a:pt x="486" y="461"/>
                      <a:pt x="485" y="461"/>
                      <a:pt x="484" y="461"/>
                    </a:cubicBezTo>
                    <a:cubicBezTo>
                      <a:pt x="484" y="461"/>
                      <a:pt x="483" y="461"/>
                      <a:pt x="483" y="461"/>
                    </a:cubicBezTo>
                    <a:cubicBezTo>
                      <a:pt x="481" y="462"/>
                      <a:pt x="480" y="462"/>
                      <a:pt x="478" y="462"/>
                    </a:cubicBezTo>
                    <a:cubicBezTo>
                      <a:pt x="478" y="462"/>
                      <a:pt x="478" y="462"/>
                      <a:pt x="478" y="462"/>
                    </a:cubicBezTo>
                    <a:cubicBezTo>
                      <a:pt x="476" y="462"/>
                      <a:pt x="475" y="462"/>
                      <a:pt x="473" y="462"/>
                    </a:cubicBezTo>
                    <a:cubicBezTo>
                      <a:pt x="472" y="462"/>
                      <a:pt x="471" y="462"/>
                      <a:pt x="470" y="461"/>
                    </a:cubicBezTo>
                    <a:cubicBezTo>
                      <a:pt x="469" y="460"/>
                      <a:pt x="468" y="459"/>
                      <a:pt x="468" y="458"/>
                    </a:cubicBezTo>
                    <a:lnTo>
                      <a:pt x="468" y="443"/>
                    </a:lnTo>
                    <a:close/>
                    <a:moveTo>
                      <a:pt x="468" y="473"/>
                    </a:moveTo>
                    <a:cubicBezTo>
                      <a:pt x="468" y="471"/>
                      <a:pt x="470" y="469"/>
                      <a:pt x="473" y="468"/>
                    </a:cubicBezTo>
                    <a:cubicBezTo>
                      <a:pt x="473" y="468"/>
                      <a:pt x="473" y="468"/>
                      <a:pt x="474" y="468"/>
                    </a:cubicBezTo>
                    <a:cubicBezTo>
                      <a:pt x="474" y="468"/>
                      <a:pt x="474" y="468"/>
                      <a:pt x="474" y="468"/>
                    </a:cubicBezTo>
                    <a:cubicBezTo>
                      <a:pt x="476" y="468"/>
                      <a:pt x="477" y="468"/>
                      <a:pt x="479" y="468"/>
                    </a:cubicBezTo>
                    <a:cubicBezTo>
                      <a:pt x="479" y="468"/>
                      <a:pt x="479" y="468"/>
                      <a:pt x="479" y="468"/>
                    </a:cubicBezTo>
                    <a:cubicBezTo>
                      <a:pt x="480" y="468"/>
                      <a:pt x="482" y="467"/>
                      <a:pt x="484" y="467"/>
                    </a:cubicBezTo>
                    <a:cubicBezTo>
                      <a:pt x="484" y="467"/>
                      <a:pt x="485" y="467"/>
                      <a:pt x="485" y="467"/>
                    </a:cubicBezTo>
                    <a:cubicBezTo>
                      <a:pt x="486" y="467"/>
                      <a:pt x="488" y="466"/>
                      <a:pt x="489" y="466"/>
                    </a:cubicBezTo>
                    <a:cubicBezTo>
                      <a:pt x="489" y="466"/>
                      <a:pt x="490" y="466"/>
                      <a:pt x="490" y="466"/>
                    </a:cubicBezTo>
                    <a:cubicBezTo>
                      <a:pt x="491" y="466"/>
                      <a:pt x="491" y="465"/>
                      <a:pt x="491" y="465"/>
                    </a:cubicBezTo>
                    <a:cubicBezTo>
                      <a:pt x="491" y="465"/>
                      <a:pt x="492" y="465"/>
                      <a:pt x="492" y="465"/>
                    </a:cubicBezTo>
                    <a:cubicBezTo>
                      <a:pt x="493" y="465"/>
                      <a:pt x="494" y="465"/>
                      <a:pt x="495" y="464"/>
                    </a:cubicBezTo>
                    <a:cubicBezTo>
                      <a:pt x="495" y="464"/>
                      <a:pt x="496" y="464"/>
                      <a:pt x="496" y="464"/>
                    </a:cubicBezTo>
                    <a:cubicBezTo>
                      <a:pt x="498" y="464"/>
                      <a:pt x="500" y="465"/>
                      <a:pt x="501" y="467"/>
                    </a:cubicBezTo>
                    <a:cubicBezTo>
                      <a:pt x="501" y="467"/>
                      <a:pt x="501" y="468"/>
                      <a:pt x="501" y="468"/>
                    </a:cubicBezTo>
                    <a:cubicBezTo>
                      <a:pt x="502" y="469"/>
                      <a:pt x="502" y="470"/>
                      <a:pt x="502" y="471"/>
                    </a:cubicBezTo>
                    <a:cubicBezTo>
                      <a:pt x="502" y="471"/>
                      <a:pt x="502" y="471"/>
                      <a:pt x="502" y="471"/>
                    </a:cubicBezTo>
                    <a:cubicBezTo>
                      <a:pt x="504" y="476"/>
                      <a:pt x="506" y="482"/>
                      <a:pt x="507" y="489"/>
                    </a:cubicBezTo>
                    <a:cubicBezTo>
                      <a:pt x="507" y="489"/>
                      <a:pt x="507" y="489"/>
                      <a:pt x="507" y="489"/>
                    </a:cubicBezTo>
                    <a:cubicBezTo>
                      <a:pt x="507" y="490"/>
                      <a:pt x="507" y="491"/>
                      <a:pt x="507" y="492"/>
                    </a:cubicBezTo>
                    <a:cubicBezTo>
                      <a:pt x="507" y="493"/>
                      <a:pt x="507" y="493"/>
                      <a:pt x="507" y="493"/>
                    </a:cubicBezTo>
                    <a:cubicBezTo>
                      <a:pt x="507" y="494"/>
                      <a:pt x="507" y="495"/>
                      <a:pt x="507" y="495"/>
                    </a:cubicBezTo>
                    <a:cubicBezTo>
                      <a:pt x="507" y="497"/>
                      <a:pt x="507" y="498"/>
                      <a:pt x="506" y="499"/>
                    </a:cubicBezTo>
                    <a:cubicBezTo>
                      <a:pt x="505" y="500"/>
                      <a:pt x="504" y="501"/>
                      <a:pt x="503" y="501"/>
                    </a:cubicBezTo>
                    <a:cubicBezTo>
                      <a:pt x="473" y="501"/>
                      <a:pt x="473" y="501"/>
                      <a:pt x="473" y="501"/>
                    </a:cubicBezTo>
                    <a:cubicBezTo>
                      <a:pt x="471" y="501"/>
                      <a:pt x="468" y="498"/>
                      <a:pt x="468" y="496"/>
                    </a:cubicBezTo>
                    <a:lnTo>
                      <a:pt x="468" y="473"/>
                    </a:lnTo>
                    <a:close/>
                    <a:moveTo>
                      <a:pt x="468" y="511"/>
                    </a:moveTo>
                    <a:cubicBezTo>
                      <a:pt x="468" y="508"/>
                      <a:pt x="471" y="506"/>
                      <a:pt x="473" y="506"/>
                    </a:cubicBezTo>
                    <a:cubicBezTo>
                      <a:pt x="503" y="506"/>
                      <a:pt x="503" y="506"/>
                      <a:pt x="503" y="506"/>
                    </a:cubicBezTo>
                    <a:cubicBezTo>
                      <a:pt x="504" y="506"/>
                      <a:pt x="505" y="507"/>
                      <a:pt x="506" y="508"/>
                    </a:cubicBezTo>
                    <a:cubicBezTo>
                      <a:pt x="507" y="509"/>
                      <a:pt x="507" y="510"/>
                      <a:pt x="507" y="511"/>
                    </a:cubicBezTo>
                    <a:cubicBezTo>
                      <a:pt x="507" y="512"/>
                      <a:pt x="507" y="512"/>
                      <a:pt x="507" y="513"/>
                    </a:cubicBezTo>
                    <a:cubicBezTo>
                      <a:pt x="507" y="513"/>
                      <a:pt x="507" y="514"/>
                      <a:pt x="507" y="514"/>
                    </a:cubicBezTo>
                    <a:cubicBezTo>
                      <a:pt x="507" y="515"/>
                      <a:pt x="507" y="516"/>
                      <a:pt x="507" y="517"/>
                    </a:cubicBezTo>
                    <a:cubicBezTo>
                      <a:pt x="507" y="518"/>
                      <a:pt x="507" y="518"/>
                      <a:pt x="507" y="518"/>
                    </a:cubicBezTo>
                    <a:cubicBezTo>
                      <a:pt x="506" y="524"/>
                      <a:pt x="504" y="530"/>
                      <a:pt x="502" y="536"/>
                    </a:cubicBezTo>
                    <a:cubicBezTo>
                      <a:pt x="502" y="536"/>
                      <a:pt x="502" y="536"/>
                      <a:pt x="502" y="536"/>
                    </a:cubicBezTo>
                    <a:cubicBezTo>
                      <a:pt x="502" y="537"/>
                      <a:pt x="502" y="538"/>
                      <a:pt x="501" y="538"/>
                    </a:cubicBezTo>
                    <a:cubicBezTo>
                      <a:pt x="501" y="539"/>
                      <a:pt x="501" y="539"/>
                      <a:pt x="501" y="539"/>
                    </a:cubicBezTo>
                    <a:cubicBezTo>
                      <a:pt x="500" y="541"/>
                      <a:pt x="498" y="542"/>
                      <a:pt x="496" y="542"/>
                    </a:cubicBezTo>
                    <a:cubicBezTo>
                      <a:pt x="496" y="542"/>
                      <a:pt x="495" y="542"/>
                      <a:pt x="495" y="542"/>
                    </a:cubicBezTo>
                    <a:cubicBezTo>
                      <a:pt x="494" y="542"/>
                      <a:pt x="493" y="542"/>
                      <a:pt x="492" y="541"/>
                    </a:cubicBezTo>
                    <a:cubicBezTo>
                      <a:pt x="492" y="541"/>
                      <a:pt x="491" y="541"/>
                      <a:pt x="491" y="541"/>
                    </a:cubicBezTo>
                    <a:cubicBezTo>
                      <a:pt x="491" y="541"/>
                      <a:pt x="491" y="541"/>
                      <a:pt x="490" y="541"/>
                    </a:cubicBezTo>
                    <a:cubicBezTo>
                      <a:pt x="490" y="541"/>
                      <a:pt x="489" y="541"/>
                      <a:pt x="489" y="541"/>
                    </a:cubicBezTo>
                    <a:cubicBezTo>
                      <a:pt x="488" y="540"/>
                      <a:pt x="486" y="540"/>
                      <a:pt x="485" y="540"/>
                    </a:cubicBezTo>
                    <a:cubicBezTo>
                      <a:pt x="485" y="540"/>
                      <a:pt x="484" y="540"/>
                      <a:pt x="484" y="540"/>
                    </a:cubicBezTo>
                    <a:cubicBezTo>
                      <a:pt x="482" y="539"/>
                      <a:pt x="480" y="539"/>
                      <a:pt x="479" y="539"/>
                    </a:cubicBezTo>
                    <a:cubicBezTo>
                      <a:pt x="479" y="539"/>
                      <a:pt x="479" y="539"/>
                      <a:pt x="479" y="539"/>
                    </a:cubicBezTo>
                    <a:cubicBezTo>
                      <a:pt x="477" y="539"/>
                      <a:pt x="476" y="538"/>
                      <a:pt x="474" y="538"/>
                    </a:cubicBezTo>
                    <a:cubicBezTo>
                      <a:pt x="474" y="538"/>
                      <a:pt x="474" y="538"/>
                      <a:pt x="474" y="538"/>
                    </a:cubicBezTo>
                    <a:cubicBezTo>
                      <a:pt x="473" y="538"/>
                      <a:pt x="473" y="538"/>
                      <a:pt x="473" y="538"/>
                    </a:cubicBezTo>
                    <a:cubicBezTo>
                      <a:pt x="470" y="538"/>
                      <a:pt x="468" y="536"/>
                      <a:pt x="468" y="533"/>
                    </a:cubicBezTo>
                    <a:lnTo>
                      <a:pt x="468" y="511"/>
                    </a:lnTo>
                    <a:close/>
                    <a:moveTo>
                      <a:pt x="491" y="556"/>
                    </a:moveTo>
                    <a:cubicBezTo>
                      <a:pt x="491" y="556"/>
                      <a:pt x="491" y="557"/>
                      <a:pt x="490" y="557"/>
                    </a:cubicBezTo>
                    <a:cubicBezTo>
                      <a:pt x="490" y="558"/>
                      <a:pt x="489" y="558"/>
                      <a:pt x="489" y="559"/>
                    </a:cubicBezTo>
                    <a:cubicBezTo>
                      <a:pt x="488" y="559"/>
                      <a:pt x="488" y="560"/>
                      <a:pt x="488" y="560"/>
                    </a:cubicBezTo>
                    <a:cubicBezTo>
                      <a:pt x="487" y="560"/>
                      <a:pt x="487" y="561"/>
                      <a:pt x="487" y="561"/>
                    </a:cubicBezTo>
                    <a:cubicBezTo>
                      <a:pt x="486" y="561"/>
                      <a:pt x="486" y="562"/>
                      <a:pt x="485" y="562"/>
                    </a:cubicBezTo>
                    <a:cubicBezTo>
                      <a:pt x="485" y="562"/>
                      <a:pt x="485" y="562"/>
                      <a:pt x="485" y="563"/>
                    </a:cubicBezTo>
                    <a:cubicBezTo>
                      <a:pt x="484" y="563"/>
                      <a:pt x="484" y="563"/>
                      <a:pt x="483" y="564"/>
                    </a:cubicBezTo>
                    <a:cubicBezTo>
                      <a:pt x="483" y="564"/>
                      <a:pt x="483" y="564"/>
                      <a:pt x="482" y="564"/>
                    </a:cubicBezTo>
                    <a:cubicBezTo>
                      <a:pt x="482" y="565"/>
                      <a:pt x="481" y="565"/>
                      <a:pt x="481" y="565"/>
                    </a:cubicBezTo>
                    <a:cubicBezTo>
                      <a:pt x="481" y="565"/>
                      <a:pt x="481" y="565"/>
                      <a:pt x="480" y="566"/>
                    </a:cubicBezTo>
                    <a:cubicBezTo>
                      <a:pt x="480" y="566"/>
                      <a:pt x="479" y="566"/>
                      <a:pt x="479" y="567"/>
                    </a:cubicBezTo>
                    <a:cubicBezTo>
                      <a:pt x="479" y="567"/>
                      <a:pt x="479" y="567"/>
                      <a:pt x="478" y="567"/>
                    </a:cubicBezTo>
                    <a:cubicBezTo>
                      <a:pt x="478" y="567"/>
                      <a:pt x="477" y="567"/>
                      <a:pt x="477" y="568"/>
                    </a:cubicBezTo>
                    <a:cubicBezTo>
                      <a:pt x="476" y="568"/>
                      <a:pt x="476" y="568"/>
                      <a:pt x="476" y="568"/>
                    </a:cubicBezTo>
                    <a:cubicBezTo>
                      <a:pt x="476" y="568"/>
                      <a:pt x="475" y="568"/>
                      <a:pt x="475" y="568"/>
                    </a:cubicBezTo>
                    <a:cubicBezTo>
                      <a:pt x="473" y="569"/>
                      <a:pt x="472" y="569"/>
                      <a:pt x="470" y="568"/>
                    </a:cubicBezTo>
                    <a:cubicBezTo>
                      <a:pt x="469" y="567"/>
                      <a:pt x="468" y="565"/>
                      <a:pt x="468" y="564"/>
                    </a:cubicBezTo>
                    <a:cubicBezTo>
                      <a:pt x="468" y="549"/>
                      <a:pt x="468" y="549"/>
                      <a:pt x="468" y="549"/>
                    </a:cubicBezTo>
                    <a:cubicBezTo>
                      <a:pt x="468" y="548"/>
                      <a:pt x="469" y="546"/>
                      <a:pt x="470" y="545"/>
                    </a:cubicBezTo>
                    <a:cubicBezTo>
                      <a:pt x="471" y="545"/>
                      <a:pt x="472" y="544"/>
                      <a:pt x="473" y="544"/>
                    </a:cubicBezTo>
                    <a:cubicBezTo>
                      <a:pt x="475" y="544"/>
                      <a:pt x="476" y="544"/>
                      <a:pt x="478" y="545"/>
                    </a:cubicBezTo>
                    <a:cubicBezTo>
                      <a:pt x="478" y="545"/>
                      <a:pt x="478" y="545"/>
                      <a:pt x="478" y="545"/>
                    </a:cubicBezTo>
                    <a:cubicBezTo>
                      <a:pt x="480" y="545"/>
                      <a:pt x="481" y="545"/>
                      <a:pt x="483" y="545"/>
                    </a:cubicBezTo>
                    <a:cubicBezTo>
                      <a:pt x="483" y="545"/>
                      <a:pt x="484" y="545"/>
                      <a:pt x="484" y="546"/>
                    </a:cubicBezTo>
                    <a:cubicBezTo>
                      <a:pt x="485" y="546"/>
                      <a:pt x="486" y="546"/>
                      <a:pt x="487" y="546"/>
                    </a:cubicBezTo>
                    <a:cubicBezTo>
                      <a:pt x="488" y="546"/>
                      <a:pt x="488" y="546"/>
                      <a:pt x="489" y="547"/>
                    </a:cubicBezTo>
                    <a:cubicBezTo>
                      <a:pt x="489" y="547"/>
                      <a:pt x="490" y="547"/>
                      <a:pt x="490" y="547"/>
                    </a:cubicBezTo>
                    <a:cubicBezTo>
                      <a:pt x="492" y="547"/>
                      <a:pt x="493" y="548"/>
                      <a:pt x="493" y="550"/>
                    </a:cubicBezTo>
                    <a:cubicBezTo>
                      <a:pt x="494" y="551"/>
                      <a:pt x="493" y="553"/>
                      <a:pt x="493" y="554"/>
                    </a:cubicBezTo>
                    <a:cubicBezTo>
                      <a:pt x="492" y="554"/>
                      <a:pt x="492" y="555"/>
                      <a:pt x="492" y="555"/>
                    </a:cubicBezTo>
                    <a:cubicBezTo>
                      <a:pt x="492" y="555"/>
                      <a:pt x="492" y="556"/>
                      <a:pt x="491" y="556"/>
                    </a:cubicBezTo>
                    <a:close/>
                    <a:moveTo>
                      <a:pt x="507" y="556"/>
                    </a:moveTo>
                    <a:cubicBezTo>
                      <a:pt x="503" y="559"/>
                      <a:pt x="498" y="562"/>
                      <a:pt x="493" y="564"/>
                    </a:cubicBezTo>
                    <a:cubicBezTo>
                      <a:pt x="493" y="564"/>
                      <a:pt x="493" y="564"/>
                      <a:pt x="493" y="564"/>
                    </a:cubicBezTo>
                    <a:cubicBezTo>
                      <a:pt x="492" y="564"/>
                      <a:pt x="492" y="564"/>
                      <a:pt x="493" y="563"/>
                    </a:cubicBezTo>
                    <a:cubicBezTo>
                      <a:pt x="495" y="561"/>
                      <a:pt x="496" y="560"/>
                      <a:pt x="496" y="559"/>
                    </a:cubicBezTo>
                    <a:cubicBezTo>
                      <a:pt x="497" y="559"/>
                      <a:pt x="497" y="558"/>
                      <a:pt x="498" y="557"/>
                    </a:cubicBezTo>
                    <a:cubicBezTo>
                      <a:pt x="498" y="557"/>
                      <a:pt x="498" y="557"/>
                      <a:pt x="498" y="557"/>
                    </a:cubicBezTo>
                    <a:cubicBezTo>
                      <a:pt x="498" y="556"/>
                      <a:pt x="498" y="556"/>
                      <a:pt x="498" y="556"/>
                    </a:cubicBezTo>
                    <a:cubicBezTo>
                      <a:pt x="499" y="556"/>
                      <a:pt x="499" y="556"/>
                      <a:pt x="499" y="556"/>
                    </a:cubicBezTo>
                    <a:cubicBezTo>
                      <a:pt x="499" y="555"/>
                      <a:pt x="500" y="554"/>
                      <a:pt x="500" y="553"/>
                    </a:cubicBezTo>
                    <a:cubicBezTo>
                      <a:pt x="502" y="551"/>
                      <a:pt x="505" y="550"/>
                      <a:pt x="507" y="552"/>
                    </a:cubicBezTo>
                    <a:cubicBezTo>
                      <a:pt x="507" y="552"/>
                      <a:pt x="508" y="553"/>
                      <a:pt x="508" y="554"/>
                    </a:cubicBezTo>
                    <a:cubicBezTo>
                      <a:pt x="508" y="554"/>
                      <a:pt x="508" y="555"/>
                      <a:pt x="507" y="556"/>
                    </a:cubicBezTo>
                    <a:close/>
                    <a:moveTo>
                      <a:pt x="516" y="547"/>
                    </a:moveTo>
                    <a:cubicBezTo>
                      <a:pt x="515" y="548"/>
                      <a:pt x="514" y="549"/>
                      <a:pt x="512" y="549"/>
                    </a:cubicBezTo>
                    <a:cubicBezTo>
                      <a:pt x="511" y="549"/>
                      <a:pt x="511" y="549"/>
                      <a:pt x="510" y="548"/>
                    </a:cubicBezTo>
                    <a:cubicBezTo>
                      <a:pt x="510" y="548"/>
                      <a:pt x="509" y="548"/>
                      <a:pt x="509" y="548"/>
                    </a:cubicBezTo>
                    <a:cubicBezTo>
                      <a:pt x="506" y="546"/>
                      <a:pt x="505" y="544"/>
                      <a:pt x="506" y="541"/>
                    </a:cubicBezTo>
                    <a:cubicBezTo>
                      <a:pt x="507" y="541"/>
                      <a:pt x="507" y="540"/>
                      <a:pt x="507" y="540"/>
                    </a:cubicBezTo>
                    <a:cubicBezTo>
                      <a:pt x="507" y="539"/>
                      <a:pt x="507" y="539"/>
                      <a:pt x="508" y="538"/>
                    </a:cubicBezTo>
                    <a:cubicBezTo>
                      <a:pt x="508" y="537"/>
                      <a:pt x="508" y="537"/>
                      <a:pt x="508" y="536"/>
                    </a:cubicBezTo>
                    <a:cubicBezTo>
                      <a:pt x="509" y="536"/>
                      <a:pt x="509" y="535"/>
                      <a:pt x="509" y="534"/>
                    </a:cubicBezTo>
                    <a:cubicBezTo>
                      <a:pt x="509" y="534"/>
                      <a:pt x="509" y="533"/>
                      <a:pt x="509" y="532"/>
                    </a:cubicBezTo>
                    <a:cubicBezTo>
                      <a:pt x="510" y="532"/>
                      <a:pt x="510" y="531"/>
                      <a:pt x="510" y="531"/>
                    </a:cubicBezTo>
                    <a:cubicBezTo>
                      <a:pt x="510" y="530"/>
                      <a:pt x="510" y="529"/>
                      <a:pt x="510" y="529"/>
                    </a:cubicBezTo>
                    <a:cubicBezTo>
                      <a:pt x="511" y="528"/>
                      <a:pt x="511" y="528"/>
                      <a:pt x="511" y="527"/>
                    </a:cubicBezTo>
                    <a:cubicBezTo>
                      <a:pt x="511" y="526"/>
                      <a:pt x="511" y="526"/>
                      <a:pt x="511" y="525"/>
                    </a:cubicBezTo>
                    <a:cubicBezTo>
                      <a:pt x="511" y="524"/>
                      <a:pt x="512" y="524"/>
                      <a:pt x="512" y="523"/>
                    </a:cubicBezTo>
                    <a:cubicBezTo>
                      <a:pt x="512" y="522"/>
                      <a:pt x="512" y="522"/>
                      <a:pt x="512" y="521"/>
                    </a:cubicBezTo>
                    <a:cubicBezTo>
                      <a:pt x="512" y="520"/>
                      <a:pt x="512" y="520"/>
                      <a:pt x="512" y="519"/>
                    </a:cubicBezTo>
                    <a:cubicBezTo>
                      <a:pt x="512" y="519"/>
                      <a:pt x="513" y="518"/>
                      <a:pt x="513" y="517"/>
                    </a:cubicBezTo>
                    <a:cubicBezTo>
                      <a:pt x="513" y="516"/>
                      <a:pt x="513" y="516"/>
                      <a:pt x="513" y="515"/>
                    </a:cubicBezTo>
                    <a:cubicBezTo>
                      <a:pt x="513" y="515"/>
                      <a:pt x="513" y="514"/>
                      <a:pt x="513" y="513"/>
                    </a:cubicBezTo>
                    <a:cubicBezTo>
                      <a:pt x="513" y="513"/>
                      <a:pt x="513" y="512"/>
                      <a:pt x="513" y="512"/>
                    </a:cubicBezTo>
                    <a:cubicBezTo>
                      <a:pt x="513" y="512"/>
                      <a:pt x="513" y="512"/>
                      <a:pt x="513" y="511"/>
                    </a:cubicBezTo>
                    <a:cubicBezTo>
                      <a:pt x="513" y="511"/>
                      <a:pt x="513" y="511"/>
                      <a:pt x="513" y="511"/>
                    </a:cubicBezTo>
                    <a:cubicBezTo>
                      <a:pt x="513" y="508"/>
                      <a:pt x="516" y="506"/>
                      <a:pt x="518" y="506"/>
                    </a:cubicBezTo>
                    <a:cubicBezTo>
                      <a:pt x="527" y="506"/>
                      <a:pt x="527" y="506"/>
                      <a:pt x="527" y="506"/>
                    </a:cubicBezTo>
                    <a:cubicBezTo>
                      <a:pt x="528" y="506"/>
                      <a:pt x="530" y="507"/>
                      <a:pt x="531" y="508"/>
                    </a:cubicBezTo>
                    <a:cubicBezTo>
                      <a:pt x="532" y="509"/>
                      <a:pt x="532" y="510"/>
                      <a:pt x="532" y="511"/>
                    </a:cubicBezTo>
                    <a:cubicBezTo>
                      <a:pt x="530" y="525"/>
                      <a:pt x="525" y="537"/>
                      <a:pt x="516" y="547"/>
                    </a:cubicBezTo>
                    <a:close/>
                    <a:moveTo>
                      <a:pt x="531" y="499"/>
                    </a:moveTo>
                    <a:cubicBezTo>
                      <a:pt x="530" y="500"/>
                      <a:pt x="528" y="501"/>
                      <a:pt x="527" y="501"/>
                    </a:cubicBezTo>
                    <a:cubicBezTo>
                      <a:pt x="518" y="501"/>
                      <a:pt x="518" y="501"/>
                      <a:pt x="518" y="501"/>
                    </a:cubicBezTo>
                    <a:cubicBezTo>
                      <a:pt x="516" y="501"/>
                      <a:pt x="513" y="499"/>
                      <a:pt x="513" y="496"/>
                    </a:cubicBezTo>
                    <a:cubicBezTo>
                      <a:pt x="513" y="496"/>
                      <a:pt x="513" y="495"/>
                      <a:pt x="513" y="495"/>
                    </a:cubicBezTo>
                    <a:cubicBezTo>
                      <a:pt x="513" y="495"/>
                      <a:pt x="513" y="495"/>
                      <a:pt x="513" y="495"/>
                    </a:cubicBezTo>
                    <a:cubicBezTo>
                      <a:pt x="513" y="494"/>
                      <a:pt x="513" y="494"/>
                      <a:pt x="513" y="493"/>
                    </a:cubicBezTo>
                    <a:cubicBezTo>
                      <a:pt x="513" y="493"/>
                      <a:pt x="513" y="492"/>
                      <a:pt x="513" y="491"/>
                    </a:cubicBezTo>
                    <a:cubicBezTo>
                      <a:pt x="513" y="491"/>
                      <a:pt x="513" y="490"/>
                      <a:pt x="513" y="489"/>
                    </a:cubicBezTo>
                    <a:cubicBezTo>
                      <a:pt x="513" y="489"/>
                      <a:pt x="512" y="488"/>
                      <a:pt x="512" y="487"/>
                    </a:cubicBezTo>
                    <a:cubicBezTo>
                      <a:pt x="512" y="487"/>
                      <a:pt x="512" y="486"/>
                      <a:pt x="512" y="486"/>
                    </a:cubicBezTo>
                    <a:cubicBezTo>
                      <a:pt x="512" y="485"/>
                      <a:pt x="512" y="484"/>
                      <a:pt x="512" y="483"/>
                    </a:cubicBezTo>
                    <a:cubicBezTo>
                      <a:pt x="512" y="483"/>
                      <a:pt x="511" y="482"/>
                      <a:pt x="511" y="482"/>
                    </a:cubicBezTo>
                    <a:cubicBezTo>
                      <a:pt x="511" y="481"/>
                      <a:pt x="511" y="480"/>
                      <a:pt x="511" y="480"/>
                    </a:cubicBezTo>
                    <a:cubicBezTo>
                      <a:pt x="511" y="479"/>
                      <a:pt x="511" y="478"/>
                      <a:pt x="510" y="478"/>
                    </a:cubicBezTo>
                    <a:cubicBezTo>
                      <a:pt x="510" y="477"/>
                      <a:pt x="510" y="476"/>
                      <a:pt x="510" y="476"/>
                    </a:cubicBezTo>
                    <a:cubicBezTo>
                      <a:pt x="510" y="475"/>
                      <a:pt x="510" y="475"/>
                      <a:pt x="509" y="474"/>
                    </a:cubicBezTo>
                    <a:cubicBezTo>
                      <a:pt x="509" y="473"/>
                      <a:pt x="509" y="473"/>
                      <a:pt x="509" y="472"/>
                    </a:cubicBezTo>
                    <a:cubicBezTo>
                      <a:pt x="509" y="472"/>
                      <a:pt x="509" y="471"/>
                      <a:pt x="508" y="470"/>
                    </a:cubicBezTo>
                    <a:cubicBezTo>
                      <a:pt x="508" y="470"/>
                      <a:pt x="508" y="469"/>
                      <a:pt x="508" y="469"/>
                    </a:cubicBezTo>
                    <a:cubicBezTo>
                      <a:pt x="507" y="468"/>
                      <a:pt x="507" y="467"/>
                      <a:pt x="507" y="467"/>
                    </a:cubicBezTo>
                    <a:cubicBezTo>
                      <a:pt x="507" y="466"/>
                      <a:pt x="507" y="466"/>
                      <a:pt x="506" y="465"/>
                    </a:cubicBezTo>
                    <a:cubicBezTo>
                      <a:pt x="505" y="463"/>
                      <a:pt x="506" y="460"/>
                      <a:pt x="509" y="459"/>
                    </a:cubicBezTo>
                    <a:cubicBezTo>
                      <a:pt x="509" y="459"/>
                      <a:pt x="510" y="459"/>
                      <a:pt x="510" y="458"/>
                    </a:cubicBezTo>
                    <a:cubicBezTo>
                      <a:pt x="511" y="458"/>
                      <a:pt x="511" y="458"/>
                      <a:pt x="512" y="458"/>
                    </a:cubicBezTo>
                    <a:cubicBezTo>
                      <a:pt x="514" y="458"/>
                      <a:pt x="515" y="458"/>
                      <a:pt x="516" y="459"/>
                    </a:cubicBezTo>
                    <a:cubicBezTo>
                      <a:pt x="525" y="470"/>
                      <a:pt x="530" y="482"/>
                      <a:pt x="532" y="495"/>
                    </a:cubicBezTo>
                    <a:cubicBezTo>
                      <a:pt x="532" y="496"/>
                      <a:pt x="532" y="498"/>
                      <a:pt x="531" y="499"/>
                    </a:cubicBezTo>
                    <a:close/>
                    <a:moveTo>
                      <a:pt x="649" y="624"/>
                    </a:moveTo>
                    <a:cubicBezTo>
                      <a:pt x="648" y="624"/>
                      <a:pt x="648" y="624"/>
                      <a:pt x="648" y="624"/>
                    </a:cubicBezTo>
                    <a:cubicBezTo>
                      <a:pt x="647" y="624"/>
                      <a:pt x="646" y="624"/>
                      <a:pt x="645" y="624"/>
                    </a:cubicBezTo>
                    <a:cubicBezTo>
                      <a:pt x="643" y="625"/>
                      <a:pt x="642" y="625"/>
                      <a:pt x="641" y="625"/>
                    </a:cubicBezTo>
                    <a:cubicBezTo>
                      <a:pt x="628" y="629"/>
                      <a:pt x="619" y="640"/>
                      <a:pt x="619" y="654"/>
                    </a:cubicBezTo>
                    <a:cubicBezTo>
                      <a:pt x="619" y="668"/>
                      <a:pt x="628" y="679"/>
                      <a:pt x="641" y="683"/>
                    </a:cubicBezTo>
                    <a:cubicBezTo>
                      <a:pt x="642" y="683"/>
                      <a:pt x="643" y="684"/>
                      <a:pt x="645" y="684"/>
                    </a:cubicBezTo>
                    <a:cubicBezTo>
                      <a:pt x="646" y="684"/>
                      <a:pt x="647" y="684"/>
                      <a:pt x="648" y="684"/>
                    </a:cubicBezTo>
                    <a:cubicBezTo>
                      <a:pt x="649" y="684"/>
                      <a:pt x="649" y="684"/>
                      <a:pt x="649" y="684"/>
                    </a:cubicBezTo>
                    <a:cubicBezTo>
                      <a:pt x="665" y="684"/>
                      <a:pt x="679" y="671"/>
                      <a:pt x="679" y="654"/>
                    </a:cubicBezTo>
                    <a:cubicBezTo>
                      <a:pt x="679" y="638"/>
                      <a:pt x="665" y="624"/>
                      <a:pt x="649" y="624"/>
                    </a:cubicBezTo>
                    <a:close/>
                    <a:moveTo>
                      <a:pt x="649" y="574"/>
                    </a:moveTo>
                    <a:cubicBezTo>
                      <a:pt x="597" y="574"/>
                      <a:pt x="556" y="616"/>
                      <a:pt x="556" y="667"/>
                    </a:cubicBezTo>
                    <a:cubicBezTo>
                      <a:pt x="556" y="718"/>
                      <a:pt x="597" y="759"/>
                      <a:pt x="649" y="759"/>
                    </a:cubicBezTo>
                    <a:cubicBezTo>
                      <a:pt x="700" y="759"/>
                      <a:pt x="741" y="718"/>
                      <a:pt x="741" y="667"/>
                    </a:cubicBezTo>
                    <a:cubicBezTo>
                      <a:pt x="741" y="616"/>
                      <a:pt x="700" y="574"/>
                      <a:pt x="649" y="574"/>
                    </a:cubicBezTo>
                    <a:close/>
                    <a:moveTo>
                      <a:pt x="662" y="713"/>
                    </a:moveTo>
                    <a:cubicBezTo>
                      <a:pt x="661" y="714"/>
                      <a:pt x="660" y="715"/>
                      <a:pt x="659" y="716"/>
                    </a:cubicBezTo>
                    <a:cubicBezTo>
                      <a:pt x="659" y="717"/>
                      <a:pt x="658" y="719"/>
                      <a:pt x="657" y="720"/>
                    </a:cubicBezTo>
                    <a:cubicBezTo>
                      <a:pt x="657" y="720"/>
                      <a:pt x="657" y="720"/>
                      <a:pt x="657" y="720"/>
                    </a:cubicBezTo>
                    <a:cubicBezTo>
                      <a:pt x="655" y="722"/>
                      <a:pt x="652" y="724"/>
                      <a:pt x="649" y="724"/>
                    </a:cubicBezTo>
                    <a:cubicBezTo>
                      <a:pt x="645" y="724"/>
                      <a:pt x="642" y="722"/>
                      <a:pt x="641" y="720"/>
                    </a:cubicBezTo>
                    <a:cubicBezTo>
                      <a:pt x="640" y="719"/>
                      <a:pt x="640" y="719"/>
                      <a:pt x="639" y="718"/>
                    </a:cubicBezTo>
                    <a:cubicBezTo>
                      <a:pt x="639" y="717"/>
                      <a:pt x="638" y="716"/>
                      <a:pt x="637" y="715"/>
                    </a:cubicBezTo>
                    <a:cubicBezTo>
                      <a:pt x="636" y="714"/>
                      <a:pt x="635" y="713"/>
                      <a:pt x="634" y="711"/>
                    </a:cubicBezTo>
                    <a:cubicBezTo>
                      <a:pt x="620" y="692"/>
                      <a:pt x="604" y="668"/>
                      <a:pt x="604" y="654"/>
                    </a:cubicBezTo>
                    <a:cubicBezTo>
                      <a:pt x="604" y="632"/>
                      <a:pt x="620" y="614"/>
                      <a:pt x="641" y="611"/>
                    </a:cubicBezTo>
                    <a:cubicBezTo>
                      <a:pt x="642" y="610"/>
                      <a:pt x="643" y="610"/>
                      <a:pt x="645" y="610"/>
                    </a:cubicBezTo>
                    <a:cubicBezTo>
                      <a:pt x="646" y="610"/>
                      <a:pt x="647" y="610"/>
                      <a:pt x="648" y="610"/>
                    </a:cubicBezTo>
                    <a:cubicBezTo>
                      <a:pt x="649" y="610"/>
                      <a:pt x="649" y="610"/>
                      <a:pt x="649" y="610"/>
                    </a:cubicBezTo>
                    <a:cubicBezTo>
                      <a:pt x="673" y="610"/>
                      <a:pt x="693" y="630"/>
                      <a:pt x="693" y="654"/>
                    </a:cubicBezTo>
                    <a:cubicBezTo>
                      <a:pt x="693" y="668"/>
                      <a:pt x="677" y="694"/>
                      <a:pt x="662" y="713"/>
                    </a:cubicBezTo>
                    <a:close/>
                    <a:moveTo>
                      <a:pt x="660" y="943"/>
                    </a:moveTo>
                    <a:cubicBezTo>
                      <a:pt x="657" y="870"/>
                      <a:pt x="657" y="870"/>
                      <a:pt x="657" y="870"/>
                    </a:cubicBezTo>
                    <a:cubicBezTo>
                      <a:pt x="670" y="864"/>
                      <a:pt x="684" y="857"/>
                      <a:pt x="697" y="849"/>
                    </a:cubicBezTo>
                    <a:cubicBezTo>
                      <a:pt x="754" y="895"/>
                      <a:pt x="754" y="895"/>
                      <a:pt x="754" y="895"/>
                    </a:cubicBezTo>
                    <a:cubicBezTo>
                      <a:pt x="773" y="881"/>
                      <a:pt x="773" y="881"/>
                      <a:pt x="773" y="881"/>
                    </a:cubicBezTo>
                    <a:cubicBezTo>
                      <a:pt x="792" y="867"/>
                      <a:pt x="792" y="867"/>
                      <a:pt x="792" y="867"/>
                    </a:cubicBezTo>
                    <a:cubicBezTo>
                      <a:pt x="767" y="798"/>
                      <a:pt x="767" y="798"/>
                      <a:pt x="767" y="798"/>
                    </a:cubicBezTo>
                    <a:cubicBezTo>
                      <a:pt x="772" y="793"/>
                      <a:pt x="778" y="788"/>
                      <a:pt x="783" y="783"/>
                    </a:cubicBezTo>
                    <a:cubicBezTo>
                      <a:pt x="788" y="778"/>
                      <a:pt x="793" y="772"/>
                      <a:pt x="798" y="767"/>
                    </a:cubicBezTo>
                    <a:cubicBezTo>
                      <a:pt x="867" y="792"/>
                      <a:pt x="867" y="792"/>
                      <a:pt x="867" y="792"/>
                    </a:cubicBezTo>
                    <a:cubicBezTo>
                      <a:pt x="881" y="773"/>
                      <a:pt x="881" y="773"/>
                      <a:pt x="881" y="773"/>
                    </a:cubicBezTo>
                    <a:cubicBezTo>
                      <a:pt x="895" y="754"/>
                      <a:pt x="895" y="754"/>
                      <a:pt x="895" y="754"/>
                    </a:cubicBezTo>
                    <a:cubicBezTo>
                      <a:pt x="849" y="697"/>
                      <a:pt x="849" y="697"/>
                      <a:pt x="849" y="697"/>
                    </a:cubicBezTo>
                    <a:cubicBezTo>
                      <a:pt x="857" y="684"/>
                      <a:pt x="863" y="671"/>
                      <a:pt x="869" y="657"/>
                    </a:cubicBezTo>
                    <a:cubicBezTo>
                      <a:pt x="943" y="660"/>
                      <a:pt x="943" y="660"/>
                      <a:pt x="943" y="660"/>
                    </a:cubicBezTo>
                    <a:cubicBezTo>
                      <a:pt x="950" y="638"/>
                      <a:pt x="950" y="638"/>
                      <a:pt x="950" y="638"/>
                    </a:cubicBezTo>
                    <a:cubicBezTo>
                      <a:pt x="957" y="615"/>
                      <a:pt x="957" y="615"/>
                      <a:pt x="957" y="615"/>
                    </a:cubicBezTo>
                    <a:cubicBezTo>
                      <a:pt x="896" y="574"/>
                      <a:pt x="896" y="574"/>
                      <a:pt x="896" y="574"/>
                    </a:cubicBezTo>
                    <a:cubicBezTo>
                      <a:pt x="899" y="560"/>
                      <a:pt x="902" y="545"/>
                      <a:pt x="903" y="530"/>
                    </a:cubicBezTo>
                    <a:cubicBezTo>
                      <a:pt x="974" y="510"/>
                      <a:pt x="974" y="510"/>
                      <a:pt x="974" y="510"/>
                    </a:cubicBezTo>
                    <a:cubicBezTo>
                      <a:pt x="974" y="487"/>
                      <a:pt x="974" y="487"/>
                      <a:pt x="974" y="487"/>
                    </a:cubicBezTo>
                    <a:cubicBezTo>
                      <a:pt x="974" y="464"/>
                      <a:pt x="974" y="464"/>
                      <a:pt x="974" y="464"/>
                    </a:cubicBezTo>
                    <a:cubicBezTo>
                      <a:pt x="903" y="444"/>
                      <a:pt x="903" y="444"/>
                      <a:pt x="903" y="444"/>
                    </a:cubicBezTo>
                    <a:cubicBezTo>
                      <a:pt x="902" y="429"/>
                      <a:pt x="899" y="414"/>
                      <a:pt x="896" y="400"/>
                    </a:cubicBezTo>
                    <a:cubicBezTo>
                      <a:pt x="957" y="359"/>
                      <a:pt x="957" y="359"/>
                      <a:pt x="957" y="359"/>
                    </a:cubicBezTo>
                    <a:cubicBezTo>
                      <a:pt x="950" y="336"/>
                      <a:pt x="950" y="336"/>
                      <a:pt x="950" y="336"/>
                    </a:cubicBezTo>
                    <a:cubicBezTo>
                      <a:pt x="943" y="314"/>
                      <a:pt x="943" y="314"/>
                      <a:pt x="943" y="314"/>
                    </a:cubicBezTo>
                    <a:cubicBezTo>
                      <a:pt x="869" y="317"/>
                      <a:pt x="869" y="317"/>
                      <a:pt x="869" y="317"/>
                    </a:cubicBezTo>
                    <a:cubicBezTo>
                      <a:pt x="863" y="303"/>
                      <a:pt x="857" y="290"/>
                      <a:pt x="849" y="277"/>
                    </a:cubicBezTo>
                    <a:cubicBezTo>
                      <a:pt x="895" y="220"/>
                      <a:pt x="895" y="220"/>
                      <a:pt x="895" y="220"/>
                    </a:cubicBezTo>
                    <a:cubicBezTo>
                      <a:pt x="881" y="201"/>
                      <a:pt x="881" y="201"/>
                      <a:pt x="881" y="201"/>
                    </a:cubicBezTo>
                    <a:cubicBezTo>
                      <a:pt x="867" y="182"/>
                      <a:pt x="867" y="182"/>
                      <a:pt x="867" y="182"/>
                    </a:cubicBezTo>
                    <a:cubicBezTo>
                      <a:pt x="798" y="207"/>
                      <a:pt x="798" y="207"/>
                      <a:pt x="798" y="207"/>
                    </a:cubicBezTo>
                    <a:cubicBezTo>
                      <a:pt x="793" y="202"/>
                      <a:pt x="788" y="196"/>
                      <a:pt x="783" y="191"/>
                    </a:cubicBezTo>
                    <a:cubicBezTo>
                      <a:pt x="778" y="186"/>
                      <a:pt x="772" y="181"/>
                      <a:pt x="767" y="176"/>
                    </a:cubicBezTo>
                    <a:cubicBezTo>
                      <a:pt x="792" y="107"/>
                      <a:pt x="792" y="107"/>
                      <a:pt x="792" y="107"/>
                    </a:cubicBezTo>
                    <a:cubicBezTo>
                      <a:pt x="773" y="93"/>
                      <a:pt x="773" y="93"/>
                      <a:pt x="773" y="93"/>
                    </a:cubicBezTo>
                    <a:cubicBezTo>
                      <a:pt x="754" y="79"/>
                      <a:pt x="754" y="79"/>
                      <a:pt x="754" y="79"/>
                    </a:cubicBezTo>
                    <a:cubicBezTo>
                      <a:pt x="697" y="125"/>
                      <a:pt x="697" y="125"/>
                      <a:pt x="697" y="125"/>
                    </a:cubicBezTo>
                    <a:cubicBezTo>
                      <a:pt x="684" y="117"/>
                      <a:pt x="670" y="110"/>
                      <a:pt x="657" y="104"/>
                    </a:cubicBezTo>
                    <a:cubicBezTo>
                      <a:pt x="660" y="31"/>
                      <a:pt x="660" y="31"/>
                      <a:pt x="660" y="31"/>
                    </a:cubicBezTo>
                    <a:cubicBezTo>
                      <a:pt x="637" y="24"/>
                      <a:pt x="637" y="24"/>
                      <a:pt x="637" y="24"/>
                    </a:cubicBezTo>
                    <a:cubicBezTo>
                      <a:pt x="615" y="16"/>
                      <a:pt x="615" y="16"/>
                      <a:pt x="615" y="16"/>
                    </a:cubicBezTo>
                    <a:cubicBezTo>
                      <a:pt x="574" y="78"/>
                      <a:pt x="574" y="78"/>
                      <a:pt x="574" y="78"/>
                    </a:cubicBezTo>
                    <a:cubicBezTo>
                      <a:pt x="560" y="75"/>
                      <a:pt x="545" y="72"/>
                      <a:pt x="530" y="71"/>
                    </a:cubicBezTo>
                    <a:cubicBezTo>
                      <a:pt x="510" y="0"/>
                      <a:pt x="510" y="0"/>
                      <a:pt x="510" y="0"/>
                    </a:cubicBezTo>
                    <a:cubicBezTo>
                      <a:pt x="487" y="0"/>
                      <a:pt x="487" y="0"/>
                      <a:pt x="487" y="0"/>
                    </a:cubicBezTo>
                    <a:cubicBezTo>
                      <a:pt x="463" y="0"/>
                      <a:pt x="463" y="0"/>
                      <a:pt x="463" y="0"/>
                    </a:cubicBezTo>
                    <a:cubicBezTo>
                      <a:pt x="443" y="71"/>
                      <a:pt x="443" y="71"/>
                      <a:pt x="443" y="71"/>
                    </a:cubicBezTo>
                    <a:cubicBezTo>
                      <a:pt x="429" y="72"/>
                      <a:pt x="414" y="75"/>
                      <a:pt x="399" y="78"/>
                    </a:cubicBezTo>
                    <a:cubicBezTo>
                      <a:pt x="359" y="16"/>
                      <a:pt x="359" y="16"/>
                      <a:pt x="359" y="16"/>
                    </a:cubicBezTo>
                    <a:cubicBezTo>
                      <a:pt x="336" y="24"/>
                      <a:pt x="336" y="24"/>
                      <a:pt x="336" y="24"/>
                    </a:cubicBezTo>
                    <a:cubicBezTo>
                      <a:pt x="314" y="31"/>
                      <a:pt x="314" y="31"/>
                      <a:pt x="314" y="31"/>
                    </a:cubicBezTo>
                    <a:cubicBezTo>
                      <a:pt x="317" y="104"/>
                      <a:pt x="317" y="104"/>
                      <a:pt x="317" y="104"/>
                    </a:cubicBezTo>
                    <a:cubicBezTo>
                      <a:pt x="303" y="110"/>
                      <a:pt x="290" y="117"/>
                      <a:pt x="277" y="125"/>
                    </a:cubicBezTo>
                    <a:cubicBezTo>
                      <a:pt x="219" y="79"/>
                      <a:pt x="219" y="79"/>
                      <a:pt x="219" y="79"/>
                    </a:cubicBezTo>
                    <a:cubicBezTo>
                      <a:pt x="200" y="93"/>
                      <a:pt x="200" y="93"/>
                      <a:pt x="200" y="93"/>
                    </a:cubicBezTo>
                    <a:cubicBezTo>
                      <a:pt x="182" y="107"/>
                      <a:pt x="182" y="107"/>
                      <a:pt x="182" y="107"/>
                    </a:cubicBezTo>
                    <a:cubicBezTo>
                      <a:pt x="207" y="176"/>
                      <a:pt x="207" y="176"/>
                      <a:pt x="207" y="176"/>
                    </a:cubicBezTo>
                    <a:cubicBezTo>
                      <a:pt x="202" y="181"/>
                      <a:pt x="196" y="186"/>
                      <a:pt x="191" y="191"/>
                    </a:cubicBezTo>
                    <a:cubicBezTo>
                      <a:pt x="186" y="196"/>
                      <a:pt x="181" y="202"/>
                      <a:pt x="176" y="207"/>
                    </a:cubicBezTo>
                    <a:cubicBezTo>
                      <a:pt x="106" y="182"/>
                      <a:pt x="106" y="182"/>
                      <a:pt x="106" y="182"/>
                    </a:cubicBezTo>
                    <a:cubicBezTo>
                      <a:pt x="93" y="201"/>
                      <a:pt x="93" y="201"/>
                      <a:pt x="93" y="201"/>
                    </a:cubicBezTo>
                    <a:cubicBezTo>
                      <a:pt x="79" y="220"/>
                      <a:pt x="79" y="220"/>
                      <a:pt x="79" y="220"/>
                    </a:cubicBezTo>
                    <a:cubicBezTo>
                      <a:pt x="124" y="277"/>
                      <a:pt x="124" y="277"/>
                      <a:pt x="124" y="277"/>
                    </a:cubicBezTo>
                    <a:cubicBezTo>
                      <a:pt x="117" y="290"/>
                      <a:pt x="110" y="303"/>
                      <a:pt x="104" y="317"/>
                    </a:cubicBezTo>
                    <a:cubicBezTo>
                      <a:pt x="31" y="314"/>
                      <a:pt x="31" y="314"/>
                      <a:pt x="31" y="314"/>
                    </a:cubicBezTo>
                    <a:cubicBezTo>
                      <a:pt x="23" y="336"/>
                      <a:pt x="23" y="336"/>
                      <a:pt x="23" y="336"/>
                    </a:cubicBezTo>
                    <a:cubicBezTo>
                      <a:pt x="16" y="359"/>
                      <a:pt x="16" y="359"/>
                      <a:pt x="16" y="359"/>
                    </a:cubicBezTo>
                    <a:cubicBezTo>
                      <a:pt x="77" y="400"/>
                      <a:pt x="77" y="400"/>
                      <a:pt x="77" y="400"/>
                    </a:cubicBezTo>
                    <a:cubicBezTo>
                      <a:pt x="74" y="414"/>
                      <a:pt x="72" y="429"/>
                      <a:pt x="70" y="444"/>
                    </a:cubicBezTo>
                    <a:cubicBezTo>
                      <a:pt x="0" y="464"/>
                      <a:pt x="0" y="464"/>
                      <a:pt x="0" y="464"/>
                    </a:cubicBezTo>
                    <a:cubicBezTo>
                      <a:pt x="0" y="487"/>
                      <a:pt x="0" y="487"/>
                      <a:pt x="0" y="487"/>
                    </a:cubicBezTo>
                    <a:cubicBezTo>
                      <a:pt x="0" y="510"/>
                      <a:pt x="0" y="510"/>
                      <a:pt x="0" y="510"/>
                    </a:cubicBezTo>
                    <a:cubicBezTo>
                      <a:pt x="70" y="530"/>
                      <a:pt x="70" y="530"/>
                      <a:pt x="70" y="530"/>
                    </a:cubicBezTo>
                    <a:cubicBezTo>
                      <a:pt x="72" y="545"/>
                      <a:pt x="74" y="560"/>
                      <a:pt x="77" y="574"/>
                    </a:cubicBezTo>
                    <a:cubicBezTo>
                      <a:pt x="16" y="615"/>
                      <a:pt x="16" y="615"/>
                      <a:pt x="16" y="615"/>
                    </a:cubicBezTo>
                    <a:cubicBezTo>
                      <a:pt x="23" y="638"/>
                      <a:pt x="23" y="638"/>
                      <a:pt x="23" y="638"/>
                    </a:cubicBezTo>
                    <a:cubicBezTo>
                      <a:pt x="31" y="660"/>
                      <a:pt x="31" y="660"/>
                      <a:pt x="31" y="660"/>
                    </a:cubicBezTo>
                    <a:cubicBezTo>
                      <a:pt x="104" y="657"/>
                      <a:pt x="104" y="657"/>
                      <a:pt x="104" y="657"/>
                    </a:cubicBezTo>
                    <a:cubicBezTo>
                      <a:pt x="110" y="671"/>
                      <a:pt x="117" y="684"/>
                      <a:pt x="124" y="697"/>
                    </a:cubicBezTo>
                    <a:cubicBezTo>
                      <a:pt x="79" y="754"/>
                      <a:pt x="79" y="754"/>
                      <a:pt x="79" y="754"/>
                    </a:cubicBezTo>
                    <a:cubicBezTo>
                      <a:pt x="93" y="773"/>
                      <a:pt x="93" y="773"/>
                      <a:pt x="93" y="773"/>
                    </a:cubicBezTo>
                    <a:cubicBezTo>
                      <a:pt x="106" y="792"/>
                      <a:pt x="106" y="792"/>
                      <a:pt x="106" y="792"/>
                    </a:cubicBezTo>
                    <a:cubicBezTo>
                      <a:pt x="176" y="767"/>
                      <a:pt x="176" y="767"/>
                      <a:pt x="176" y="767"/>
                    </a:cubicBezTo>
                    <a:cubicBezTo>
                      <a:pt x="181" y="772"/>
                      <a:pt x="186" y="778"/>
                      <a:pt x="191" y="783"/>
                    </a:cubicBezTo>
                    <a:cubicBezTo>
                      <a:pt x="196" y="788"/>
                      <a:pt x="202" y="793"/>
                      <a:pt x="207" y="798"/>
                    </a:cubicBezTo>
                    <a:cubicBezTo>
                      <a:pt x="182" y="867"/>
                      <a:pt x="182" y="867"/>
                      <a:pt x="182" y="867"/>
                    </a:cubicBezTo>
                    <a:cubicBezTo>
                      <a:pt x="200" y="881"/>
                      <a:pt x="200" y="881"/>
                      <a:pt x="200" y="881"/>
                    </a:cubicBezTo>
                    <a:cubicBezTo>
                      <a:pt x="219" y="895"/>
                      <a:pt x="219" y="895"/>
                      <a:pt x="219" y="895"/>
                    </a:cubicBezTo>
                    <a:cubicBezTo>
                      <a:pt x="277" y="849"/>
                      <a:pt x="277" y="849"/>
                      <a:pt x="277" y="849"/>
                    </a:cubicBezTo>
                    <a:cubicBezTo>
                      <a:pt x="290" y="857"/>
                      <a:pt x="303" y="864"/>
                      <a:pt x="317" y="870"/>
                    </a:cubicBezTo>
                    <a:cubicBezTo>
                      <a:pt x="314" y="943"/>
                      <a:pt x="314" y="943"/>
                      <a:pt x="314" y="943"/>
                    </a:cubicBezTo>
                    <a:cubicBezTo>
                      <a:pt x="336" y="950"/>
                      <a:pt x="336" y="950"/>
                      <a:pt x="336" y="950"/>
                    </a:cubicBezTo>
                    <a:cubicBezTo>
                      <a:pt x="359" y="958"/>
                      <a:pt x="359" y="958"/>
                      <a:pt x="359" y="958"/>
                    </a:cubicBezTo>
                    <a:cubicBezTo>
                      <a:pt x="399" y="896"/>
                      <a:pt x="399" y="896"/>
                      <a:pt x="399" y="896"/>
                    </a:cubicBezTo>
                    <a:cubicBezTo>
                      <a:pt x="414" y="900"/>
                      <a:pt x="429" y="902"/>
                      <a:pt x="443" y="903"/>
                    </a:cubicBezTo>
                    <a:cubicBezTo>
                      <a:pt x="463" y="974"/>
                      <a:pt x="463" y="974"/>
                      <a:pt x="463" y="974"/>
                    </a:cubicBezTo>
                    <a:cubicBezTo>
                      <a:pt x="487" y="974"/>
                      <a:pt x="487" y="974"/>
                      <a:pt x="487" y="974"/>
                    </a:cubicBezTo>
                    <a:cubicBezTo>
                      <a:pt x="510" y="974"/>
                      <a:pt x="510" y="974"/>
                      <a:pt x="510" y="974"/>
                    </a:cubicBezTo>
                    <a:cubicBezTo>
                      <a:pt x="530" y="903"/>
                      <a:pt x="530" y="903"/>
                      <a:pt x="530" y="903"/>
                    </a:cubicBezTo>
                    <a:cubicBezTo>
                      <a:pt x="545" y="902"/>
                      <a:pt x="560" y="900"/>
                      <a:pt x="574" y="896"/>
                    </a:cubicBezTo>
                    <a:cubicBezTo>
                      <a:pt x="615" y="958"/>
                      <a:pt x="615" y="958"/>
                      <a:pt x="615" y="958"/>
                    </a:cubicBezTo>
                    <a:cubicBezTo>
                      <a:pt x="637" y="950"/>
                      <a:pt x="637" y="950"/>
                      <a:pt x="637" y="950"/>
                    </a:cubicBezTo>
                    <a:lnTo>
                      <a:pt x="660" y="943"/>
                    </a:lnTo>
                    <a:close/>
                    <a:moveTo>
                      <a:pt x="487" y="858"/>
                    </a:moveTo>
                    <a:cubicBezTo>
                      <a:pt x="282" y="858"/>
                      <a:pt x="116" y="692"/>
                      <a:pt x="116" y="487"/>
                    </a:cubicBezTo>
                    <a:cubicBezTo>
                      <a:pt x="116" y="282"/>
                      <a:pt x="282" y="116"/>
                      <a:pt x="487" y="116"/>
                    </a:cubicBezTo>
                    <a:cubicBezTo>
                      <a:pt x="692" y="116"/>
                      <a:pt x="858" y="282"/>
                      <a:pt x="858" y="487"/>
                    </a:cubicBezTo>
                    <a:cubicBezTo>
                      <a:pt x="858" y="692"/>
                      <a:pt x="692" y="858"/>
                      <a:pt x="487" y="858"/>
                    </a:cubicBezTo>
                    <a:close/>
                    <a:moveTo>
                      <a:pt x="334" y="428"/>
                    </a:moveTo>
                    <a:cubicBezTo>
                      <a:pt x="334" y="382"/>
                      <a:pt x="297" y="345"/>
                      <a:pt x="251" y="345"/>
                    </a:cubicBezTo>
                    <a:cubicBezTo>
                      <a:pt x="205" y="345"/>
                      <a:pt x="168" y="382"/>
                      <a:pt x="168" y="428"/>
                    </a:cubicBezTo>
                    <a:cubicBezTo>
                      <a:pt x="168" y="473"/>
                      <a:pt x="205" y="510"/>
                      <a:pt x="251" y="510"/>
                    </a:cubicBezTo>
                    <a:cubicBezTo>
                      <a:pt x="297" y="510"/>
                      <a:pt x="334" y="473"/>
                      <a:pt x="334" y="428"/>
                    </a:cubicBezTo>
                    <a:close/>
                    <a:moveTo>
                      <a:pt x="302" y="405"/>
                    </a:moveTo>
                    <a:cubicBezTo>
                      <a:pt x="302" y="450"/>
                      <a:pt x="302" y="450"/>
                      <a:pt x="302" y="450"/>
                    </a:cubicBezTo>
                    <a:cubicBezTo>
                      <a:pt x="302" y="452"/>
                      <a:pt x="301" y="455"/>
                      <a:pt x="300" y="456"/>
                    </a:cubicBezTo>
                    <a:cubicBezTo>
                      <a:pt x="265" y="427"/>
                      <a:pt x="265" y="427"/>
                      <a:pt x="265" y="427"/>
                    </a:cubicBezTo>
                    <a:cubicBezTo>
                      <a:pt x="300" y="399"/>
                      <a:pt x="300" y="399"/>
                      <a:pt x="300" y="399"/>
                    </a:cubicBezTo>
                    <a:cubicBezTo>
                      <a:pt x="301" y="401"/>
                      <a:pt x="302" y="403"/>
                      <a:pt x="302" y="405"/>
                    </a:cubicBezTo>
                    <a:close/>
                    <a:moveTo>
                      <a:pt x="212" y="392"/>
                    </a:moveTo>
                    <a:cubicBezTo>
                      <a:pt x="289" y="392"/>
                      <a:pt x="289" y="392"/>
                      <a:pt x="289" y="392"/>
                    </a:cubicBezTo>
                    <a:cubicBezTo>
                      <a:pt x="291" y="392"/>
                      <a:pt x="293" y="393"/>
                      <a:pt x="295" y="394"/>
                    </a:cubicBezTo>
                    <a:cubicBezTo>
                      <a:pt x="260" y="423"/>
                      <a:pt x="260" y="423"/>
                      <a:pt x="260" y="423"/>
                    </a:cubicBezTo>
                    <a:cubicBezTo>
                      <a:pt x="257" y="425"/>
                      <a:pt x="257" y="425"/>
                      <a:pt x="257" y="425"/>
                    </a:cubicBezTo>
                    <a:cubicBezTo>
                      <a:pt x="257" y="426"/>
                      <a:pt x="257" y="426"/>
                      <a:pt x="257" y="426"/>
                    </a:cubicBezTo>
                    <a:cubicBezTo>
                      <a:pt x="253" y="428"/>
                      <a:pt x="248" y="428"/>
                      <a:pt x="245" y="426"/>
                    </a:cubicBezTo>
                    <a:cubicBezTo>
                      <a:pt x="244" y="425"/>
                      <a:pt x="244" y="425"/>
                      <a:pt x="244" y="425"/>
                    </a:cubicBezTo>
                    <a:cubicBezTo>
                      <a:pt x="241" y="423"/>
                      <a:pt x="241" y="423"/>
                      <a:pt x="241" y="423"/>
                    </a:cubicBezTo>
                    <a:cubicBezTo>
                      <a:pt x="207" y="394"/>
                      <a:pt x="207" y="394"/>
                      <a:pt x="207" y="394"/>
                    </a:cubicBezTo>
                    <a:cubicBezTo>
                      <a:pt x="208" y="393"/>
                      <a:pt x="210" y="392"/>
                      <a:pt x="212" y="392"/>
                    </a:cubicBezTo>
                    <a:close/>
                    <a:moveTo>
                      <a:pt x="199" y="450"/>
                    </a:moveTo>
                    <a:cubicBezTo>
                      <a:pt x="199" y="405"/>
                      <a:pt x="199" y="405"/>
                      <a:pt x="199" y="405"/>
                    </a:cubicBezTo>
                    <a:cubicBezTo>
                      <a:pt x="199" y="403"/>
                      <a:pt x="200" y="401"/>
                      <a:pt x="202" y="399"/>
                    </a:cubicBezTo>
                    <a:cubicBezTo>
                      <a:pt x="236" y="427"/>
                      <a:pt x="236" y="427"/>
                      <a:pt x="236" y="427"/>
                    </a:cubicBezTo>
                    <a:cubicBezTo>
                      <a:pt x="202" y="456"/>
                      <a:pt x="202" y="456"/>
                      <a:pt x="202" y="456"/>
                    </a:cubicBezTo>
                    <a:cubicBezTo>
                      <a:pt x="200" y="455"/>
                      <a:pt x="199" y="452"/>
                      <a:pt x="199" y="450"/>
                    </a:cubicBezTo>
                    <a:close/>
                    <a:moveTo>
                      <a:pt x="207" y="461"/>
                    </a:moveTo>
                    <a:cubicBezTo>
                      <a:pt x="241" y="432"/>
                      <a:pt x="241" y="432"/>
                      <a:pt x="241" y="432"/>
                    </a:cubicBezTo>
                    <a:cubicBezTo>
                      <a:pt x="243" y="433"/>
                      <a:pt x="243" y="433"/>
                      <a:pt x="243" y="433"/>
                    </a:cubicBezTo>
                    <a:cubicBezTo>
                      <a:pt x="245" y="435"/>
                      <a:pt x="248" y="436"/>
                      <a:pt x="251" y="436"/>
                    </a:cubicBezTo>
                    <a:cubicBezTo>
                      <a:pt x="254" y="436"/>
                      <a:pt x="257" y="435"/>
                      <a:pt x="259" y="433"/>
                    </a:cubicBezTo>
                    <a:cubicBezTo>
                      <a:pt x="260" y="432"/>
                      <a:pt x="260" y="432"/>
                      <a:pt x="260" y="432"/>
                    </a:cubicBezTo>
                    <a:cubicBezTo>
                      <a:pt x="295" y="461"/>
                      <a:pt x="295" y="461"/>
                      <a:pt x="295" y="461"/>
                    </a:cubicBezTo>
                    <a:cubicBezTo>
                      <a:pt x="293" y="462"/>
                      <a:pt x="291" y="463"/>
                      <a:pt x="289" y="463"/>
                    </a:cubicBezTo>
                    <a:cubicBezTo>
                      <a:pt x="212" y="463"/>
                      <a:pt x="212" y="463"/>
                      <a:pt x="212" y="463"/>
                    </a:cubicBezTo>
                    <a:cubicBezTo>
                      <a:pt x="210" y="463"/>
                      <a:pt x="208" y="462"/>
                      <a:pt x="207" y="461"/>
                    </a:cubicBezTo>
                    <a:close/>
                    <a:moveTo>
                      <a:pt x="705" y="1389"/>
                    </a:moveTo>
                    <a:cubicBezTo>
                      <a:pt x="705" y="1476"/>
                      <a:pt x="705" y="1476"/>
                      <a:pt x="705" y="1476"/>
                    </a:cubicBezTo>
                    <a:cubicBezTo>
                      <a:pt x="705" y="1476"/>
                      <a:pt x="705" y="1480"/>
                      <a:pt x="709" y="1480"/>
                    </a:cubicBezTo>
                    <a:cubicBezTo>
                      <a:pt x="1056" y="1480"/>
                      <a:pt x="1056" y="1480"/>
                      <a:pt x="1056" y="1480"/>
                    </a:cubicBezTo>
                    <a:cubicBezTo>
                      <a:pt x="1056" y="1476"/>
                      <a:pt x="1056" y="1476"/>
                      <a:pt x="1056" y="1476"/>
                    </a:cubicBezTo>
                    <a:cubicBezTo>
                      <a:pt x="1056" y="1389"/>
                      <a:pt x="1056" y="1389"/>
                      <a:pt x="1056" y="1389"/>
                    </a:cubicBezTo>
                    <a:cubicBezTo>
                      <a:pt x="1056" y="1385"/>
                      <a:pt x="1056" y="1385"/>
                      <a:pt x="1056" y="1385"/>
                    </a:cubicBezTo>
                    <a:cubicBezTo>
                      <a:pt x="709" y="1385"/>
                      <a:pt x="709" y="1385"/>
                      <a:pt x="709" y="1385"/>
                    </a:cubicBezTo>
                    <a:cubicBezTo>
                      <a:pt x="705" y="1385"/>
                      <a:pt x="705" y="1385"/>
                      <a:pt x="705" y="1389"/>
                    </a:cubicBezTo>
                    <a:close/>
                    <a:moveTo>
                      <a:pt x="1022" y="1401"/>
                    </a:moveTo>
                    <a:cubicBezTo>
                      <a:pt x="1022" y="1393"/>
                      <a:pt x="1026" y="1389"/>
                      <a:pt x="1030" y="1389"/>
                    </a:cubicBezTo>
                    <a:cubicBezTo>
                      <a:pt x="1030" y="1389"/>
                      <a:pt x="1035" y="1393"/>
                      <a:pt x="1035" y="1401"/>
                    </a:cubicBezTo>
                    <a:cubicBezTo>
                      <a:pt x="1035" y="1460"/>
                      <a:pt x="1035" y="1460"/>
                      <a:pt x="1035" y="1460"/>
                    </a:cubicBezTo>
                    <a:cubicBezTo>
                      <a:pt x="1035" y="1468"/>
                      <a:pt x="1030" y="1472"/>
                      <a:pt x="1030" y="1472"/>
                    </a:cubicBezTo>
                    <a:cubicBezTo>
                      <a:pt x="1026" y="1472"/>
                      <a:pt x="1022" y="1468"/>
                      <a:pt x="1022" y="1460"/>
                    </a:cubicBezTo>
                    <a:cubicBezTo>
                      <a:pt x="1022" y="1401"/>
                      <a:pt x="1022" y="1401"/>
                      <a:pt x="1022" y="1401"/>
                    </a:cubicBezTo>
                    <a:close/>
                    <a:moveTo>
                      <a:pt x="1001" y="1401"/>
                    </a:moveTo>
                    <a:cubicBezTo>
                      <a:pt x="1001" y="1393"/>
                      <a:pt x="1001" y="1389"/>
                      <a:pt x="1005" y="1389"/>
                    </a:cubicBezTo>
                    <a:cubicBezTo>
                      <a:pt x="1009" y="1389"/>
                      <a:pt x="1013" y="1393"/>
                      <a:pt x="1013" y="1401"/>
                    </a:cubicBezTo>
                    <a:cubicBezTo>
                      <a:pt x="1013" y="1460"/>
                      <a:pt x="1013" y="1460"/>
                      <a:pt x="1013" y="1460"/>
                    </a:cubicBezTo>
                    <a:cubicBezTo>
                      <a:pt x="1013" y="1468"/>
                      <a:pt x="1009" y="1472"/>
                      <a:pt x="1005" y="1472"/>
                    </a:cubicBezTo>
                    <a:cubicBezTo>
                      <a:pt x="1001" y="1472"/>
                      <a:pt x="1001" y="1468"/>
                      <a:pt x="1001" y="1460"/>
                    </a:cubicBezTo>
                    <a:cubicBezTo>
                      <a:pt x="1001" y="1401"/>
                      <a:pt x="1001" y="1401"/>
                      <a:pt x="1001" y="1401"/>
                    </a:cubicBezTo>
                    <a:close/>
                    <a:moveTo>
                      <a:pt x="980" y="1401"/>
                    </a:moveTo>
                    <a:cubicBezTo>
                      <a:pt x="980" y="1393"/>
                      <a:pt x="980" y="1389"/>
                      <a:pt x="984" y="1389"/>
                    </a:cubicBezTo>
                    <a:cubicBezTo>
                      <a:pt x="988" y="1389"/>
                      <a:pt x="992" y="1393"/>
                      <a:pt x="992" y="1401"/>
                    </a:cubicBezTo>
                    <a:cubicBezTo>
                      <a:pt x="992" y="1460"/>
                      <a:pt x="992" y="1460"/>
                      <a:pt x="992" y="1460"/>
                    </a:cubicBezTo>
                    <a:cubicBezTo>
                      <a:pt x="992" y="1468"/>
                      <a:pt x="988" y="1472"/>
                      <a:pt x="984" y="1472"/>
                    </a:cubicBezTo>
                    <a:cubicBezTo>
                      <a:pt x="980" y="1472"/>
                      <a:pt x="980" y="1468"/>
                      <a:pt x="980" y="1460"/>
                    </a:cubicBezTo>
                    <a:cubicBezTo>
                      <a:pt x="980" y="1401"/>
                      <a:pt x="980" y="1401"/>
                      <a:pt x="980" y="1401"/>
                    </a:cubicBezTo>
                    <a:close/>
                    <a:moveTo>
                      <a:pt x="882" y="1422"/>
                    </a:moveTo>
                    <a:cubicBezTo>
                      <a:pt x="887" y="1422"/>
                      <a:pt x="887" y="1426"/>
                      <a:pt x="887" y="1431"/>
                    </a:cubicBezTo>
                    <a:cubicBezTo>
                      <a:pt x="887" y="1435"/>
                      <a:pt x="887" y="1439"/>
                      <a:pt x="882" y="1439"/>
                    </a:cubicBezTo>
                    <a:cubicBezTo>
                      <a:pt x="878" y="1439"/>
                      <a:pt x="874" y="1435"/>
                      <a:pt x="874" y="1431"/>
                    </a:cubicBezTo>
                    <a:cubicBezTo>
                      <a:pt x="874" y="1426"/>
                      <a:pt x="878" y="1422"/>
                      <a:pt x="882" y="1422"/>
                    </a:cubicBezTo>
                    <a:close/>
                    <a:moveTo>
                      <a:pt x="844" y="1422"/>
                    </a:moveTo>
                    <a:cubicBezTo>
                      <a:pt x="848" y="1422"/>
                      <a:pt x="853" y="1426"/>
                      <a:pt x="853" y="1431"/>
                    </a:cubicBezTo>
                    <a:cubicBezTo>
                      <a:pt x="853" y="1435"/>
                      <a:pt x="848" y="1439"/>
                      <a:pt x="844" y="1439"/>
                    </a:cubicBezTo>
                    <a:cubicBezTo>
                      <a:pt x="840" y="1439"/>
                      <a:pt x="840" y="1435"/>
                      <a:pt x="840" y="1431"/>
                    </a:cubicBezTo>
                    <a:cubicBezTo>
                      <a:pt x="840" y="1426"/>
                      <a:pt x="840" y="1422"/>
                      <a:pt x="844" y="1422"/>
                    </a:cubicBezTo>
                    <a:close/>
                    <a:moveTo>
                      <a:pt x="739" y="1401"/>
                    </a:moveTo>
                    <a:cubicBezTo>
                      <a:pt x="739" y="1393"/>
                      <a:pt x="743" y="1389"/>
                      <a:pt x="747" y="1389"/>
                    </a:cubicBezTo>
                    <a:cubicBezTo>
                      <a:pt x="747" y="1389"/>
                      <a:pt x="751" y="1393"/>
                      <a:pt x="751" y="1401"/>
                    </a:cubicBezTo>
                    <a:cubicBezTo>
                      <a:pt x="751" y="1460"/>
                      <a:pt x="751" y="1460"/>
                      <a:pt x="751" y="1460"/>
                    </a:cubicBezTo>
                    <a:cubicBezTo>
                      <a:pt x="751" y="1468"/>
                      <a:pt x="747" y="1472"/>
                      <a:pt x="747" y="1472"/>
                    </a:cubicBezTo>
                    <a:cubicBezTo>
                      <a:pt x="743" y="1472"/>
                      <a:pt x="739" y="1468"/>
                      <a:pt x="739" y="1460"/>
                    </a:cubicBezTo>
                    <a:cubicBezTo>
                      <a:pt x="739" y="1401"/>
                      <a:pt x="739" y="1401"/>
                      <a:pt x="739" y="1401"/>
                    </a:cubicBezTo>
                    <a:close/>
                    <a:moveTo>
                      <a:pt x="717" y="1401"/>
                    </a:moveTo>
                    <a:cubicBezTo>
                      <a:pt x="717" y="1393"/>
                      <a:pt x="722" y="1389"/>
                      <a:pt x="722" y="1389"/>
                    </a:cubicBezTo>
                    <a:cubicBezTo>
                      <a:pt x="726" y="1389"/>
                      <a:pt x="730" y="1393"/>
                      <a:pt x="730" y="1401"/>
                    </a:cubicBezTo>
                    <a:cubicBezTo>
                      <a:pt x="730" y="1460"/>
                      <a:pt x="730" y="1460"/>
                      <a:pt x="730" y="1460"/>
                    </a:cubicBezTo>
                    <a:cubicBezTo>
                      <a:pt x="730" y="1468"/>
                      <a:pt x="726" y="1472"/>
                      <a:pt x="722" y="1472"/>
                    </a:cubicBezTo>
                    <a:cubicBezTo>
                      <a:pt x="722" y="1472"/>
                      <a:pt x="717" y="1468"/>
                      <a:pt x="717" y="1460"/>
                    </a:cubicBezTo>
                    <a:cubicBezTo>
                      <a:pt x="717" y="1401"/>
                      <a:pt x="717" y="1401"/>
                      <a:pt x="717" y="1401"/>
                    </a:cubicBezTo>
                    <a:close/>
                    <a:moveTo>
                      <a:pt x="705" y="1094"/>
                    </a:moveTo>
                    <a:cubicBezTo>
                      <a:pt x="705" y="1181"/>
                      <a:pt x="705" y="1181"/>
                      <a:pt x="705" y="1181"/>
                    </a:cubicBezTo>
                    <a:cubicBezTo>
                      <a:pt x="705" y="1181"/>
                      <a:pt x="705" y="1185"/>
                      <a:pt x="709" y="1185"/>
                    </a:cubicBezTo>
                    <a:cubicBezTo>
                      <a:pt x="1056" y="1185"/>
                      <a:pt x="1056" y="1185"/>
                      <a:pt x="1056" y="1185"/>
                    </a:cubicBezTo>
                    <a:cubicBezTo>
                      <a:pt x="1056" y="1181"/>
                      <a:pt x="1056" y="1181"/>
                      <a:pt x="1056" y="1181"/>
                    </a:cubicBezTo>
                    <a:cubicBezTo>
                      <a:pt x="1056" y="1094"/>
                      <a:pt x="1056" y="1094"/>
                      <a:pt x="1056" y="1094"/>
                    </a:cubicBezTo>
                    <a:cubicBezTo>
                      <a:pt x="1056" y="1089"/>
                      <a:pt x="1056" y="1089"/>
                      <a:pt x="1056" y="1089"/>
                    </a:cubicBezTo>
                    <a:cubicBezTo>
                      <a:pt x="709" y="1089"/>
                      <a:pt x="709" y="1089"/>
                      <a:pt x="709" y="1089"/>
                    </a:cubicBezTo>
                    <a:cubicBezTo>
                      <a:pt x="705" y="1089"/>
                      <a:pt x="705" y="1089"/>
                      <a:pt x="705" y="1094"/>
                    </a:cubicBezTo>
                    <a:close/>
                    <a:moveTo>
                      <a:pt x="1022" y="1106"/>
                    </a:moveTo>
                    <a:cubicBezTo>
                      <a:pt x="1022" y="1102"/>
                      <a:pt x="1026" y="1094"/>
                      <a:pt x="1030" y="1094"/>
                    </a:cubicBezTo>
                    <a:cubicBezTo>
                      <a:pt x="1030" y="1094"/>
                      <a:pt x="1035" y="1102"/>
                      <a:pt x="1035" y="1106"/>
                    </a:cubicBezTo>
                    <a:cubicBezTo>
                      <a:pt x="1035" y="1164"/>
                      <a:pt x="1035" y="1164"/>
                      <a:pt x="1035" y="1164"/>
                    </a:cubicBezTo>
                    <a:cubicBezTo>
                      <a:pt x="1035" y="1173"/>
                      <a:pt x="1030" y="1177"/>
                      <a:pt x="1030" y="1177"/>
                    </a:cubicBezTo>
                    <a:cubicBezTo>
                      <a:pt x="1026" y="1177"/>
                      <a:pt x="1022" y="1173"/>
                      <a:pt x="1022" y="1164"/>
                    </a:cubicBezTo>
                    <a:cubicBezTo>
                      <a:pt x="1022" y="1106"/>
                      <a:pt x="1022" y="1106"/>
                      <a:pt x="1022" y="1106"/>
                    </a:cubicBezTo>
                    <a:close/>
                    <a:moveTo>
                      <a:pt x="1001" y="1106"/>
                    </a:moveTo>
                    <a:cubicBezTo>
                      <a:pt x="1001" y="1102"/>
                      <a:pt x="1001" y="1094"/>
                      <a:pt x="1005" y="1094"/>
                    </a:cubicBezTo>
                    <a:cubicBezTo>
                      <a:pt x="1009" y="1094"/>
                      <a:pt x="1013" y="1102"/>
                      <a:pt x="1013" y="1106"/>
                    </a:cubicBezTo>
                    <a:cubicBezTo>
                      <a:pt x="1013" y="1164"/>
                      <a:pt x="1013" y="1164"/>
                      <a:pt x="1013" y="1164"/>
                    </a:cubicBezTo>
                    <a:cubicBezTo>
                      <a:pt x="1013" y="1173"/>
                      <a:pt x="1009" y="1177"/>
                      <a:pt x="1005" y="1177"/>
                    </a:cubicBezTo>
                    <a:cubicBezTo>
                      <a:pt x="1001" y="1177"/>
                      <a:pt x="1001" y="1173"/>
                      <a:pt x="1001" y="1164"/>
                    </a:cubicBezTo>
                    <a:cubicBezTo>
                      <a:pt x="1001" y="1106"/>
                      <a:pt x="1001" y="1106"/>
                      <a:pt x="1001" y="1106"/>
                    </a:cubicBezTo>
                    <a:close/>
                    <a:moveTo>
                      <a:pt x="980" y="1106"/>
                    </a:moveTo>
                    <a:cubicBezTo>
                      <a:pt x="980" y="1102"/>
                      <a:pt x="980" y="1094"/>
                      <a:pt x="984" y="1094"/>
                    </a:cubicBezTo>
                    <a:cubicBezTo>
                      <a:pt x="988" y="1094"/>
                      <a:pt x="992" y="1102"/>
                      <a:pt x="992" y="1106"/>
                    </a:cubicBezTo>
                    <a:cubicBezTo>
                      <a:pt x="992" y="1164"/>
                      <a:pt x="992" y="1164"/>
                      <a:pt x="992" y="1164"/>
                    </a:cubicBezTo>
                    <a:cubicBezTo>
                      <a:pt x="992" y="1173"/>
                      <a:pt x="988" y="1177"/>
                      <a:pt x="984" y="1177"/>
                    </a:cubicBezTo>
                    <a:cubicBezTo>
                      <a:pt x="980" y="1177"/>
                      <a:pt x="980" y="1173"/>
                      <a:pt x="980" y="1164"/>
                    </a:cubicBezTo>
                    <a:cubicBezTo>
                      <a:pt x="980" y="1106"/>
                      <a:pt x="980" y="1106"/>
                      <a:pt x="980" y="1106"/>
                    </a:cubicBezTo>
                    <a:close/>
                    <a:moveTo>
                      <a:pt x="882" y="1127"/>
                    </a:moveTo>
                    <a:cubicBezTo>
                      <a:pt x="887" y="1127"/>
                      <a:pt x="887" y="1131"/>
                      <a:pt x="887" y="1135"/>
                    </a:cubicBezTo>
                    <a:cubicBezTo>
                      <a:pt x="887" y="1139"/>
                      <a:pt x="887" y="1143"/>
                      <a:pt x="882" y="1143"/>
                    </a:cubicBezTo>
                    <a:cubicBezTo>
                      <a:pt x="878" y="1143"/>
                      <a:pt x="874" y="1139"/>
                      <a:pt x="874" y="1135"/>
                    </a:cubicBezTo>
                    <a:cubicBezTo>
                      <a:pt x="874" y="1131"/>
                      <a:pt x="878" y="1127"/>
                      <a:pt x="882" y="1127"/>
                    </a:cubicBezTo>
                    <a:close/>
                    <a:moveTo>
                      <a:pt x="844" y="1127"/>
                    </a:moveTo>
                    <a:cubicBezTo>
                      <a:pt x="848" y="1127"/>
                      <a:pt x="853" y="1131"/>
                      <a:pt x="853" y="1135"/>
                    </a:cubicBezTo>
                    <a:cubicBezTo>
                      <a:pt x="853" y="1139"/>
                      <a:pt x="848" y="1143"/>
                      <a:pt x="844" y="1143"/>
                    </a:cubicBezTo>
                    <a:cubicBezTo>
                      <a:pt x="840" y="1143"/>
                      <a:pt x="840" y="1139"/>
                      <a:pt x="840" y="1135"/>
                    </a:cubicBezTo>
                    <a:cubicBezTo>
                      <a:pt x="840" y="1131"/>
                      <a:pt x="840" y="1127"/>
                      <a:pt x="844" y="1127"/>
                    </a:cubicBezTo>
                    <a:close/>
                    <a:moveTo>
                      <a:pt x="739" y="1106"/>
                    </a:moveTo>
                    <a:cubicBezTo>
                      <a:pt x="739" y="1102"/>
                      <a:pt x="743" y="1094"/>
                      <a:pt x="747" y="1094"/>
                    </a:cubicBezTo>
                    <a:cubicBezTo>
                      <a:pt x="747" y="1094"/>
                      <a:pt x="751" y="1102"/>
                      <a:pt x="751" y="1106"/>
                    </a:cubicBezTo>
                    <a:cubicBezTo>
                      <a:pt x="751" y="1164"/>
                      <a:pt x="751" y="1164"/>
                      <a:pt x="751" y="1164"/>
                    </a:cubicBezTo>
                    <a:cubicBezTo>
                      <a:pt x="751" y="1173"/>
                      <a:pt x="747" y="1177"/>
                      <a:pt x="747" y="1177"/>
                    </a:cubicBezTo>
                    <a:cubicBezTo>
                      <a:pt x="743" y="1177"/>
                      <a:pt x="739" y="1173"/>
                      <a:pt x="739" y="1164"/>
                    </a:cubicBezTo>
                    <a:cubicBezTo>
                      <a:pt x="739" y="1106"/>
                      <a:pt x="739" y="1106"/>
                      <a:pt x="739" y="1106"/>
                    </a:cubicBezTo>
                    <a:close/>
                    <a:moveTo>
                      <a:pt x="717" y="1106"/>
                    </a:moveTo>
                    <a:cubicBezTo>
                      <a:pt x="717" y="1102"/>
                      <a:pt x="722" y="1094"/>
                      <a:pt x="722" y="1094"/>
                    </a:cubicBezTo>
                    <a:cubicBezTo>
                      <a:pt x="726" y="1094"/>
                      <a:pt x="730" y="1102"/>
                      <a:pt x="730" y="1106"/>
                    </a:cubicBezTo>
                    <a:cubicBezTo>
                      <a:pt x="730" y="1164"/>
                      <a:pt x="730" y="1164"/>
                      <a:pt x="730" y="1164"/>
                    </a:cubicBezTo>
                    <a:cubicBezTo>
                      <a:pt x="730" y="1173"/>
                      <a:pt x="726" y="1177"/>
                      <a:pt x="722" y="1177"/>
                    </a:cubicBezTo>
                    <a:cubicBezTo>
                      <a:pt x="722" y="1177"/>
                      <a:pt x="717" y="1173"/>
                      <a:pt x="717" y="1164"/>
                    </a:cubicBezTo>
                    <a:cubicBezTo>
                      <a:pt x="717" y="1106"/>
                      <a:pt x="717" y="1106"/>
                      <a:pt x="717" y="1106"/>
                    </a:cubicBezTo>
                    <a:close/>
                    <a:moveTo>
                      <a:pt x="2182" y="1427"/>
                    </a:moveTo>
                    <a:cubicBezTo>
                      <a:pt x="2180" y="1426"/>
                      <a:pt x="2179" y="1425"/>
                      <a:pt x="2177" y="1424"/>
                    </a:cubicBezTo>
                    <a:cubicBezTo>
                      <a:pt x="2159" y="1438"/>
                      <a:pt x="2159" y="1438"/>
                      <a:pt x="2159" y="1438"/>
                    </a:cubicBezTo>
                    <a:cubicBezTo>
                      <a:pt x="2159" y="1476"/>
                      <a:pt x="2159" y="1476"/>
                      <a:pt x="2159" y="1476"/>
                    </a:cubicBezTo>
                    <a:cubicBezTo>
                      <a:pt x="2159" y="1489"/>
                      <a:pt x="2150" y="1497"/>
                      <a:pt x="2142" y="1497"/>
                    </a:cubicBezTo>
                    <a:cubicBezTo>
                      <a:pt x="1795" y="1497"/>
                      <a:pt x="1795" y="1497"/>
                      <a:pt x="1795" y="1497"/>
                    </a:cubicBezTo>
                    <a:cubicBezTo>
                      <a:pt x="1783" y="1497"/>
                      <a:pt x="1774" y="1489"/>
                      <a:pt x="1774" y="1476"/>
                    </a:cubicBezTo>
                    <a:cubicBezTo>
                      <a:pt x="1774" y="1389"/>
                      <a:pt x="1774" y="1389"/>
                      <a:pt x="1774" y="1389"/>
                    </a:cubicBezTo>
                    <a:cubicBezTo>
                      <a:pt x="1774" y="1376"/>
                      <a:pt x="1783" y="1368"/>
                      <a:pt x="1795" y="1368"/>
                    </a:cubicBezTo>
                    <a:cubicBezTo>
                      <a:pt x="2033" y="1368"/>
                      <a:pt x="2033" y="1368"/>
                      <a:pt x="2033" y="1368"/>
                    </a:cubicBezTo>
                    <a:cubicBezTo>
                      <a:pt x="2018" y="1347"/>
                      <a:pt x="2018" y="1347"/>
                      <a:pt x="2018" y="1347"/>
                    </a:cubicBezTo>
                    <a:cubicBezTo>
                      <a:pt x="1795" y="1347"/>
                      <a:pt x="1795" y="1347"/>
                      <a:pt x="1795" y="1347"/>
                    </a:cubicBezTo>
                    <a:cubicBezTo>
                      <a:pt x="1783" y="1347"/>
                      <a:pt x="1774" y="1339"/>
                      <a:pt x="1774" y="1327"/>
                    </a:cubicBezTo>
                    <a:cubicBezTo>
                      <a:pt x="1774" y="1239"/>
                      <a:pt x="1774" y="1239"/>
                      <a:pt x="1774" y="1239"/>
                    </a:cubicBezTo>
                    <a:cubicBezTo>
                      <a:pt x="1774" y="1227"/>
                      <a:pt x="1783" y="1218"/>
                      <a:pt x="1795" y="1218"/>
                    </a:cubicBezTo>
                    <a:cubicBezTo>
                      <a:pt x="1966" y="1218"/>
                      <a:pt x="1966" y="1218"/>
                      <a:pt x="1966" y="1218"/>
                    </a:cubicBezTo>
                    <a:cubicBezTo>
                      <a:pt x="1991" y="1202"/>
                      <a:pt x="1991" y="1202"/>
                      <a:pt x="1991" y="1202"/>
                    </a:cubicBezTo>
                    <a:cubicBezTo>
                      <a:pt x="1795" y="1202"/>
                      <a:pt x="1795" y="1202"/>
                      <a:pt x="1795" y="1202"/>
                    </a:cubicBezTo>
                    <a:cubicBezTo>
                      <a:pt x="1783" y="1202"/>
                      <a:pt x="1774" y="1193"/>
                      <a:pt x="1774" y="1181"/>
                    </a:cubicBezTo>
                    <a:cubicBezTo>
                      <a:pt x="1774" y="1094"/>
                      <a:pt x="1774" y="1094"/>
                      <a:pt x="1774" y="1094"/>
                    </a:cubicBezTo>
                    <a:cubicBezTo>
                      <a:pt x="1774" y="1081"/>
                      <a:pt x="1783" y="1073"/>
                      <a:pt x="1795" y="1073"/>
                    </a:cubicBezTo>
                    <a:cubicBezTo>
                      <a:pt x="1991" y="1073"/>
                      <a:pt x="1991" y="1073"/>
                      <a:pt x="1991" y="1073"/>
                    </a:cubicBezTo>
                    <a:cubicBezTo>
                      <a:pt x="1966" y="1056"/>
                      <a:pt x="1966" y="1056"/>
                      <a:pt x="1966" y="1056"/>
                    </a:cubicBezTo>
                    <a:cubicBezTo>
                      <a:pt x="1795" y="1056"/>
                      <a:pt x="1795" y="1056"/>
                      <a:pt x="1795" y="1056"/>
                    </a:cubicBezTo>
                    <a:cubicBezTo>
                      <a:pt x="1783" y="1056"/>
                      <a:pt x="1774" y="1047"/>
                      <a:pt x="1774" y="1035"/>
                    </a:cubicBezTo>
                    <a:cubicBezTo>
                      <a:pt x="1774" y="948"/>
                      <a:pt x="1774" y="948"/>
                      <a:pt x="1774" y="948"/>
                    </a:cubicBezTo>
                    <a:cubicBezTo>
                      <a:pt x="1774" y="935"/>
                      <a:pt x="1783" y="927"/>
                      <a:pt x="1795" y="927"/>
                    </a:cubicBezTo>
                    <a:cubicBezTo>
                      <a:pt x="2019" y="927"/>
                      <a:pt x="2019" y="927"/>
                      <a:pt x="2019" y="927"/>
                    </a:cubicBezTo>
                    <a:cubicBezTo>
                      <a:pt x="2031" y="910"/>
                      <a:pt x="2031" y="910"/>
                      <a:pt x="2031" y="910"/>
                    </a:cubicBezTo>
                    <a:cubicBezTo>
                      <a:pt x="1795" y="910"/>
                      <a:pt x="1795" y="910"/>
                      <a:pt x="1795" y="910"/>
                    </a:cubicBezTo>
                    <a:cubicBezTo>
                      <a:pt x="1783" y="910"/>
                      <a:pt x="1774" y="901"/>
                      <a:pt x="1774" y="889"/>
                    </a:cubicBezTo>
                    <a:cubicBezTo>
                      <a:pt x="1774" y="802"/>
                      <a:pt x="1774" y="802"/>
                      <a:pt x="1774" y="802"/>
                    </a:cubicBezTo>
                    <a:cubicBezTo>
                      <a:pt x="1774" y="789"/>
                      <a:pt x="1783" y="781"/>
                      <a:pt x="1795" y="781"/>
                    </a:cubicBezTo>
                    <a:cubicBezTo>
                      <a:pt x="2142" y="781"/>
                      <a:pt x="2142" y="781"/>
                      <a:pt x="2142" y="781"/>
                    </a:cubicBezTo>
                    <a:cubicBezTo>
                      <a:pt x="2150" y="781"/>
                      <a:pt x="2159" y="789"/>
                      <a:pt x="2159" y="802"/>
                    </a:cubicBezTo>
                    <a:cubicBezTo>
                      <a:pt x="2159" y="836"/>
                      <a:pt x="2159" y="836"/>
                      <a:pt x="2159" y="836"/>
                    </a:cubicBezTo>
                    <a:cubicBezTo>
                      <a:pt x="2177" y="851"/>
                      <a:pt x="2177" y="851"/>
                      <a:pt x="2177" y="851"/>
                    </a:cubicBezTo>
                    <a:cubicBezTo>
                      <a:pt x="2179" y="850"/>
                      <a:pt x="2180" y="849"/>
                      <a:pt x="2182" y="848"/>
                    </a:cubicBezTo>
                    <a:cubicBezTo>
                      <a:pt x="2180" y="793"/>
                      <a:pt x="2180" y="793"/>
                      <a:pt x="2180" y="793"/>
                    </a:cubicBezTo>
                    <a:cubicBezTo>
                      <a:pt x="2222" y="779"/>
                      <a:pt x="2222" y="779"/>
                      <a:pt x="2222" y="779"/>
                    </a:cubicBezTo>
                    <a:cubicBezTo>
                      <a:pt x="2222" y="666"/>
                      <a:pt x="2222" y="604"/>
                      <a:pt x="2222" y="604"/>
                    </a:cubicBezTo>
                    <a:cubicBezTo>
                      <a:pt x="2222" y="581"/>
                      <a:pt x="2205" y="565"/>
                      <a:pt x="2184" y="565"/>
                    </a:cubicBezTo>
                    <a:cubicBezTo>
                      <a:pt x="1749" y="565"/>
                      <a:pt x="1749" y="565"/>
                      <a:pt x="1749" y="565"/>
                    </a:cubicBezTo>
                    <a:cubicBezTo>
                      <a:pt x="1728" y="565"/>
                      <a:pt x="1711" y="581"/>
                      <a:pt x="1711" y="604"/>
                    </a:cubicBezTo>
                    <a:cubicBezTo>
                      <a:pt x="1711" y="1357"/>
                      <a:pt x="1711" y="1863"/>
                      <a:pt x="1711" y="1863"/>
                    </a:cubicBezTo>
                    <a:cubicBezTo>
                      <a:pt x="1711" y="1882"/>
                      <a:pt x="1728" y="1898"/>
                      <a:pt x="1749" y="1898"/>
                    </a:cubicBezTo>
                    <a:cubicBezTo>
                      <a:pt x="1753" y="1910"/>
                      <a:pt x="1761" y="1917"/>
                      <a:pt x="1774" y="1917"/>
                    </a:cubicBezTo>
                    <a:cubicBezTo>
                      <a:pt x="1850" y="1917"/>
                      <a:pt x="1850" y="1917"/>
                      <a:pt x="1850" y="1917"/>
                    </a:cubicBezTo>
                    <a:cubicBezTo>
                      <a:pt x="1863" y="1917"/>
                      <a:pt x="1871" y="1910"/>
                      <a:pt x="1871" y="1902"/>
                    </a:cubicBezTo>
                    <a:cubicBezTo>
                      <a:pt x="1871" y="1898"/>
                      <a:pt x="1871" y="1898"/>
                      <a:pt x="1871" y="1898"/>
                    </a:cubicBezTo>
                    <a:cubicBezTo>
                      <a:pt x="2062" y="1898"/>
                      <a:pt x="2062" y="1898"/>
                      <a:pt x="2062" y="1898"/>
                    </a:cubicBezTo>
                    <a:cubicBezTo>
                      <a:pt x="2062" y="1910"/>
                      <a:pt x="2070" y="1917"/>
                      <a:pt x="2083" y="1917"/>
                    </a:cubicBezTo>
                    <a:cubicBezTo>
                      <a:pt x="2159" y="1917"/>
                      <a:pt x="2159" y="1917"/>
                      <a:pt x="2159" y="1917"/>
                    </a:cubicBezTo>
                    <a:cubicBezTo>
                      <a:pt x="2172" y="1917"/>
                      <a:pt x="2180" y="1913"/>
                      <a:pt x="2184" y="1902"/>
                    </a:cubicBezTo>
                    <a:cubicBezTo>
                      <a:pt x="2184" y="1898"/>
                      <a:pt x="2184" y="1898"/>
                      <a:pt x="2184" y="1898"/>
                    </a:cubicBezTo>
                    <a:cubicBezTo>
                      <a:pt x="2205" y="1898"/>
                      <a:pt x="2222" y="1882"/>
                      <a:pt x="2222" y="1863"/>
                    </a:cubicBezTo>
                    <a:cubicBezTo>
                      <a:pt x="2222" y="1495"/>
                      <a:pt x="2222" y="1495"/>
                      <a:pt x="2222" y="1495"/>
                    </a:cubicBezTo>
                    <a:cubicBezTo>
                      <a:pt x="2180" y="1482"/>
                      <a:pt x="2180" y="1482"/>
                      <a:pt x="2180" y="1482"/>
                    </a:cubicBezTo>
                    <a:lnTo>
                      <a:pt x="2182" y="1427"/>
                    </a:lnTo>
                    <a:close/>
                    <a:moveTo>
                      <a:pt x="1774" y="656"/>
                    </a:moveTo>
                    <a:cubicBezTo>
                      <a:pt x="1774" y="643"/>
                      <a:pt x="1783" y="635"/>
                      <a:pt x="1795" y="635"/>
                    </a:cubicBezTo>
                    <a:cubicBezTo>
                      <a:pt x="2142" y="635"/>
                      <a:pt x="2142" y="635"/>
                      <a:pt x="2142" y="635"/>
                    </a:cubicBezTo>
                    <a:cubicBezTo>
                      <a:pt x="2150" y="635"/>
                      <a:pt x="2159" y="643"/>
                      <a:pt x="2159" y="656"/>
                    </a:cubicBezTo>
                    <a:cubicBezTo>
                      <a:pt x="2159" y="743"/>
                      <a:pt x="2159" y="743"/>
                      <a:pt x="2159" y="743"/>
                    </a:cubicBezTo>
                    <a:cubicBezTo>
                      <a:pt x="2159" y="755"/>
                      <a:pt x="2150" y="764"/>
                      <a:pt x="2142" y="764"/>
                    </a:cubicBezTo>
                    <a:cubicBezTo>
                      <a:pt x="1795" y="764"/>
                      <a:pt x="1795" y="764"/>
                      <a:pt x="1795" y="764"/>
                    </a:cubicBezTo>
                    <a:cubicBezTo>
                      <a:pt x="1783" y="764"/>
                      <a:pt x="1774" y="755"/>
                      <a:pt x="1774" y="743"/>
                    </a:cubicBezTo>
                    <a:cubicBezTo>
                      <a:pt x="1774" y="656"/>
                      <a:pt x="1774" y="656"/>
                      <a:pt x="1774" y="656"/>
                    </a:cubicBezTo>
                    <a:close/>
                    <a:moveTo>
                      <a:pt x="2074" y="1813"/>
                    </a:moveTo>
                    <a:cubicBezTo>
                      <a:pt x="1977" y="1813"/>
                      <a:pt x="1977" y="1813"/>
                      <a:pt x="1977" y="1813"/>
                    </a:cubicBezTo>
                    <a:cubicBezTo>
                      <a:pt x="1969" y="1813"/>
                      <a:pt x="1964" y="1809"/>
                      <a:pt x="1964" y="1801"/>
                    </a:cubicBezTo>
                    <a:cubicBezTo>
                      <a:pt x="1964" y="1793"/>
                      <a:pt x="1969" y="1788"/>
                      <a:pt x="1977" y="1788"/>
                    </a:cubicBezTo>
                    <a:cubicBezTo>
                      <a:pt x="2074" y="1788"/>
                      <a:pt x="2074" y="1788"/>
                      <a:pt x="2074" y="1788"/>
                    </a:cubicBezTo>
                    <a:cubicBezTo>
                      <a:pt x="2083" y="1788"/>
                      <a:pt x="2087" y="1793"/>
                      <a:pt x="2087" y="1801"/>
                    </a:cubicBezTo>
                    <a:cubicBezTo>
                      <a:pt x="2087" y="1809"/>
                      <a:pt x="2083" y="1813"/>
                      <a:pt x="2074" y="1813"/>
                    </a:cubicBezTo>
                    <a:close/>
                    <a:moveTo>
                      <a:pt x="2074" y="1763"/>
                    </a:moveTo>
                    <a:cubicBezTo>
                      <a:pt x="1977" y="1763"/>
                      <a:pt x="1977" y="1763"/>
                      <a:pt x="1977" y="1763"/>
                    </a:cubicBezTo>
                    <a:cubicBezTo>
                      <a:pt x="1969" y="1763"/>
                      <a:pt x="1964" y="1755"/>
                      <a:pt x="1964" y="1747"/>
                    </a:cubicBezTo>
                    <a:cubicBezTo>
                      <a:pt x="1964" y="1743"/>
                      <a:pt x="1969" y="1734"/>
                      <a:pt x="1977" y="1734"/>
                    </a:cubicBezTo>
                    <a:cubicBezTo>
                      <a:pt x="2074" y="1734"/>
                      <a:pt x="2074" y="1734"/>
                      <a:pt x="2074" y="1734"/>
                    </a:cubicBezTo>
                    <a:cubicBezTo>
                      <a:pt x="2083" y="1734"/>
                      <a:pt x="2087" y="1743"/>
                      <a:pt x="2087" y="1747"/>
                    </a:cubicBezTo>
                    <a:cubicBezTo>
                      <a:pt x="2087" y="1755"/>
                      <a:pt x="2083" y="1763"/>
                      <a:pt x="2074" y="1763"/>
                    </a:cubicBezTo>
                    <a:close/>
                    <a:moveTo>
                      <a:pt x="2074" y="1709"/>
                    </a:moveTo>
                    <a:cubicBezTo>
                      <a:pt x="1977" y="1709"/>
                      <a:pt x="1977" y="1709"/>
                      <a:pt x="1977" y="1709"/>
                    </a:cubicBezTo>
                    <a:cubicBezTo>
                      <a:pt x="1969" y="1709"/>
                      <a:pt x="1964" y="1705"/>
                      <a:pt x="1964" y="1697"/>
                    </a:cubicBezTo>
                    <a:cubicBezTo>
                      <a:pt x="1964" y="1689"/>
                      <a:pt x="1969" y="1684"/>
                      <a:pt x="1977" y="1684"/>
                    </a:cubicBezTo>
                    <a:cubicBezTo>
                      <a:pt x="2074" y="1684"/>
                      <a:pt x="2074" y="1684"/>
                      <a:pt x="2074" y="1684"/>
                    </a:cubicBezTo>
                    <a:cubicBezTo>
                      <a:pt x="2083" y="1684"/>
                      <a:pt x="2087" y="1689"/>
                      <a:pt x="2087" y="1697"/>
                    </a:cubicBezTo>
                    <a:cubicBezTo>
                      <a:pt x="2087" y="1705"/>
                      <a:pt x="2083" y="1709"/>
                      <a:pt x="2074" y="1709"/>
                    </a:cubicBezTo>
                    <a:close/>
                    <a:moveTo>
                      <a:pt x="2125" y="1818"/>
                    </a:moveTo>
                    <a:cubicBezTo>
                      <a:pt x="2117" y="1818"/>
                      <a:pt x="2108" y="1809"/>
                      <a:pt x="2108" y="1801"/>
                    </a:cubicBezTo>
                    <a:cubicBezTo>
                      <a:pt x="2108" y="1793"/>
                      <a:pt x="2117" y="1784"/>
                      <a:pt x="2125" y="1784"/>
                    </a:cubicBezTo>
                    <a:cubicBezTo>
                      <a:pt x="2134" y="1784"/>
                      <a:pt x="2142" y="1793"/>
                      <a:pt x="2142" y="1801"/>
                    </a:cubicBezTo>
                    <a:cubicBezTo>
                      <a:pt x="2142" y="1809"/>
                      <a:pt x="2134" y="1818"/>
                      <a:pt x="2125" y="1818"/>
                    </a:cubicBezTo>
                    <a:close/>
                    <a:moveTo>
                      <a:pt x="2125" y="1768"/>
                    </a:moveTo>
                    <a:cubicBezTo>
                      <a:pt x="2117" y="1768"/>
                      <a:pt x="2108" y="1759"/>
                      <a:pt x="2108" y="1747"/>
                    </a:cubicBezTo>
                    <a:cubicBezTo>
                      <a:pt x="2108" y="1738"/>
                      <a:pt x="2117" y="1730"/>
                      <a:pt x="2125" y="1730"/>
                    </a:cubicBezTo>
                    <a:cubicBezTo>
                      <a:pt x="2134" y="1730"/>
                      <a:pt x="2142" y="1738"/>
                      <a:pt x="2142" y="1747"/>
                    </a:cubicBezTo>
                    <a:cubicBezTo>
                      <a:pt x="2142" y="1759"/>
                      <a:pt x="2134" y="1768"/>
                      <a:pt x="2125" y="1768"/>
                    </a:cubicBezTo>
                    <a:close/>
                    <a:moveTo>
                      <a:pt x="2125" y="1714"/>
                    </a:moveTo>
                    <a:cubicBezTo>
                      <a:pt x="2117" y="1714"/>
                      <a:pt x="2108" y="1705"/>
                      <a:pt x="2108" y="1697"/>
                    </a:cubicBezTo>
                    <a:cubicBezTo>
                      <a:pt x="2108" y="1689"/>
                      <a:pt x="2117" y="1680"/>
                      <a:pt x="2125" y="1680"/>
                    </a:cubicBezTo>
                    <a:cubicBezTo>
                      <a:pt x="2134" y="1680"/>
                      <a:pt x="2142" y="1689"/>
                      <a:pt x="2142" y="1697"/>
                    </a:cubicBezTo>
                    <a:cubicBezTo>
                      <a:pt x="2142" y="1705"/>
                      <a:pt x="2134" y="1714"/>
                      <a:pt x="2125" y="1714"/>
                    </a:cubicBezTo>
                    <a:close/>
                    <a:moveTo>
                      <a:pt x="2159" y="1634"/>
                    </a:moveTo>
                    <a:cubicBezTo>
                      <a:pt x="2159" y="1643"/>
                      <a:pt x="2150" y="1651"/>
                      <a:pt x="2142" y="1651"/>
                    </a:cubicBezTo>
                    <a:cubicBezTo>
                      <a:pt x="1795" y="1651"/>
                      <a:pt x="1795" y="1651"/>
                      <a:pt x="1795" y="1651"/>
                    </a:cubicBezTo>
                    <a:cubicBezTo>
                      <a:pt x="1783" y="1651"/>
                      <a:pt x="1774" y="1643"/>
                      <a:pt x="1774" y="1634"/>
                    </a:cubicBezTo>
                    <a:cubicBezTo>
                      <a:pt x="1774" y="1543"/>
                      <a:pt x="1774" y="1543"/>
                      <a:pt x="1774" y="1543"/>
                    </a:cubicBezTo>
                    <a:cubicBezTo>
                      <a:pt x="1774" y="1530"/>
                      <a:pt x="1783" y="1522"/>
                      <a:pt x="1795" y="1522"/>
                    </a:cubicBezTo>
                    <a:cubicBezTo>
                      <a:pt x="2142" y="1522"/>
                      <a:pt x="2142" y="1522"/>
                      <a:pt x="2142" y="1522"/>
                    </a:cubicBezTo>
                    <a:cubicBezTo>
                      <a:pt x="2150" y="1522"/>
                      <a:pt x="2159" y="1530"/>
                      <a:pt x="2159" y="1543"/>
                    </a:cubicBezTo>
                    <a:lnTo>
                      <a:pt x="2159" y="1634"/>
                    </a:lnTo>
                    <a:close/>
                    <a:moveTo>
                      <a:pt x="1795" y="944"/>
                    </a:moveTo>
                    <a:cubicBezTo>
                      <a:pt x="1791" y="944"/>
                      <a:pt x="1791" y="944"/>
                      <a:pt x="1791" y="948"/>
                    </a:cubicBezTo>
                    <a:cubicBezTo>
                      <a:pt x="1791" y="1035"/>
                      <a:pt x="1791" y="1035"/>
                      <a:pt x="1791" y="1035"/>
                    </a:cubicBezTo>
                    <a:cubicBezTo>
                      <a:pt x="1791" y="1035"/>
                      <a:pt x="1791" y="1039"/>
                      <a:pt x="1795" y="1039"/>
                    </a:cubicBezTo>
                    <a:cubicBezTo>
                      <a:pt x="1966" y="1039"/>
                      <a:pt x="1966" y="1039"/>
                      <a:pt x="1966" y="1039"/>
                    </a:cubicBezTo>
                    <a:cubicBezTo>
                      <a:pt x="1982" y="991"/>
                      <a:pt x="1982" y="991"/>
                      <a:pt x="1982" y="991"/>
                    </a:cubicBezTo>
                    <a:cubicBezTo>
                      <a:pt x="2037" y="993"/>
                      <a:pt x="2037" y="993"/>
                      <a:pt x="2037" y="993"/>
                    </a:cubicBezTo>
                    <a:cubicBezTo>
                      <a:pt x="2038" y="991"/>
                      <a:pt x="2039" y="990"/>
                      <a:pt x="2040" y="988"/>
                    </a:cubicBezTo>
                    <a:cubicBezTo>
                      <a:pt x="2006" y="945"/>
                      <a:pt x="2006" y="945"/>
                      <a:pt x="2006" y="945"/>
                    </a:cubicBezTo>
                    <a:cubicBezTo>
                      <a:pt x="2006" y="944"/>
                      <a:pt x="2006" y="944"/>
                      <a:pt x="2006" y="944"/>
                    </a:cubicBezTo>
                    <a:cubicBezTo>
                      <a:pt x="1795" y="944"/>
                      <a:pt x="1795" y="944"/>
                      <a:pt x="1795" y="944"/>
                    </a:cubicBezTo>
                    <a:close/>
                    <a:moveTo>
                      <a:pt x="1816" y="1019"/>
                    </a:moveTo>
                    <a:cubicBezTo>
                      <a:pt x="1816" y="1027"/>
                      <a:pt x="1812" y="1031"/>
                      <a:pt x="1808" y="1031"/>
                    </a:cubicBezTo>
                    <a:cubicBezTo>
                      <a:pt x="1808" y="1031"/>
                      <a:pt x="1804" y="1027"/>
                      <a:pt x="1804" y="1019"/>
                    </a:cubicBezTo>
                    <a:cubicBezTo>
                      <a:pt x="1804" y="960"/>
                      <a:pt x="1804" y="960"/>
                      <a:pt x="1804" y="960"/>
                    </a:cubicBezTo>
                    <a:cubicBezTo>
                      <a:pt x="1804" y="956"/>
                      <a:pt x="1808" y="948"/>
                      <a:pt x="1808" y="948"/>
                    </a:cubicBezTo>
                    <a:cubicBezTo>
                      <a:pt x="1812" y="948"/>
                      <a:pt x="1816" y="956"/>
                      <a:pt x="1816" y="960"/>
                    </a:cubicBezTo>
                    <a:lnTo>
                      <a:pt x="1816" y="1019"/>
                    </a:lnTo>
                    <a:close/>
                    <a:moveTo>
                      <a:pt x="1838" y="1019"/>
                    </a:moveTo>
                    <a:cubicBezTo>
                      <a:pt x="1838" y="1027"/>
                      <a:pt x="1833" y="1031"/>
                      <a:pt x="1833" y="1031"/>
                    </a:cubicBezTo>
                    <a:cubicBezTo>
                      <a:pt x="1829" y="1031"/>
                      <a:pt x="1825" y="1027"/>
                      <a:pt x="1825" y="1019"/>
                    </a:cubicBezTo>
                    <a:cubicBezTo>
                      <a:pt x="1825" y="960"/>
                      <a:pt x="1825" y="960"/>
                      <a:pt x="1825" y="960"/>
                    </a:cubicBezTo>
                    <a:cubicBezTo>
                      <a:pt x="1825" y="956"/>
                      <a:pt x="1829" y="948"/>
                      <a:pt x="1833" y="948"/>
                    </a:cubicBezTo>
                    <a:cubicBezTo>
                      <a:pt x="1833" y="948"/>
                      <a:pt x="1838" y="956"/>
                      <a:pt x="1838" y="960"/>
                    </a:cubicBezTo>
                    <a:lnTo>
                      <a:pt x="1838" y="1019"/>
                    </a:lnTo>
                    <a:close/>
                    <a:moveTo>
                      <a:pt x="1931" y="998"/>
                    </a:moveTo>
                    <a:cubicBezTo>
                      <a:pt x="1926" y="998"/>
                      <a:pt x="1926" y="994"/>
                      <a:pt x="1926" y="989"/>
                    </a:cubicBezTo>
                    <a:cubicBezTo>
                      <a:pt x="1926" y="985"/>
                      <a:pt x="1926" y="981"/>
                      <a:pt x="1931" y="981"/>
                    </a:cubicBezTo>
                    <a:cubicBezTo>
                      <a:pt x="1935" y="981"/>
                      <a:pt x="1939" y="985"/>
                      <a:pt x="1939" y="989"/>
                    </a:cubicBezTo>
                    <a:cubicBezTo>
                      <a:pt x="1939" y="994"/>
                      <a:pt x="1935" y="998"/>
                      <a:pt x="1931" y="998"/>
                    </a:cubicBezTo>
                    <a:close/>
                    <a:moveTo>
                      <a:pt x="1969" y="998"/>
                    </a:moveTo>
                    <a:cubicBezTo>
                      <a:pt x="1964" y="998"/>
                      <a:pt x="1960" y="994"/>
                      <a:pt x="1960" y="989"/>
                    </a:cubicBezTo>
                    <a:cubicBezTo>
                      <a:pt x="1960" y="985"/>
                      <a:pt x="1964" y="981"/>
                      <a:pt x="1969" y="981"/>
                    </a:cubicBezTo>
                    <a:cubicBezTo>
                      <a:pt x="1973" y="981"/>
                      <a:pt x="1973" y="985"/>
                      <a:pt x="1973" y="989"/>
                    </a:cubicBezTo>
                    <a:cubicBezTo>
                      <a:pt x="1973" y="994"/>
                      <a:pt x="1973" y="998"/>
                      <a:pt x="1969" y="998"/>
                    </a:cubicBezTo>
                    <a:close/>
                    <a:moveTo>
                      <a:pt x="1247" y="1094"/>
                    </a:moveTo>
                    <a:cubicBezTo>
                      <a:pt x="1247" y="1181"/>
                      <a:pt x="1247" y="1181"/>
                      <a:pt x="1247" y="1181"/>
                    </a:cubicBezTo>
                    <a:cubicBezTo>
                      <a:pt x="1247" y="1181"/>
                      <a:pt x="1247" y="1185"/>
                      <a:pt x="1251" y="1185"/>
                    </a:cubicBezTo>
                    <a:cubicBezTo>
                      <a:pt x="1598" y="1185"/>
                      <a:pt x="1598" y="1185"/>
                      <a:pt x="1598" y="1185"/>
                    </a:cubicBezTo>
                    <a:cubicBezTo>
                      <a:pt x="1598" y="1181"/>
                      <a:pt x="1598" y="1181"/>
                      <a:pt x="1598" y="1181"/>
                    </a:cubicBezTo>
                    <a:cubicBezTo>
                      <a:pt x="1598" y="1094"/>
                      <a:pt x="1598" y="1094"/>
                      <a:pt x="1598" y="1094"/>
                    </a:cubicBezTo>
                    <a:cubicBezTo>
                      <a:pt x="1598" y="1089"/>
                      <a:pt x="1598" y="1089"/>
                      <a:pt x="1598" y="1089"/>
                    </a:cubicBezTo>
                    <a:cubicBezTo>
                      <a:pt x="1251" y="1089"/>
                      <a:pt x="1251" y="1089"/>
                      <a:pt x="1251" y="1089"/>
                    </a:cubicBezTo>
                    <a:cubicBezTo>
                      <a:pt x="1247" y="1089"/>
                      <a:pt x="1247" y="1089"/>
                      <a:pt x="1247" y="1094"/>
                    </a:cubicBezTo>
                    <a:close/>
                    <a:moveTo>
                      <a:pt x="1564" y="1106"/>
                    </a:moveTo>
                    <a:cubicBezTo>
                      <a:pt x="1564" y="1102"/>
                      <a:pt x="1569" y="1094"/>
                      <a:pt x="1573" y="1094"/>
                    </a:cubicBezTo>
                    <a:cubicBezTo>
                      <a:pt x="1573" y="1094"/>
                      <a:pt x="1577" y="1102"/>
                      <a:pt x="1577" y="1106"/>
                    </a:cubicBezTo>
                    <a:cubicBezTo>
                      <a:pt x="1577" y="1164"/>
                      <a:pt x="1577" y="1164"/>
                      <a:pt x="1577" y="1164"/>
                    </a:cubicBezTo>
                    <a:cubicBezTo>
                      <a:pt x="1577" y="1173"/>
                      <a:pt x="1573" y="1177"/>
                      <a:pt x="1573" y="1177"/>
                    </a:cubicBezTo>
                    <a:cubicBezTo>
                      <a:pt x="1569" y="1177"/>
                      <a:pt x="1564" y="1173"/>
                      <a:pt x="1564" y="1164"/>
                    </a:cubicBezTo>
                    <a:cubicBezTo>
                      <a:pt x="1564" y="1106"/>
                      <a:pt x="1564" y="1106"/>
                      <a:pt x="1564" y="1106"/>
                    </a:cubicBezTo>
                    <a:close/>
                    <a:moveTo>
                      <a:pt x="1543" y="1106"/>
                    </a:moveTo>
                    <a:cubicBezTo>
                      <a:pt x="1543" y="1102"/>
                      <a:pt x="1543" y="1094"/>
                      <a:pt x="1547" y="1094"/>
                    </a:cubicBezTo>
                    <a:cubicBezTo>
                      <a:pt x="1552" y="1094"/>
                      <a:pt x="1556" y="1102"/>
                      <a:pt x="1556" y="1106"/>
                    </a:cubicBezTo>
                    <a:cubicBezTo>
                      <a:pt x="1556" y="1164"/>
                      <a:pt x="1556" y="1164"/>
                      <a:pt x="1556" y="1164"/>
                    </a:cubicBezTo>
                    <a:cubicBezTo>
                      <a:pt x="1556" y="1173"/>
                      <a:pt x="1552" y="1177"/>
                      <a:pt x="1547" y="1177"/>
                    </a:cubicBezTo>
                    <a:cubicBezTo>
                      <a:pt x="1543" y="1177"/>
                      <a:pt x="1543" y="1173"/>
                      <a:pt x="1543" y="1164"/>
                    </a:cubicBezTo>
                    <a:cubicBezTo>
                      <a:pt x="1543" y="1106"/>
                      <a:pt x="1543" y="1106"/>
                      <a:pt x="1543" y="1106"/>
                    </a:cubicBezTo>
                    <a:close/>
                    <a:moveTo>
                      <a:pt x="1522" y="1106"/>
                    </a:moveTo>
                    <a:cubicBezTo>
                      <a:pt x="1522" y="1102"/>
                      <a:pt x="1522" y="1094"/>
                      <a:pt x="1526" y="1094"/>
                    </a:cubicBezTo>
                    <a:cubicBezTo>
                      <a:pt x="1531" y="1094"/>
                      <a:pt x="1535" y="1102"/>
                      <a:pt x="1535" y="1106"/>
                    </a:cubicBezTo>
                    <a:cubicBezTo>
                      <a:pt x="1535" y="1164"/>
                      <a:pt x="1535" y="1164"/>
                      <a:pt x="1535" y="1164"/>
                    </a:cubicBezTo>
                    <a:cubicBezTo>
                      <a:pt x="1535" y="1173"/>
                      <a:pt x="1531" y="1177"/>
                      <a:pt x="1526" y="1177"/>
                    </a:cubicBezTo>
                    <a:cubicBezTo>
                      <a:pt x="1522" y="1177"/>
                      <a:pt x="1522" y="1173"/>
                      <a:pt x="1522" y="1164"/>
                    </a:cubicBezTo>
                    <a:cubicBezTo>
                      <a:pt x="1522" y="1106"/>
                      <a:pt x="1522" y="1106"/>
                      <a:pt x="1522" y="1106"/>
                    </a:cubicBezTo>
                    <a:close/>
                    <a:moveTo>
                      <a:pt x="1425" y="1127"/>
                    </a:moveTo>
                    <a:cubicBezTo>
                      <a:pt x="1429" y="1127"/>
                      <a:pt x="1429" y="1131"/>
                      <a:pt x="1429" y="1135"/>
                    </a:cubicBezTo>
                    <a:cubicBezTo>
                      <a:pt x="1429" y="1139"/>
                      <a:pt x="1429" y="1143"/>
                      <a:pt x="1425" y="1143"/>
                    </a:cubicBezTo>
                    <a:cubicBezTo>
                      <a:pt x="1421" y="1143"/>
                      <a:pt x="1416" y="1139"/>
                      <a:pt x="1416" y="1135"/>
                    </a:cubicBezTo>
                    <a:cubicBezTo>
                      <a:pt x="1416" y="1131"/>
                      <a:pt x="1421" y="1127"/>
                      <a:pt x="1425" y="1127"/>
                    </a:cubicBezTo>
                    <a:close/>
                    <a:moveTo>
                      <a:pt x="1387" y="1127"/>
                    </a:moveTo>
                    <a:cubicBezTo>
                      <a:pt x="1391" y="1127"/>
                      <a:pt x="1395" y="1131"/>
                      <a:pt x="1395" y="1135"/>
                    </a:cubicBezTo>
                    <a:cubicBezTo>
                      <a:pt x="1395" y="1139"/>
                      <a:pt x="1391" y="1143"/>
                      <a:pt x="1387" y="1143"/>
                    </a:cubicBezTo>
                    <a:cubicBezTo>
                      <a:pt x="1383" y="1143"/>
                      <a:pt x="1383" y="1139"/>
                      <a:pt x="1383" y="1135"/>
                    </a:cubicBezTo>
                    <a:cubicBezTo>
                      <a:pt x="1383" y="1131"/>
                      <a:pt x="1383" y="1127"/>
                      <a:pt x="1387" y="1127"/>
                    </a:cubicBezTo>
                    <a:close/>
                    <a:moveTo>
                      <a:pt x="1281" y="1106"/>
                    </a:moveTo>
                    <a:cubicBezTo>
                      <a:pt x="1281" y="1102"/>
                      <a:pt x="1285" y="1094"/>
                      <a:pt x="1290" y="1094"/>
                    </a:cubicBezTo>
                    <a:cubicBezTo>
                      <a:pt x="1290" y="1094"/>
                      <a:pt x="1294" y="1102"/>
                      <a:pt x="1294" y="1106"/>
                    </a:cubicBezTo>
                    <a:cubicBezTo>
                      <a:pt x="1294" y="1164"/>
                      <a:pt x="1294" y="1164"/>
                      <a:pt x="1294" y="1164"/>
                    </a:cubicBezTo>
                    <a:cubicBezTo>
                      <a:pt x="1294" y="1173"/>
                      <a:pt x="1290" y="1177"/>
                      <a:pt x="1290" y="1177"/>
                    </a:cubicBezTo>
                    <a:cubicBezTo>
                      <a:pt x="1285" y="1177"/>
                      <a:pt x="1281" y="1173"/>
                      <a:pt x="1281" y="1164"/>
                    </a:cubicBezTo>
                    <a:cubicBezTo>
                      <a:pt x="1281" y="1106"/>
                      <a:pt x="1281" y="1106"/>
                      <a:pt x="1281" y="1106"/>
                    </a:cubicBezTo>
                    <a:close/>
                    <a:moveTo>
                      <a:pt x="1260" y="1106"/>
                    </a:moveTo>
                    <a:cubicBezTo>
                      <a:pt x="1260" y="1102"/>
                      <a:pt x="1264" y="1094"/>
                      <a:pt x="1264" y="1094"/>
                    </a:cubicBezTo>
                    <a:cubicBezTo>
                      <a:pt x="1268" y="1094"/>
                      <a:pt x="1273" y="1102"/>
                      <a:pt x="1273" y="1106"/>
                    </a:cubicBezTo>
                    <a:cubicBezTo>
                      <a:pt x="1273" y="1164"/>
                      <a:pt x="1273" y="1164"/>
                      <a:pt x="1273" y="1164"/>
                    </a:cubicBezTo>
                    <a:cubicBezTo>
                      <a:pt x="1273" y="1173"/>
                      <a:pt x="1268" y="1177"/>
                      <a:pt x="1264" y="1177"/>
                    </a:cubicBezTo>
                    <a:cubicBezTo>
                      <a:pt x="1264" y="1177"/>
                      <a:pt x="1260" y="1173"/>
                      <a:pt x="1260" y="1164"/>
                    </a:cubicBezTo>
                    <a:cubicBezTo>
                      <a:pt x="1260" y="1106"/>
                      <a:pt x="1260" y="1106"/>
                      <a:pt x="1260" y="1106"/>
                    </a:cubicBezTo>
                    <a:close/>
                    <a:moveTo>
                      <a:pt x="1247" y="1543"/>
                    </a:moveTo>
                    <a:cubicBezTo>
                      <a:pt x="1247" y="1634"/>
                      <a:pt x="1247" y="1634"/>
                      <a:pt x="1247" y="1634"/>
                    </a:cubicBezTo>
                    <a:cubicBezTo>
                      <a:pt x="1247" y="1634"/>
                      <a:pt x="1247" y="1634"/>
                      <a:pt x="1251" y="1634"/>
                    </a:cubicBezTo>
                    <a:cubicBezTo>
                      <a:pt x="1598" y="1634"/>
                      <a:pt x="1598" y="1634"/>
                      <a:pt x="1598" y="1634"/>
                    </a:cubicBezTo>
                    <a:cubicBezTo>
                      <a:pt x="1598" y="1543"/>
                      <a:pt x="1598" y="1543"/>
                      <a:pt x="1598" y="1543"/>
                    </a:cubicBezTo>
                    <a:cubicBezTo>
                      <a:pt x="1598" y="1539"/>
                      <a:pt x="1598" y="1539"/>
                      <a:pt x="1598" y="1539"/>
                    </a:cubicBezTo>
                    <a:cubicBezTo>
                      <a:pt x="1251" y="1539"/>
                      <a:pt x="1251" y="1539"/>
                      <a:pt x="1251" y="1539"/>
                    </a:cubicBezTo>
                    <a:cubicBezTo>
                      <a:pt x="1247" y="1539"/>
                      <a:pt x="1247" y="1543"/>
                      <a:pt x="1247" y="1543"/>
                    </a:cubicBezTo>
                    <a:close/>
                    <a:moveTo>
                      <a:pt x="1564" y="1560"/>
                    </a:moveTo>
                    <a:cubicBezTo>
                      <a:pt x="1564" y="1551"/>
                      <a:pt x="1569" y="1547"/>
                      <a:pt x="1573" y="1547"/>
                    </a:cubicBezTo>
                    <a:cubicBezTo>
                      <a:pt x="1573" y="1547"/>
                      <a:pt x="1577" y="1551"/>
                      <a:pt x="1577" y="1560"/>
                    </a:cubicBezTo>
                    <a:cubicBezTo>
                      <a:pt x="1577" y="1618"/>
                      <a:pt x="1577" y="1618"/>
                      <a:pt x="1577" y="1618"/>
                    </a:cubicBezTo>
                    <a:cubicBezTo>
                      <a:pt x="1577" y="1622"/>
                      <a:pt x="1573" y="1626"/>
                      <a:pt x="1573" y="1626"/>
                    </a:cubicBezTo>
                    <a:cubicBezTo>
                      <a:pt x="1569" y="1626"/>
                      <a:pt x="1564" y="1622"/>
                      <a:pt x="1564" y="1618"/>
                    </a:cubicBezTo>
                    <a:cubicBezTo>
                      <a:pt x="1564" y="1560"/>
                      <a:pt x="1564" y="1560"/>
                      <a:pt x="1564" y="1560"/>
                    </a:cubicBezTo>
                    <a:close/>
                    <a:moveTo>
                      <a:pt x="1543" y="1560"/>
                    </a:moveTo>
                    <a:cubicBezTo>
                      <a:pt x="1543" y="1551"/>
                      <a:pt x="1543" y="1547"/>
                      <a:pt x="1547" y="1547"/>
                    </a:cubicBezTo>
                    <a:cubicBezTo>
                      <a:pt x="1552" y="1547"/>
                      <a:pt x="1556" y="1551"/>
                      <a:pt x="1556" y="1560"/>
                    </a:cubicBezTo>
                    <a:cubicBezTo>
                      <a:pt x="1556" y="1618"/>
                      <a:pt x="1556" y="1618"/>
                      <a:pt x="1556" y="1618"/>
                    </a:cubicBezTo>
                    <a:cubicBezTo>
                      <a:pt x="1556" y="1622"/>
                      <a:pt x="1552" y="1626"/>
                      <a:pt x="1547" y="1626"/>
                    </a:cubicBezTo>
                    <a:cubicBezTo>
                      <a:pt x="1543" y="1626"/>
                      <a:pt x="1543" y="1622"/>
                      <a:pt x="1543" y="1618"/>
                    </a:cubicBezTo>
                    <a:cubicBezTo>
                      <a:pt x="1543" y="1560"/>
                      <a:pt x="1543" y="1560"/>
                      <a:pt x="1543" y="1560"/>
                    </a:cubicBezTo>
                    <a:close/>
                    <a:moveTo>
                      <a:pt x="1522" y="1560"/>
                    </a:moveTo>
                    <a:cubicBezTo>
                      <a:pt x="1522" y="1551"/>
                      <a:pt x="1522" y="1547"/>
                      <a:pt x="1526" y="1547"/>
                    </a:cubicBezTo>
                    <a:cubicBezTo>
                      <a:pt x="1531" y="1547"/>
                      <a:pt x="1535" y="1551"/>
                      <a:pt x="1535" y="1560"/>
                    </a:cubicBezTo>
                    <a:cubicBezTo>
                      <a:pt x="1535" y="1618"/>
                      <a:pt x="1535" y="1618"/>
                      <a:pt x="1535" y="1618"/>
                    </a:cubicBezTo>
                    <a:cubicBezTo>
                      <a:pt x="1535" y="1622"/>
                      <a:pt x="1531" y="1626"/>
                      <a:pt x="1526" y="1626"/>
                    </a:cubicBezTo>
                    <a:cubicBezTo>
                      <a:pt x="1522" y="1626"/>
                      <a:pt x="1522" y="1622"/>
                      <a:pt x="1522" y="1618"/>
                    </a:cubicBezTo>
                    <a:cubicBezTo>
                      <a:pt x="1522" y="1560"/>
                      <a:pt x="1522" y="1560"/>
                      <a:pt x="1522" y="1560"/>
                    </a:cubicBezTo>
                    <a:close/>
                    <a:moveTo>
                      <a:pt x="1425" y="1580"/>
                    </a:moveTo>
                    <a:cubicBezTo>
                      <a:pt x="1429" y="1580"/>
                      <a:pt x="1429" y="1585"/>
                      <a:pt x="1429" y="1589"/>
                    </a:cubicBezTo>
                    <a:cubicBezTo>
                      <a:pt x="1429" y="1593"/>
                      <a:pt x="1429" y="1597"/>
                      <a:pt x="1425" y="1597"/>
                    </a:cubicBezTo>
                    <a:cubicBezTo>
                      <a:pt x="1421" y="1597"/>
                      <a:pt x="1416" y="1593"/>
                      <a:pt x="1416" y="1589"/>
                    </a:cubicBezTo>
                    <a:cubicBezTo>
                      <a:pt x="1416" y="1585"/>
                      <a:pt x="1421" y="1580"/>
                      <a:pt x="1425" y="1580"/>
                    </a:cubicBezTo>
                    <a:close/>
                    <a:moveTo>
                      <a:pt x="1387" y="1580"/>
                    </a:moveTo>
                    <a:cubicBezTo>
                      <a:pt x="1391" y="1580"/>
                      <a:pt x="1395" y="1585"/>
                      <a:pt x="1395" y="1589"/>
                    </a:cubicBezTo>
                    <a:cubicBezTo>
                      <a:pt x="1395" y="1593"/>
                      <a:pt x="1391" y="1597"/>
                      <a:pt x="1387" y="1597"/>
                    </a:cubicBezTo>
                    <a:cubicBezTo>
                      <a:pt x="1383" y="1597"/>
                      <a:pt x="1383" y="1593"/>
                      <a:pt x="1383" y="1589"/>
                    </a:cubicBezTo>
                    <a:cubicBezTo>
                      <a:pt x="1383" y="1585"/>
                      <a:pt x="1383" y="1580"/>
                      <a:pt x="1387" y="1580"/>
                    </a:cubicBezTo>
                    <a:close/>
                    <a:moveTo>
                      <a:pt x="1281" y="1560"/>
                    </a:moveTo>
                    <a:cubicBezTo>
                      <a:pt x="1281" y="1551"/>
                      <a:pt x="1285" y="1547"/>
                      <a:pt x="1290" y="1547"/>
                    </a:cubicBezTo>
                    <a:cubicBezTo>
                      <a:pt x="1290" y="1547"/>
                      <a:pt x="1294" y="1551"/>
                      <a:pt x="1294" y="1560"/>
                    </a:cubicBezTo>
                    <a:cubicBezTo>
                      <a:pt x="1294" y="1618"/>
                      <a:pt x="1294" y="1618"/>
                      <a:pt x="1294" y="1618"/>
                    </a:cubicBezTo>
                    <a:cubicBezTo>
                      <a:pt x="1294" y="1622"/>
                      <a:pt x="1290" y="1626"/>
                      <a:pt x="1290" y="1626"/>
                    </a:cubicBezTo>
                    <a:cubicBezTo>
                      <a:pt x="1285" y="1626"/>
                      <a:pt x="1281" y="1622"/>
                      <a:pt x="1281" y="1618"/>
                    </a:cubicBezTo>
                    <a:cubicBezTo>
                      <a:pt x="1281" y="1560"/>
                      <a:pt x="1281" y="1560"/>
                      <a:pt x="1281" y="1560"/>
                    </a:cubicBezTo>
                    <a:close/>
                    <a:moveTo>
                      <a:pt x="1260" y="1560"/>
                    </a:moveTo>
                    <a:cubicBezTo>
                      <a:pt x="1260" y="1551"/>
                      <a:pt x="1264" y="1547"/>
                      <a:pt x="1264" y="1547"/>
                    </a:cubicBezTo>
                    <a:cubicBezTo>
                      <a:pt x="1268" y="1547"/>
                      <a:pt x="1273" y="1551"/>
                      <a:pt x="1273" y="1560"/>
                    </a:cubicBezTo>
                    <a:cubicBezTo>
                      <a:pt x="1273" y="1618"/>
                      <a:pt x="1273" y="1618"/>
                      <a:pt x="1273" y="1618"/>
                    </a:cubicBezTo>
                    <a:cubicBezTo>
                      <a:pt x="1273" y="1622"/>
                      <a:pt x="1268" y="1626"/>
                      <a:pt x="1264" y="1626"/>
                    </a:cubicBezTo>
                    <a:cubicBezTo>
                      <a:pt x="1264" y="1626"/>
                      <a:pt x="1260" y="1622"/>
                      <a:pt x="1260" y="1618"/>
                    </a:cubicBezTo>
                    <a:cubicBezTo>
                      <a:pt x="1260" y="1560"/>
                      <a:pt x="1260" y="1560"/>
                      <a:pt x="1260" y="1560"/>
                    </a:cubicBezTo>
                    <a:close/>
                    <a:moveTo>
                      <a:pt x="1247" y="948"/>
                    </a:moveTo>
                    <a:cubicBezTo>
                      <a:pt x="1247" y="1035"/>
                      <a:pt x="1247" y="1035"/>
                      <a:pt x="1247" y="1035"/>
                    </a:cubicBezTo>
                    <a:cubicBezTo>
                      <a:pt x="1247" y="1035"/>
                      <a:pt x="1247" y="1039"/>
                      <a:pt x="1251" y="1039"/>
                    </a:cubicBezTo>
                    <a:cubicBezTo>
                      <a:pt x="1598" y="1039"/>
                      <a:pt x="1598" y="1039"/>
                      <a:pt x="1598" y="1039"/>
                    </a:cubicBezTo>
                    <a:cubicBezTo>
                      <a:pt x="1598" y="1035"/>
                      <a:pt x="1598" y="1035"/>
                      <a:pt x="1598" y="1035"/>
                    </a:cubicBezTo>
                    <a:cubicBezTo>
                      <a:pt x="1598" y="948"/>
                      <a:pt x="1598" y="948"/>
                      <a:pt x="1598" y="948"/>
                    </a:cubicBezTo>
                    <a:cubicBezTo>
                      <a:pt x="1598" y="944"/>
                      <a:pt x="1598" y="944"/>
                      <a:pt x="1598" y="944"/>
                    </a:cubicBezTo>
                    <a:cubicBezTo>
                      <a:pt x="1251" y="944"/>
                      <a:pt x="1251" y="944"/>
                      <a:pt x="1251" y="944"/>
                    </a:cubicBezTo>
                    <a:cubicBezTo>
                      <a:pt x="1247" y="944"/>
                      <a:pt x="1247" y="944"/>
                      <a:pt x="1247" y="948"/>
                    </a:cubicBezTo>
                    <a:close/>
                    <a:moveTo>
                      <a:pt x="1564" y="960"/>
                    </a:moveTo>
                    <a:cubicBezTo>
                      <a:pt x="1564" y="956"/>
                      <a:pt x="1569" y="948"/>
                      <a:pt x="1573" y="948"/>
                    </a:cubicBezTo>
                    <a:cubicBezTo>
                      <a:pt x="1573" y="948"/>
                      <a:pt x="1577" y="956"/>
                      <a:pt x="1577" y="960"/>
                    </a:cubicBezTo>
                    <a:cubicBezTo>
                      <a:pt x="1577" y="1019"/>
                      <a:pt x="1577" y="1019"/>
                      <a:pt x="1577" y="1019"/>
                    </a:cubicBezTo>
                    <a:cubicBezTo>
                      <a:pt x="1577" y="1027"/>
                      <a:pt x="1573" y="1031"/>
                      <a:pt x="1573" y="1031"/>
                    </a:cubicBezTo>
                    <a:cubicBezTo>
                      <a:pt x="1569" y="1031"/>
                      <a:pt x="1564" y="1027"/>
                      <a:pt x="1564" y="1019"/>
                    </a:cubicBezTo>
                    <a:cubicBezTo>
                      <a:pt x="1564" y="960"/>
                      <a:pt x="1564" y="960"/>
                      <a:pt x="1564" y="960"/>
                    </a:cubicBezTo>
                    <a:close/>
                    <a:moveTo>
                      <a:pt x="1543" y="960"/>
                    </a:moveTo>
                    <a:cubicBezTo>
                      <a:pt x="1543" y="956"/>
                      <a:pt x="1543" y="948"/>
                      <a:pt x="1547" y="948"/>
                    </a:cubicBezTo>
                    <a:cubicBezTo>
                      <a:pt x="1552" y="948"/>
                      <a:pt x="1556" y="956"/>
                      <a:pt x="1556" y="960"/>
                    </a:cubicBezTo>
                    <a:cubicBezTo>
                      <a:pt x="1556" y="1019"/>
                      <a:pt x="1556" y="1019"/>
                      <a:pt x="1556" y="1019"/>
                    </a:cubicBezTo>
                    <a:cubicBezTo>
                      <a:pt x="1556" y="1027"/>
                      <a:pt x="1552" y="1031"/>
                      <a:pt x="1547" y="1031"/>
                    </a:cubicBezTo>
                    <a:cubicBezTo>
                      <a:pt x="1543" y="1031"/>
                      <a:pt x="1543" y="1027"/>
                      <a:pt x="1543" y="1019"/>
                    </a:cubicBezTo>
                    <a:cubicBezTo>
                      <a:pt x="1543" y="960"/>
                      <a:pt x="1543" y="960"/>
                      <a:pt x="1543" y="960"/>
                    </a:cubicBezTo>
                    <a:close/>
                    <a:moveTo>
                      <a:pt x="1522" y="960"/>
                    </a:moveTo>
                    <a:cubicBezTo>
                      <a:pt x="1522" y="956"/>
                      <a:pt x="1522" y="948"/>
                      <a:pt x="1526" y="948"/>
                    </a:cubicBezTo>
                    <a:cubicBezTo>
                      <a:pt x="1531" y="948"/>
                      <a:pt x="1535" y="956"/>
                      <a:pt x="1535" y="960"/>
                    </a:cubicBezTo>
                    <a:cubicBezTo>
                      <a:pt x="1535" y="1019"/>
                      <a:pt x="1535" y="1019"/>
                      <a:pt x="1535" y="1019"/>
                    </a:cubicBezTo>
                    <a:cubicBezTo>
                      <a:pt x="1535" y="1027"/>
                      <a:pt x="1531" y="1031"/>
                      <a:pt x="1526" y="1031"/>
                    </a:cubicBezTo>
                    <a:cubicBezTo>
                      <a:pt x="1522" y="1031"/>
                      <a:pt x="1522" y="1027"/>
                      <a:pt x="1522" y="1019"/>
                    </a:cubicBezTo>
                    <a:cubicBezTo>
                      <a:pt x="1522" y="960"/>
                      <a:pt x="1522" y="960"/>
                      <a:pt x="1522" y="960"/>
                    </a:cubicBezTo>
                    <a:close/>
                    <a:moveTo>
                      <a:pt x="1425" y="981"/>
                    </a:moveTo>
                    <a:cubicBezTo>
                      <a:pt x="1429" y="981"/>
                      <a:pt x="1429" y="985"/>
                      <a:pt x="1429" y="989"/>
                    </a:cubicBezTo>
                    <a:cubicBezTo>
                      <a:pt x="1429" y="994"/>
                      <a:pt x="1429" y="998"/>
                      <a:pt x="1425" y="998"/>
                    </a:cubicBezTo>
                    <a:cubicBezTo>
                      <a:pt x="1421" y="998"/>
                      <a:pt x="1416" y="994"/>
                      <a:pt x="1416" y="989"/>
                    </a:cubicBezTo>
                    <a:cubicBezTo>
                      <a:pt x="1416" y="985"/>
                      <a:pt x="1421" y="981"/>
                      <a:pt x="1425" y="981"/>
                    </a:cubicBezTo>
                    <a:close/>
                    <a:moveTo>
                      <a:pt x="1387" y="981"/>
                    </a:moveTo>
                    <a:cubicBezTo>
                      <a:pt x="1391" y="981"/>
                      <a:pt x="1395" y="985"/>
                      <a:pt x="1395" y="989"/>
                    </a:cubicBezTo>
                    <a:cubicBezTo>
                      <a:pt x="1395" y="994"/>
                      <a:pt x="1391" y="998"/>
                      <a:pt x="1387" y="998"/>
                    </a:cubicBezTo>
                    <a:cubicBezTo>
                      <a:pt x="1383" y="998"/>
                      <a:pt x="1383" y="994"/>
                      <a:pt x="1383" y="989"/>
                    </a:cubicBezTo>
                    <a:cubicBezTo>
                      <a:pt x="1383" y="985"/>
                      <a:pt x="1383" y="981"/>
                      <a:pt x="1387" y="981"/>
                    </a:cubicBezTo>
                    <a:close/>
                    <a:moveTo>
                      <a:pt x="1281" y="960"/>
                    </a:moveTo>
                    <a:cubicBezTo>
                      <a:pt x="1281" y="956"/>
                      <a:pt x="1285" y="948"/>
                      <a:pt x="1290" y="948"/>
                    </a:cubicBezTo>
                    <a:cubicBezTo>
                      <a:pt x="1290" y="948"/>
                      <a:pt x="1294" y="956"/>
                      <a:pt x="1294" y="960"/>
                    </a:cubicBezTo>
                    <a:cubicBezTo>
                      <a:pt x="1294" y="1019"/>
                      <a:pt x="1294" y="1019"/>
                      <a:pt x="1294" y="1019"/>
                    </a:cubicBezTo>
                    <a:cubicBezTo>
                      <a:pt x="1294" y="1027"/>
                      <a:pt x="1290" y="1031"/>
                      <a:pt x="1290" y="1031"/>
                    </a:cubicBezTo>
                    <a:cubicBezTo>
                      <a:pt x="1285" y="1031"/>
                      <a:pt x="1281" y="1027"/>
                      <a:pt x="1281" y="1019"/>
                    </a:cubicBezTo>
                    <a:cubicBezTo>
                      <a:pt x="1281" y="960"/>
                      <a:pt x="1281" y="960"/>
                      <a:pt x="1281" y="960"/>
                    </a:cubicBezTo>
                    <a:close/>
                    <a:moveTo>
                      <a:pt x="1260" y="960"/>
                    </a:moveTo>
                    <a:cubicBezTo>
                      <a:pt x="1260" y="956"/>
                      <a:pt x="1264" y="948"/>
                      <a:pt x="1264" y="948"/>
                    </a:cubicBezTo>
                    <a:cubicBezTo>
                      <a:pt x="1268" y="948"/>
                      <a:pt x="1273" y="956"/>
                      <a:pt x="1273" y="960"/>
                    </a:cubicBezTo>
                    <a:cubicBezTo>
                      <a:pt x="1273" y="1019"/>
                      <a:pt x="1273" y="1019"/>
                      <a:pt x="1273" y="1019"/>
                    </a:cubicBezTo>
                    <a:cubicBezTo>
                      <a:pt x="1273" y="1027"/>
                      <a:pt x="1268" y="1031"/>
                      <a:pt x="1264" y="1031"/>
                    </a:cubicBezTo>
                    <a:cubicBezTo>
                      <a:pt x="1264" y="1031"/>
                      <a:pt x="1260" y="1027"/>
                      <a:pt x="1260" y="1019"/>
                    </a:cubicBezTo>
                    <a:cubicBezTo>
                      <a:pt x="1260" y="960"/>
                      <a:pt x="1260" y="960"/>
                      <a:pt x="1260" y="960"/>
                    </a:cubicBezTo>
                    <a:close/>
                    <a:moveTo>
                      <a:pt x="705" y="1543"/>
                    </a:moveTo>
                    <a:cubicBezTo>
                      <a:pt x="705" y="1634"/>
                      <a:pt x="705" y="1634"/>
                      <a:pt x="705" y="1634"/>
                    </a:cubicBezTo>
                    <a:cubicBezTo>
                      <a:pt x="705" y="1634"/>
                      <a:pt x="705" y="1634"/>
                      <a:pt x="709" y="1634"/>
                    </a:cubicBezTo>
                    <a:cubicBezTo>
                      <a:pt x="1056" y="1634"/>
                      <a:pt x="1056" y="1634"/>
                      <a:pt x="1056" y="1634"/>
                    </a:cubicBezTo>
                    <a:cubicBezTo>
                      <a:pt x="1056" y="1543"/>
                      <a:pt x="1056" y="1543"/>
                      <a:pt x="1056" y="1543"/>
                    </a:cubicBezTo>
                    <a:cubicBezTo>
                      <a:pt x="1056" y="1539"/>
                      <a:pt x="1056" y="1539"/>
                      <a:pt x="1056" y="1539"/>
                    </a:cubicBezTo>
                    <a:cubicBezTo>
                      <a:pt x="709" y="1539"/>
                      <a:pt x="709" y="1539"/>
                      <a:pt x="709" y="1539"/>
                    </a:cubicBezTo>
                    <a:cubicBezTo>
                      <a:pt x="705" y="1539"/>
                      <a:pt x="705" y="1543"/>
                      <a:pt x="705" y="1543"/>
                    </a:cubicBezTo>
                    <a:close/>
                    <a:moveTo>
                      <a:pt x="1022" y="1560"/>
                    </a:moveTo>
                    <a:cubicBezTo>
                      <a:pt x="1022" y="1551"/>
                      <a:pt x="1026" y="1547"/>
                      <a:pt x="1030" y="1547"/>
                    </a:cubicBezTo>
                    <a:cubicBezTo>
                      <a:pt x="1030" y="1547"/>
                      <a:pt x="1035" y="1551"/>
                      <a:pt x="1035" y="1560"/>
                    </a:cubicBezTo>
                    <a:cubicBezTo>
                      <a:pt x="1035" y="1618"/>
                      <a:pt x="1035" y="1618"/>
                      <a:pt x="1035" y="1618"/>
                    </a:cubicBezTo>
                    <a:cubicBezTo>
                      <a:pt x="1035" y="1622"/>
                      <a:pt x="1030" y="1626"/>
                      <a:pt x="1030" y="1626"/>
                    </a:cubicBezTo>
                    <a:cubicBezTo>
                      <a:pt x="1026" y="1626"/>
                      <a:pt x="1022" y="1622"/>
                      <a:pt x="1022" y="1618"/>
                    </a:cubicBezTo>
                    <a:cubicBezTo>
                      <a:pt x="1022" y="1560"/>
                      <a:pt x="1022" y="1560"/>
                      <a:pt x="1022" y="1560"/>
                    </a:cubicBezTo>
                    <a:close/>
                    <a:moveTo>
                      <a:pt x="1001" y="1560"/>
                    </a:moveTo>
                    <a:cubicBezTo>
                      <a:pt x="1001" y="1551"/>
                      <a:pt x="1001" y="1547"/>
                      <a:pt x="1005" y="1547"/>
                    </a:cubicBezTo>
                    <a:cubicBezTo>
                      <a:pt x="1009" y="1547"/>
                      <a:pt x="1013" y="1551"/>
                      <a:pt x="1013" y="1560"/>
                    </a:cubicBezTo>
                    <a:cubicBezTo>
                      <a:pt x="1013" y="1618"/>
                      <a:pt x="1013" y="1618"/>
                      <a:pt x="1013" y="1618"/>
                    </a:cubicBezTo>
                    <a:cubicBezTo>
                      <a:pt x="1013" y="1622"/>
                      <a:pt x="1009" y="1626"/>
                      <a:pt x="1005" y="1626"/>
                    </a:cubicBezTo>
                    <a:cubicBezTo>
                      <a:pt x="1001" y="1626"/>
                      <a:pt x="1001" y="1622"/>
                      <a:pt x="1001" y="1618"/>
                    </a:cubicBezTo>
                    <a:cubicBezTo>
                      <a:pt x="1001" y="1560"/>
                      <a:pt x="1001" y="1560"/>
                      <a:pt x="1001" y="1560"/>
                    </a:cubicBezTo>
                    <a:close/>
                    <a:moveTo>
                      <a:pt x="980" y="1560"/>
                    </a:moveTo>
                    <a:cubicBezTo>
                      <a:pt x="980" y="1551"/>
                      <a:pt x="980" y="1547"/>
                      <a:pt x="984" y="1547"/>
                    </a:cubicBezTo>
                    <a:cubicBezTo>
                      <a:pt x="988" y="1547"/>
                      <a:pt x="992" y="1551"/>
                      <a:pt x="992" y="1560"/>
                    </a:cubicBezTo>
                    <a:cubicBezTo>
                      <a:pt x="992" y="1618"/>
                      <a:pt x="992" y="1618"/>
                      <a:pt x="992" y="1618"/>
                    </a:cubicBezTo>
                    <a:cubicBezTo>
                      <a:pt x="992" y="1622"/>
                      <a:pt x="988" y="1626"/>
                      <a:pt x="984" y="1626"/>
                    </a:cubicBezTo>
                    <a:cubicBezTo>
                      <a:pt x="980" y="1626"/>
                      <a:pt x="980" y="1622"/>
                      <a:pt x="980" y="1618"/>
                    </a:cubicBezTo>
                    <a:cubicBezTo>
                      <a:pt x="980" y="1560"/>
                      <a:pt x="980" y="1560"/>
                      <a:pt x="980" y="1560"/>
                    </a:cubicBezTo>
                    <a:close/>
                    <a:moveTo>
                      <a:pt x="882" y="1580"/>
                    </a:moveTo>
                    <a:cubicBezTo>
                      <a:pt x="887" y="1580"/>
                      <a:pt x="887" y="1585"/>
                      <a:pt x="887" y="1589"/>
                    </a:cubicBezTo>
                    <a:cubicBezTo>
                      <a:pt x="887" y="1593"/>
                      <a:pt x="887" y="1597"/>
                      <a:pt x="882" y="1597"/>
                    </a:cubicBezTo>
                    <a:cubicBezTo>
                      <a:pt x="878" y="1597"/>
                      <a:pt x="874" y="1593"/>
                      <a:pt x="874" y="1589"/>
                    </a:cubicBezTo>
                    <a:cubicBezTo>
                      <a:pt x="874" y="1585"/>
                      <a:pt x="878" y="1580"/>
                      <a:pt x="882" y="1580"/>
                    </a:cubicBezTo>
                    <a:close/>
                    <a:moveTo>
                      <a:pt x="844" y="1580"/>
                    </a:moveTo>
                    <a:cubicBezTo>
                      <a:pt x="848" y="1580"/>
                      <a:pt x="853" y="1585"/>
                      <a:pt x="853" y="1589"/>
                    </a:cubicBezTo>
                    <a:cubicBezTo>
                      <a:pt x="853" y="1593"/>
                      <a:pt x="848" y="1597"/>
                      <a:pt x="844" y="1597"/>
                    </a:cubicBezTo>
                    <a:cubicBezTo>
                      <a:pt x="840" y="1597"/>
                      <a:pt x="840" y="1593"/>
                      <a:pt x="840" y="1589"/>
                    </a:cubicBezTo>
                    <a:cubicBezTo>
                      <a:pt x="840" y="1585"/>
                      <a:pt x="840" y="1580"/>
                      <a:pt x="844" y="1580"/>
                    </a:cubicBezTo>
                    <a:close/>
                    <a:moveTo>
                      <a:pt x="739" y="1560"/>
                    </a:moveTo>
                    <a:cubicBezTo>
                      <a:pt x="739" y="1551"/>
                      <a:pt x="743" y="1547"/>
                      <a:pt x="747" y="1547"/>
                    </a:cubicBezTo>
                    <a:cubicBezTo>
                      <a:pt x="747" y="1547"/>
                      <a:pt x="751" y="1551"/>
                      <a:pt x="751" y="1560"/>
                    </a:cubicBezTo>
                    <a:cubicBezTo>
                      <a:pt x="751" y="1618"/>
                      <a:pt x="751" y="1618"/>
                      <a:pt x="751" y="1618"/>
                    </a:cubicBezTo>
                    <a:cubicBezTo>
                      <a:pt x="751" y="1622"/>
                      <a:pt x="747" y="1626"/>
                      <a:pt x="747" y="1626"/>
                    </a:cubicBezTo>
                    <a:cubicBezTo>
                      <a:pt x="743" y="1626"/>
                      <a:pt x="739" y="1622"/>
                      <a:pt x="739" y="1618"/>
                    </a:cubicBezTo>
                    <a:cubicBezTo>
                      <a:pt x="739" y="1560"/>
                      <a:pt x="739" y="1560"/>
                      <a:pt x="739" y="1560"/>
                    </a:cubicBezTo>
                    <a:close/>
                    <a:moveTo>
                      <a:pt x="717" y="1560"/>
                    </a:moveTo>
                    <a:cubicBezTo>
                      <a:pt x="717" y="1551"/>
                      <a:pt x="722" y="1547"/>
                      <a:pt x="722" y="1547"/>
                    </a:cubicBezTo>
                    <a:cubicBezTo>
                      <a:pt x="726" y="1547"/>
                      <a:pt x="730" y="1551"/>
                      <a:pt x="730" y="1560"/>
                    </a:cubicBezTo>
                    <a:cubicBezTo>
                      <a:pt x="730" y="1618"/>
                      <a:pt x="730" y="1618"/>
                      <a:pt x="730" y="1618"/>
                    </a:cubicBezTo>
                    <a:cubicBezTo>
                      <a:pt x="730" y="1622"/>
                      <a:pt x="726" y="1626"/>
                      <a:pt x="722" y="1626"/>
                    </a:cubicBezTo>
                    <a:cubicBezTo>
                      <a:pt x="722" y="1626"/>
                      <a:pt x="717" y="1622"/>
                      <a:pt x="717" y="1618"/>
                    </a:cubicBezTo>
                    <a:cubicBezTo>
                      <a:pt x="717" y="1560"/>
                      <a:pt x="717" y="1560"/>
                      <a:pt x="717" y="1560"/>
                    </a:cubicBezTo>
                    <a:close/>
                    <a:moveTo>
                      <a:pt x="885" y="691"/>
                    </a:moveTo>
                    <a:cubicBezTo>
                      <a:pt x="886" y="692"/>
                      <a:pt x="887" y="695"/>
                      <a:pt x="887" y="697"/>
                    </a:cubicBezTo>
                    <a:cubicBezTo>
                      <a:pt x="926" y="748"/>
                      <a:pt x="926" y="748"/>
                      <a:pt x="926" y="748"/>
                    </a:cubicBezTo>
                    <a:cubicBezTo>
                      <a:pt x="1056" y="748"/>
                      <a:pt x="1056" y="748"/>
                      <a:pt x="1056" y="748"/>
                    </a:cubicBezTo>
                    <a:cubicBezTo>
                      <a:pt x="1056" y="744"/>
                      <a:pt x="1056" y="744"/>
                      <a:pt x="1056" y="744"/>
                    </a:cubicBezTo>
                    <a:cubicBezTo>
                      <a:pt x="1056" y="657"/>
                      <a:pt x="1056" y="657"/>
                      <a:pt x="1056" y="657"/>
                    </a:cubicBezTo>
                    <a:cubicBezTo>
                      <a:pt x="1056" y="652"/>
                      <a:pt x="1056" y="652"/>
                      <a:pt x="1056" y="652"/>
                    </a:cubicBezTo>
                    <a:cubicBezTo>
                      <a:pt x="1027" y="652"/>
                      <a:pt x="1000" y="652"/>
                      <a:pt x="976" y="652"/>
                    </a:cubicBezTo>
                    <a:cubicBezTo>
                      <a:pt x="964" y="690"/>
                      <a:pt x="964" y="690"/>
                      <a:pt x="964" y="690"/>
                    </a:cubicBezTo>
                    <a:cubicBezTo>
                      <a:pt x="887" y="686"/>
                      <a:pt x="887" y="686"/>
                      <a:pt x="887" y="686"/>
                    </a:cubicBezTo>
                    <a:cubicBezTo>
                      <a:pt x="887" y="688"/>
                      <a:pt x="886" y="689"/>
                      <a:pt x="885" y="691"/>
                    </a:cubicBezTo>
                    <a:close/>
                    <a:moveTo>
                      <a:pt x="1022" y="669"/>
                    </a:moveTo>
                    <a:cubicBezTo>
                      <a:pt x="1022" y="665"/>
                      <a:pt x="1026" y="657"/>
                      <a:pt x="1030" y="657"/>
                    </a:cubicBezTo>
                    <a:cubicBezTo>
                      <a:pt x="1030" y="657"/>
                      <a:pt x="1035" y="665"/>
                      <a:pt x="1035" y="669"/>
                    </a:cubicBezTo>
                    <a:cubicBezTo>
                      <a:pt x="1035" y="727"/>
                      <a:pt x="1035" y="727"/>
                      <a:pt x="1035" y="727"/>
                    </a:cubicBezTo>
                    <a:cubicBezTo>
                      <a:pt x="1035" y="736"/>
                      <a:pt x="1030" y="740"/>
                      <a:pt x="1030" y="740"/>
                    </a:cubicBezTo>
                    <a:cubicBezTo>
                      <a:pt x="1026" y="740"/>
                      <a:pt x="1022" y="736"/>
                      <a:pt x="1022" y="727"/>
                    </a:cubicBezTo>
                    <a:cubicBezTo>
                      <a:pt x="1022" y="669"/>
                      <a:pt x="1022" y="669"/>
                      <a:pt x="1022" y="669"/>
                    </a:cubicBezTo>
                    <a:close/>
                    <a:moveTo>
                      <a:pt x="1001" y="669"/>
                    </a:moveTo>
                    <a:cubicBezTo>
                      <a:pt x="1001" y="665"/>
                      <a:pt x="1001" y="657"/>
                      <a:pt x="1005" y="657"/>
                    </a:cubicBezTo>
                    <a:cubicBezTo>
                      <a:pt x="1009" y="657"/>
                      <a:pt x="1013" y="665"/>
                      <a:pt x="1013" y="669"/>
                    </a:cubicBezTo>
                    <a:cubicBezTo>
                      <a:pt x="1013" y="727"/>
                      <a:pt x="1013" y="727"/>
                      <a:pt x="1013" y="727"/>
                    </a:cubicBezTo>
                    <a:cubicBezTo>
                      <a:pt x="1013" y="736"/>
                      <a:pt x="1009" y="740"/>
                      <a:pt x="1005" y="740"/>
                    </a:cubicBezTo>
                    <a:cubicBezTo>
                      <a:pt x="1001" y="740"/>
                      <a:pt x="1001" y="736"/>
                      <a:pt x="1001" y="727"/>
                    </a:cubicBezTo>
                    <a:cubicBezTo>
                      <a:pt x="1001" y="669"/>
                      <a:pt x="1001" y="669"/>
                      <a:pt x="1001" y="669"/>
                    </a:cubicBezTo>
                    <a:close/>
                    <a:moveTo>
                      <a:pt x="980" y="669"/>
                    </a:moveTo>
                    <a:cubicBezTo>
                      <a:pt x="980" y="665"/>
                      <a:pt x="980" y="657"/>
                      <a:pt x="984" y="657"/>
                    </a:cubicBezTo>
                    <a:cubicBezTo>
                      <a:pt x="988" y="657"/>
                      <a:pt x="992" y="665"/>
                      <a:pt x="992" y="669"/>
                    </a:cubicBezTo>
                    <a:cubicBezTo>
                      <a:pt x="992" y="727"/>
                      <a:pt x="992" y="727"/>
                      <a:pt x="992" y="727"/>
                    </a:cubicBezTo>
                    <a:cubicBezTo>
                      <a:pt x="992" y="736"/>
                      <a:pt x="988" y="740"/>
                      <a:pt x="984" y="740"/>
                    </a:cubicBezTo>
                    <a:cubicBezTo>
                      <a:pt x="980" y="740"/>
                      <a:pt x="980" y="736"/>
                      <a:pt x="980" y="727"/>
                    </a:cubicBezTo>
                    <a:cubicBezTo>
                      <a:pt x="980" y="669"/>
                      <a:pt x="980" y="669"/>
                      <a:pt x="980" y="669"/>
                    </a:cubicBezTo>
                    <a:close/>
                    <a:moveTo>
                      <a:pt x="686" y="888"/>
                    </a:moveTo>
                    <a:cubicBezTo>
                      <a:pt x="688" y="942"/>
                      <a:pt x="688" y="942"/>
                      <a:pt x="688" y="942"/>
                    </a:cubicBezTo>
                    <a:cubicBezTo>
                      <a:pt x="691" y="933"/>
                      <a:pt x="698" y="927"/>
                      <a:pt x="709" y="927"/>
                    </a:cubicBezTo>
                    <a:cubicBezTo>
                      <a:pt x="722" y="927"/>
                      <a:pt x="735" y="927"/>
                      <a:pt x="748" y="927"/>
                    </a:cubicBezTo>
                    <a:cubicBezTo>
                      <a:pt x="726" y="910"/>
                      <a:pt x="726" y="910"/>
                      <a:pt x="726" y="910"/>
                    </a:cubicBezTo>
                    <a:cubicBezTo>
                      <a:pt x="709" y="910"/>
                      <a:pt x="709" y="910"/>
                      <a:pt x="709" y="910"/>
                    </a:cubicBezTo>
                    <a:cubicBezTo>
                      <a:pt x="696" y="910"/>
                      <a:pt x="688" y="901"/>
                      <a:pt x="688" y="889"/>
                    </a:cubicBezTo>
                    <a:cubicBezTo>
                      <a:pt x="688" y="888"/>
                      <a:pt x="688" y="888"/>
                      <a:pt x="688" y="887"/>
                    </a:cubicBezTo>
                    <a:cubicBezTo>
                      <a:pt x="687" y="887"/>
                      <a:pt x="687" y="887"/>
                      <a:pt x="686" y="888"/>
                    </a:cubicBezTo>
                    <a:close/>
                    <a:moveTo>
                      <a:pt x="1247" y="802"/>
                    </a:moveTo>
                    <a:cubicBezTo>
                      <a:pt x="1247" y="890"/>
                      <a:pt x="1247" y="890"/>
                      <a:pt x="1247" y="890"/>
                    </a:cubicBezTo>
                    <a:cubicBezTo>
                      <a:pt x="1247" y="890"/>
                      <a:pt x="1247" y="894"/>
                      <a:pt x="1251" y="894"/>
                    </a:cubicBezTo>
                    <a:cubicBezTo>
                      <a:pt x="1598" y="894"/>
                      <a:pt x="1598" y="894"/>
                      <a:pt x="1598" y="894"/>
                    </a:cubicBezTo>
                    <a:cubicBezTo>
                      <a:pt x="1598" y="890"/>
                      <a:pt x="1598" y="890"/>
                      <a:pt x="1598" y="890"/>
                    </a:cubicBezTo>
                    <a:cubicBezTo>
                      <a:pt x="1598" y="802"/>
                      <a:pt x="1598" y="802"/>
                      <a:pt x="1598" y="802"/>
                    </a:cubicBezTo>
                    <a:cubicBezTo>
                      <a:pt x="1598" y="798"/>
                      <a:pt x="1598" y="798"/>
                      <a:pt x="1598" y="798"/>
                    </a:cubicBezTo>
                    <a:cubicBezTo>
                      <a:pt x="1251" y="798"/>
                      <a:pt x="1251" y="798"/>
                      <a:pt x="1251" y="798"/>
                    </a:cubicBezTo>
                    <a:cubicBezTo>
                      <a:pt x="1247" y="798"/>
                      <a:pt x="1247" y="798"/>
                      <a:pt x="1247" y="802"/>
                    </a:cubicBezTo>
                    <a:close/>
                    <a:moveTo>
                      <a:pt x="1564" y="815"/>
                    </a:moveTo>
                    <a:cubicBezTo>
                      <a:pt x="1564" y="811"/>
                      <a:pt x="1569" y="802"/>
                      <a:pt x="1573" y="802"/>
                    </a:cubicBezTo>
                    <a:cubicBezTo>
                      <a:pt x="1573" y="802"/>
                      <a:pt x="1577" y="811"/>
                      <a:pt x="1577" y="815"/>
                    </a:cubicBezTo>
                    <a:cubicBezTo>
                      <a:pt x="1577" y="873"/>
                      <a:pt x="1577" y="873"/>
                      <a:pt x="1577" y="873"/>
                    </a:cubicBezTo>
                    <a:cubicBezTo>
                      <a:pt x="1577" y="881"/>
                      <a:pt x="1573" y="885"/>
                      <a:pt x="1573" y="885"/>
                    </a:cubicBezTo>
                    <a:cubicBezTo>
                      <a:pt x="1569" y="885"/>
                      <a:pt x="1564" y="881"/>
                      <a:pt x="1564" y="873"/>
                    </a:cubicBezTo>
                    <a:cubicBezTo>
                      <a:pt x="1564" y="815"/>
                      <a:pt x="1564" y="815"/>
                      <a:pt x="1564" y="815"/>
                    </a:cubicBezTo>
                    <a:close/>
                    <a:moveTo>
                      <a:pt x="1543" y="815"/>
                    </a:moveTo>
                    <a:cubicBezTo>
                      <a:pt x="1543" y="811"/>
                      <a:pt x="1543" y="802"/>
                      <a:pt x="1547" y="802"/>
                    </a:cubicBezTo>
                    <a:cubicBezTo>
                      <a:pt x="1552" y="802"/>
                      <a:pt x="1556" y="811"/>
                      <a:pt x="1556" y="815"/>
                    </a:cubicBezTo>
                    <a:cubicBezTo>
                      <a:pt x="1556" y="873"/>
                      <a:pt x="1556" y="873"/>
                      <a:pt x="1556" y="873"/>
                    </a:cubicBezTo>
                    <a:cubicBezTo>
                      <a:pt x="1556" y="881"/>
                      <a:pt x="1552" y="885"/>
                      <a:pt x="1547" y="885"/>
                    </a:cubicBezTo>
                    <a:cubicBezTo>
                      <a:pt x="1543" y="885"/>
                      <a:pt x="1543" y="881"/>
                      <a:pt x="1543" y="873"/>
                    </a:cubicBezTo>
                    <a:cubicBezTo>
                      <a:pt x="1543" y="815"/>
                      <a:pt x="1543" y="815"/>
                      <a:pt x="1543" y="815"/>
                    </a:cubicBezTo>
                    <a:close/>
                    <a:moveTo>
                      <a:pt x="1522" y="815"/>
                    </a:moveTo>
                    <a:cubicBezTo>
                      <a:pt x="1522" y="811"/>
                      <a:pt x="1522" y="802"/>
                      <a:pt x="1526" y="802"/>
                    </a:cubicBezTo>
                    <a:cubicBezTo>
                      <a:pt x="1531" y="802"/>
                      <a:pt x="1535" y="811"/>
                      <a:pt x="1535" y="815"/>
                    </a:cubicBezTo>
                    <a:cubicBezTo>
                      <a:pt x="1535" y="873"/>
                      <a:pt x="1535" y="873"/>
                      <a:pt x="1535" y="873"/>
                    </a:cubicBezTo>
                    <a:cubicBezTo>
                      <a:pt x="1535" y="881"/>
                      <a:pt x="1531" y="885"/>
                      <a:pt x="1526" y="885"/>
                    </a:cubicBezTo>
                    <a:cubicBezTo>
                      <a:pt x="1522" y="885"/>
                      <a:pt x="1522" y="881"/>
                      <a:pt x="1522" y="873"/>
                    </a:cubicBezTo>
                    <a:cubicBezTo>
                      <a:pt x="1522" y="815"/>
                      <a:pt x="1522" y="815"/>
                      <a:pt x="1522" y="815"/>
                    </a:cubicBezTo>
                    <a:close/>
                    <a:moveTo>
                      <a:pt x="1425" y="836"/>
                    </a:moveTo>
                    <a:cubicBezTo>
                      <a:pt x="1429" y="836"/>
                      <a:pt x="1429" y="840"/>
                      <a:pt x="1429" y="844"/>
                    </a:cubicBezTo>
                    <a:cubicBezTo>
                      <a:pt x="1429" y="848"/>
                      <a:pt x="1429" y="852"/>
                      <a:pt x="1425" y="852"/>
                    </a:cubicBezTo>
                    <a:cubicBezTo>
                      <a:pt x="1421" y="852"/>
                      <a:pt x="1416" y="848"/>
                      <a:pt x="1416" y="844"/>
                    </a:cubicBezTo>
                    <a:cubicBezTo>
                      <a:pt x="1416" y="840"/>
                      <a:pt x="1421" y="836"/>
                      <a:pt x="1425" y="836"/>
                    </a:cubicBezTo>
                    <a:close/>
                    <a:moveTo>
                      <a:pt x="1387" y="836"/>
                    </a:moveTo>
                    <a:cubicBezTo>
                      <a:pt x="1391" y="836"/>
                      <a:pt x="1395" y="840"/>
                      <a:pt x="1395" y="844"/>
                    </a:cubicBezTo>
                    <a:cubicBezTo>
                      <a:pt x="1395" y="848"/>
                      <a:pt x="1391" y="852"/>
                      <a:pt x="1387" y="852"/>
                    </a:cubicBezTo>
                    <a:cubicBezTo>
                      <a:pt x="1383" y="852"/>
                      <a:pt x="1383" y="848"/>
                      <a:pt x="1383" y="844"/>
                    </a:cubicBezTo>
                    <a:cubicBezTo>
                      <a:pt x="1383" y="840"/>
                      <a:pt x="1383" y="836"/>
                      <a:pt x="1387" y="836"/>
                    </a:cubicBezTo>
                    <a:close/>
                    <a:moveTo>
                      <a:pt x="1281" y="815"/>
                    </a:moveTo>
                    <a:cubicBezTo>
                      <a:pt x="1281" y="811"/>
                      <a:pt x="1285" y="802"/>
                      <a:pt x="1290" y="802"/>
                    </a:cubicBezTo>
                    <a:cubicBezTo>
                      <a:pt x="1290" y="802"/>
                      <a:pt x="1294" y="811"/>
                      <a:pt x="1294" y="815"/>
                    </a:cubicBezTo>
                    <a:cubicBezTo>
                      <a:pt x="1294" y="873"/>
                      <a:pt x="1294" y="873"/>
                      <a:pt x="1294" y="873"/>
                    </a:cubicBezTo>
                    <a:cubicBezTo>
                      <a:pt x="1294" y="881"/>
                      <a:pt x="1290" y="885"/>
                      <a:pt x="1290" y="885"/>
                    </a:cubicBezTo>
                    <a:cubicBezTo>
                      <a:pt x="1285" y="885"/>
                      <a:pt x="1281" y="881"/>
                      <a:pt x="1281" y="873"/>
                    </a:cubicBezTo>
                    <a:cubicBezTo>
                      <a:pt x="1281" y="815"/>
                      <a:pt x="1281" y="815"/>
                      <a:pt x="1281" y="815"/>
                    </a:cubicBezTo>
                    <a:close/>
                    <a:moveTo>
                      <a:pt x="1260" y="815"/>
                    </a:moveTo>
                    <a:cubicBezTo>
                      <a:pt x="1260" y="811"/>
                      <a:pt x="1264" y="802"/>
                      <a:pt x="1264" y="802"/>
                    </a:cubicBezTo>
                    <a:cubicBezTo>
                      <a:pt x="1268" y="802"/>
                      <a:pt x="1273" y="811"/>
                      <a:pt x="1273" y="815"/>
                    </a:cubicBezTo>
                    <a:cubicBezTo>
                      <a:pt x="1273" y="873"/>
                      <a:pt x="1273" y="873"/>
                      <a:pt x="1273" y="873"/>
                    </a:cubicBezTo>
                    <a:cubicBezTo>
                      <a:pt x="1273" y="881"/>
                      <a:pt x="1268" y="885"/>
                      <a:pt x="1264" y="885"/>
                    </a:cubicBezTo>
                    <a:cubicBezTo>
                      <a:pt x="1264" y="885"/>
                      <a:pt x="1260" y="881"/>
                      <a:pt x="1260" y="873"/>
                    </a:cubicBezTo>
                    <a:cubicBezTo>
                      <a:pt x="1260" y="815"/>
                      <a:pt x="1260" y="815"/>
                      <a:pt x="1260" y="815"/>
                    </a:cubicBezTo>
                    <a:close/>
                    <a:moveTo>
                      <a:pt x="1056" y="894"/>
                    </a:moveTo>
                    <a:cubicBezTo>
                      <a:pt x="1056" y="890"/>
                      <a:pt x="1056" y="890"/>
                      <a:pt x="1056" y="890"/>
                    </a:cubicBezTo>
                    <a:cubicBezTo>
                      <a:pt x="1056" y="802"/>
                      <a:pt x="1056" y="802"/>
                      <a:pt x="1056" y="802"/>
                    </a:cubicBezTo>
                    <a:cubicBezTo>
                      <a:pt x="1056" y="798"/>
                      <a:pt x="1056" y="798"/>
                      <a:pt x="1056" y="798"/>
                    </a:cubicBezTo>
                    <a:cubicBezTo>
                      <a:pt x="993" y="798"/>
                      <a:pt x="941" y="798"/>
                      <a:pt x="899" y="798"/>
                    </a:cubicBezTo>
                    <a:cubicBezTo>
                      <a:pt x="878" y="827"/>
                      <a:pt x="878" y="827"/>
                      <a:pt x="878" y="827"/>
                    </a:cubicBezTo>
                    <a:cubicBezTo>
                      <a:pt x="806" y="800"/>
                      <a:pt x="806" y="800"/>
                      <a:pt x="806" y="800"/>
                    </a:cubicBezTo>
                    <a:cubicBezTo>
                      <a:pt x="805" y="801"/>
                      <a:pt x="804" y="802"/>
                      <a:pt x="803" y="803"/>
                    </a:cubicBezTo>
                    <a:cubicBezTo>
                      <a:pt x="802" y="804"/>
                      <a:pt x="801" y="805"/>
                      <a:pt x="800" y="806"/>
                    </a:cubicBezTo>
                    <a:cubicBezTo>
                      <a:pt x="827" y="878"/>
                      <a:pt x="827" y="878"/>
                      <a:pt x="827" y="878"/>
                    </a:cubicBezTo>
                    <a:cubicBezTo>
                      <a:pt x="805" y="894"/>
                      <a:pt x="805" y="894"/>
                      <a:pt x="805" y="894"/>
                    </a:cubicBezTo>
                    <a:cubicBezTo>
                      <a:pt x="1056" y="894"/>
                      <a:pt x="1056" y="894"/>
                      <a:pt x="1056" y="894"/>
                    </a:cubicBezTo>
                    <a:close/>
                    <a:moveTo>
                      <a:pt x="1022" y="815"/>
                    </a:moveTo>
                    <a:cubicBezTo>
                      <a:pt x="1022" y="811"/>
                      <a:pt x="1026" y="802"/>
                      <a:pt x="1030" y="802"/>
                    </a:cubicBezTo>
                    <a:cubicBezTo>
                      <a:pt x="1030" y="802"/>
                      <a:pt x="1035" y="811"/>
                      <a:pt x="1035" y="815"/>
                    </a:cubicBezTo>
                    <a:cubicBezTo>
                      <a:pt x="1035" y="873"/>
                      <a:pt x="1035" y="873"/>
                      <a:pt x="1035" y="873"/>
                    </a:cubicBezTo>
                    <a:cubicBezTo>
                      <a:pt x="1035" y="881"/>
                      <a:pt x="1030" y="885"/>
                      <a:pt x="1030" y="885"/>
                    </a:cubicBezTo>
                    <a:cubicBezTo>
                      <a:pt x="1026" y="885"/>
                      <a:pt x="1022" y="881"/>
                      <a:pt x="1022" y="873"/>
                    </a:cubicBezTo>
                    <a:cubicBezTo>
                      <a:pt x="1022" y="815"/>
                      <a:pt x="1022" y="815"/>
                      <a:pt x="1022" y="815"/>
                    </a:cubicBezTo>
                    <a:close/>
                    <a:moveTo>
                      <a:pt x="1001" y="815"/>
                    </a:moveTo>
                    <a:cubicBezTo>
                      <a:pt x="1001" y="811"/>
                      <a:pt x="1001" y="802"/>
                      <a:pt x="1005" y="802"/>
                    </a:cubicBezTo>
                    <a:cubicBezTo>
                      <a:pt x="1009" y="802"/>
                      <a:pt x="1013" y="811"/>
                      <a:pt x="1013" y="815"/>
                    </a:cubicBezTo>
                    <a:cubicBezTo>
                      <a:pt x="1013" y="873"/>
                      <a:pt x="1013" y="873"/>
                      <a:pt x="1013" y="873"/>
                    </a:cubicBezTo>
                    <a:cubicBezTo>
                      <a:pt x="1013" y="881"/>
                      <a:pt x="1009" y="885"/>
                      <a:pt x="1005" y="885"/>
                    </a:cubicBezTo>
                    <a:cubicBezTo>
                      <a:pt x="1001" y="885"/>
                      <a:pt x="1001" y="881"/>
                      <a:pt x="1001" y="873"/>
                    </a:cubicBezTo>
                    <a:cubicBezTo>
                      <a:pt x="1001" y="815"/>
                      <a:pt x="1001" y="815"/>
                      <a:pt x="1001" y="815"/>
                    </a:cubicBezTo>
                    <a:close/>
                    <a:moveTo>
                      <a:pt x="980" y="815"/>
                    </a:moveTo>
                    <a:cubicBezTo>
                      <a:pt x="980" y="811"/>
                      <a:pt x="980" y="802"/>
                      <a:pt x="984" y="802"/>
                    </a:cubicBezTo>
                    <a:cubicBezTo>
                      <a:pt x="988" y="802"/>
                      <a:pt x="992" y="811"/>
                      <a:pt x="992" y="815"/>
                    </a:cubicBezTo>
                    <a:cubicBezTo>
                      <a:pt x="992" y="873"/>
                      <a:pt x="992" y="873"/>
                      <a:pt x="992" y="873"/>
                    </a:cubicBezTo>
                    <a:cubicBezTo>
                      <a:pt x="992" y="881"/>
                      <a:pt x="988" y="885"/>
                      <a:pt x="984" y="885"/>
                    </a:cubicBezTo>
                    <a:cubicBezTo>
                      <a:pt x="980" y="885"/>
                      <a:pt x="980" y="881"/>
                      <a:pt x="980" y="873"/>
                    </a:cubicBezTo>
                    <a:cubicBezTo>
                      <a:pt x="980" y="815"/>
                      <a:pt x="980" y="815"/>
                      <a:pt x="980" y="815"/>
                    </a:cubicBezTo>
                    <a:close/>
                    <a:moveTo>
                      <a:pt x="882" y="836"/>
                    </a:moveTo>
                    <a:cubicBezTo>
                      <a:pt x="887" y="836"/>
                      <a:pt x="887" y="840"/>
                      <a:pt x="887" y="844"/>
                    </a:cubicBezTo>
                    <a:cubicBezTo>
                      <a:pt x="887" y="848"/>
                      <a:pt x="887" y="852"/>
                      <a:pt x="882" y="852"/>
                    </a:cubicBezTo>
                    <a:cubicBezTo>
                      <a:pt x="878" y="852"/>
                      <a:pt x="874" y="848"/>
                      <a:pt x="874" y="844"/>
                    </a:cubicBezTo>
                    <a:cubicBezTo>
                      <a:pt x="874" y="840"/>
                      <a:pt x="878" y="836"/>
                      <a:pt x="882" y="836"/>
                    </a:cubicBezTo>
                    <a:close/>
                    <a:moveTo>
                      <a:pt x="844" y="836"/>
                    </a:moveTo>
                    <a:cubicBezTo>
                      <a:pt x="848" y="836"/>
                      <a:pt x="853" y="840"/>
                      <a:pt x="853" y="844"/>
                    </a:cubicBezTo>
                    <a:cubicBezTo>
                      <a:pt x="853" y="848"/>
                      <a:pt x="848" y="852"/>
                      <a:pt x="844" y="852"/>
                    </a:cubicBezTo>
                    <a:cubicBezTo>
                      <a:pt x="840" y="852"/>
                      <a:pt x="840" y="848"/>
                      <a:pt x="840" y="844"/>
                    </a:cubicBezTo>
                    <a:cubicBezTo>
                      <a:pt x="840" y="840"/>
                      <a:pt x="840" y="836"/>
                      <a:pt x="844" y="836"/>
                    </a:cubicBezTo>
                    <a:close/>
                    <a:moveTo>
                      <a:pt x="2096" y="911"/>
                    </a:moveTo>
                    <a:cubicBezTo>
                      <a:pt x="2096" y="910"/>
                      <a:pt x="2096" y="910"/>
                      <a:pt x="2097" y="910"/>
                    </a:cubicBezTo>
                    <a:cubicBezTo>
                      <a:pt x="2093" y="910"/>
                      <a:pt x="2093" y="910"/>
                      <a:pt x="2093" y="910"/>
                    </a:cubicBezTo>
                    <a:lnTo>
                      <a:pt x="2096" y="911"/>
                    </a:lnTo>
                    <a:close/>
                    <a:moveTo>
                      <a:pt x="2134" y="816"/>
                    </a:moveTo>
                    <a:cubicBezTo>
                      <a:pt x="2142" y="823"/>
                      <a:pt x="2142" y="823"/>
                      <a:pt x="2142" y="823"/>
                    </a:cubicBezTo>
                    <a:cubicBezTo>
                      <a:pt x="2142" y="802"/>
                      <a:pt x="2142" y="802"/>
                      <a:pt x="2142" y="802"/>
                    </a:cubicBezTo>
                    <a:cubicBezTo>
                      <a:pt x="2142" y="798"/>
                      <a:pt x="2142" y="798"/>
                      <a:pt x="2142" y="798"/>
                    </a:cubicBezTo>
                    <a:cubicBezTo>
                      <a:pt x="1795" y="798"/>
                      <a:pt x="1795" y="798"/>
                      <a:pt x="1795" y="798"/>
                    </a:cubicBezTo>
                    <a:cubicBezTo>
                      <a:pt x="1791" y="798"/>
                      <a:pt x="1791" y="798"/>
                      <a:pt x="1791" y="802"/>
                    </a:cubicBezTo>
                    <a:cubicBezTo>
                      <a:pt x="1791" y="890"/>
                      <a:pt x="1791" y="890"/>
                      <a:pt x="1791" y="890"/>
                    </a:cubicBezTo>
                    <a:cubicBezTo>
                      <a:pt x="1791" y="890"/>
                      <a:pt x="1791" y="894"/>
                      <a:pt x="1795" y="894"/>
                    </a:cubicBezTo>
                    <a:cubicBezTo>
                      <a:pt x="2042" y="894"/>
                      <a:pt x="2042" y="894"/>
                      <a:pt x="2042" y="894"/>
                    </a:cubicBezTo>
                    <a:cubicBezTo>
                      <a:pt x="2044" y="892"/>
                      <a:pt x="2044" y="892"/>
                      <a:pt x="2044" y="892"/>
                    </a:cubicBezTo>
                    <a:cubicBezTo>
                      <a:pt x="2050" y="894"/>
                      <a:pt x="2050" y="894"/>
                      <a:pt x="2050" y="894"/>
                    </a:cubicBezTo>
                    <a:cubicBezTo>
                      <a:pt x="2095" y="894"/>
                      <a:pt x="2095" y="894"/>
                      <a:pt x="2095" y="894"/>
                    </a:cubicBezTo>
                    <a:cubicBezTo>
                      <a:pt x="2092" y="885"/>
                      <a:pt x="2092" y="885"/>
                      <a:pt x="2092" y="885"/>
                    </a:cubicBezTo>
                    <a:cubicBezTo>
                      <a:pt x="2092" y="885"/>
                      <a:pt x="2092" y="885"/>
                      <a:pt x="2091" y="885"/>
                    </a:cubicBezTo>
                    <a:cubicBezTo>
                      <a:pt x="2087" y="885"/>
                      <a:pt x="2087" y="881"/>
                      <a:pt x="2087" y="873"/>
                    </a:cubicBezTo>
                    <a:cubicBezTo>
                      <a:pt x="2087" y="872"/>
                      <a:pt x="2087" y="872"/>
                      <a:pt x="2087" y="872"/>
                    </a:cubicBezTo>
                    <a:cubicBezTo>
                      <a:pt x="2081" y="855"/>
                      <a:pt x="2081" y="855"/>
                      <a:pt x="2081" y="855"/>
                    </a:cubicBezTo>
                    <a:cubicBezTo>
                      <a:pt x="2087" y="850"/>
                      <a:pt x="2087" y="850"/>
                      <a:pt x="2087" y="850"/>
                    </a:cubicBezTo>
                    <a:cubicBezTo>
                      <a:pt x="2087" y="815"/>
                      <a:pt x="2087" y="815"/>
                      <a:pt x="2087" y="815"/>
                    </a:cubicBezTo>
                    <a:cubicBezTo>
                      <a:pt x="2087" y="811"/>
                      <a:pt x="2087" y="802"/>
                      <a:pt x="2091" y="802"/>
                    </a:cubicBezTo>
                    <a:cubicBezTo>
                      <a:pt x="2095" y="802"/>
                      <a:pt x="2100" y="811"/>
                      <a:pt x="2100" y="815"/>
                    </a:cubicBezTo>
                    <a:cubicBezTo>
                      <a:pt x="2100" y="841"/>
                      <a:pt x="2100" y="841"/>
                      <a:pt x="2100" y="841"/>
                    </a:cubicBezTo>
                    <a:cubicBezTo>
                      <a:pt x="2108" y="835"/>
                      <a:pt x="2108" y="835"/>
                      <a:pt x="2108" y="835"/>
                    </a:cubicBezTo>
                    <a:cubicBezTo>
                      <a:pt x="2108" y="815"/>
                      <a:pt x="2108" y="815"/>
                      <a:pt x="2108" y="815"/>
                    </a:cubicBezTo>
                    <a:cubicBezTo>
                      <a:pt x="2108" y="811"/>
                      <a:pt x="2112" y="802"/>
                      <a:pt x="2117" y="802"/>
                    </a:cubicBezTo>
                    <a:cubicBezTo>
                      <a:pt x="2117" y="802"/>
                      <a:pt x="2121" y="811"/>
                      <a:pt x="2121" y="815"/>
                    </a:cubicBezTo>
                    <a:cubicBezTo>
                      <a:pt x="2121" y="826"/>
                      <a:pt x="2121" y="826"/>
                      <a:pt x="2121" y="826"/>
                    </a:cubicBezTo>
                    <a:lnTo>
                      <a:pt x="2134" y="816"/>
                    </a:lnTo>
                    <a:close/>
                    <a:moveTo>
                      <a:pt x="1816" y="873"/>
                    </a:moveTo>
                    <a:cubicBezTo>
                      <a:pt x="1816" y="881"/>
                      <a:pt x="1812" y="885"/>
                      <a:pt x="1808" y="885"/>
                    </a:cubicBezTo>
                    <a:cubicBezTo>
                      <a:pt x="1808" y="885"/>
                      <a:pt x="1804" y="881"/>
                      <a:pt x="1804" y="873"/>
                    </a:cubicBezTo>
                    <a:cubicBezTo>
                      <a:pt x="1804" y="815"/>
                      <a:pt x="1804" y="815"/>
                      <a:pt x="1804" y="815"/>
                    </a:cubicBezTo>
                    <a:cubicBezTo>
                      <a:pt x="1804" y="811"/>
                      <a:pt x="1808" y="802"/>
                      <a:pt x="1808" y="802"/>
                    </a:cubicBezTo>
                    <a:cubicBezTo>
                      <a:pt x="1812" y="802"/>
                      <a:pt x="1816" y="811"/>
                      <a:pt x="1816" y="815"/>
                    </a:cubicBezTo>
                    <a:lnTo>
                      <a:pt x="1816" y="873"/>
                    </a:lnTo>
                    <a:close/>
                    <a:moveTo>
                      <a:pt x="1838" y="873"/>
                    </a:moveTo>
                    <a:cubicBezTo>
                      <a:pt x="1838" y="881"/>
                      <a:pt x="1833" y="885"/>
                      <a:pt x="1833" y="885"/>
                    </a:cubicBezTo>
                    <a:cubicBezTo>
                      <a:pt x="1829" y="885"/>
                      <a:pt x="1825" y="881"/>
                      <a:pt x="1825" y="873"/>
                    </a:cubicBezTo>
                    <a:cubicBezTo>
                      <a:pt x="1825" y="815"/>
                      <a:pt x="1825" y="815"/>
                      <a:pt x="1825" y="815"/>
                    </a:cubicBezTo>
                    <a:cubicBezTo>
                      <a:pt x="1825" y="811"/>
                      <a:pt x="1829" y="802"/>
                      <a:pt x="1833" y="802"/>
                    </a:cubicBezTo>
                    <a:cubicBezTo>
                      <a:pt x="1833" y="802"/>
                      <a:pt x="1838" y="811"/>
                      <a:pt x="1838" y="815"/>
                    </a:cubicBezTo>
                    <a:lnTo>
                      <a:pt x="1838" y="873"/>
                    </a:lnTo>
                    <a:close/>
                    <a:moveTo>
                      <a:pt x="1931" y="852"/>
                    </a:moveTo>
                    <a:cubicBezTo>
                      <a:pt x="1926" y="852"/>
                      <a:pt x="1926" y="848"/>
                      <a:pt x="1926" y="844"/>
                    </a:cubicBezTo>
                    <a:cubicBezTo>
                      <a:pt x="1926" y="840"/>
                      <a:pt x="1926" y="836"/>
                      <a:pt x="1931" y="836"/>
                    </a:cubicBezTo>
                    <a:cubicBezTo>
                      <a:pt x="1935" y="836"/>
                      <a:pt x="1939" y="840"/>
                      <a:pt x="1939" y="844"/>
                    </a:cubicBezTo>
                    <a:cubicBezTo>
                      <a:pt x="1939" y="848"/>
                      <a:pt x="1935" y="852"/>
                      <a:pt x="1931" y="852"/>
                    </a:cubicBezTo>
                    <a:close/>
                    <a:moveTo>
                      <a:pt x="1969" y="852"/>
                    </a:moveTo>
                    <a:cubicBezTo>
                      <a:pt x="1964" y="852"/>
                      <a:pt x="1960" y="848"/>
                      <a:pt x="1960" y="844"/>
                    </a:cubicBezTo>
                    <a:cubicBezTo>
                      <a:pt x="1960" y="840"/>
                      <a:pt x="1964" y="836"/>
                      <a:pt x="1969" y="836"/>
                    </a:cubicBezTo>
                    <a:cubicBezTo>
                      <a:pt x="1973" y="836"/>
                      <a:pt x="1973" y="840"/>
                      <a:pt x="1973" y="844"/>
                    </a:cubicBezTo>
                    <a:cubicBezTo>
                      <a:pt x="1973" y="848"/>
                      <a:pt x="1973" y="852"/>
                      <a:pt x="1969" y="852"/>
                    </a:cubicBezTo>
                    <a:close/>
                    <a:moveTo>
                      <a:pt x="2079" y="873"/>
                    </a:moveTo>
                    <a:cubicBezTo>
                      <a:pt x="2079" y="881"/>
                      <a:pt x="2074" y="885"/>
                      <a:pt x="2070" y="885"/>
                    </a:cubicBezTo>
                    <a:cubicBezTo>
                      <a:pt x="2066" y="885"/>
                      <a:pt x="2066" y="881"/>
                      <a:pt x="2066" y="873"/>
                    </a:cubicBezTo>
                    <a:cubicBezTo>
                      <a:pt x="2066" y="815"/>
                      <a:pt x="2066" y="815"/>
                      <a:pt x="2066" y="815"/>
                    </a:cubicBezTo>
                    <a:cubicBezTo>
                      <a:pt x="2066" y="811"/>
                      <a:pt x="2066" y="802"/>
                      <a:pt x="2070" y="802"/>
                    </a:cubicBezTo>
                    <a:cubicBezTo>
                      <a:pt x="2074" y="802"/>
                      <a:pt x="2079" y="811"/>
                      <a:pt x="2079" y="815"/>
                    </a:cubicBezTo>
                    <a:lnTo>
                      <a:pt x="2079" y="873"/>
                    </a:lnTo>
                    <a:close/>
                    <a:moveTo>
                      <a:pt x="2100" y="1368"/>
                    </a:moveTo>
                    <a:cubicBezTo>
                      <a:pt x="2099" y="1367"/>
                      <a:pt x="2099" y="1366"/>
                      <a:pt x="2098" y="1366"/>
                    </a:cubicBezTo>
                    <a:cubicBezTo>
                      <a:pt x="2097" y="1365"/>
                      <a:pt x="2096" y="1364"/>
                      <a:pt x="2096" y="1364"/>
                    </a:cubicBezTo>
                    <a:cubicBezTo>
                      <a:pt x="2084" y="1368"/>
                      <a:pt x="2084" y="1368"/>
                      <a:pt x="2084" y="1368"/>
                    </a:cubicBezTo>
                    <a:cubicBezTo>
                      <a:pt x="2100" y="1368"/>
                      <a:pt x="2100" y="1368"/>
                      <a:pt x="2100" y="1368"/>
                    </a:cubicBezTo>
                    <a:close/>
                    <a:moveTo>
                      <a:pt x="1098" y="565"/>
                    </a:moveTo>
                    <a:cubicBezTo>
                      <a:pt x="1034" y="565"/>
                      <a:pt x="980" y="565"/>
                      <a:pt x="934" y="565"/>
                    </a:cubicBezTo>
                    <a:cubicBezTo>
                      <a:pt x="992" y="603"/>
                      <a:pt x="992" y="603"/>
                      <a:pt x="992" y="603"/>
                    </a:cubicBezTo>
                    <a:cubicBezTo>
                      <a:pt x="981" y="635"/>
                      <a:pt x="981" y="635"/>
                      <a:pt x="981" y="635"/>
                    </a:cubicBezTo>
                    <a:cubicBezTo>
                      <a:pt x="1056" y="635"/>
                      <a:pt x="1056" y="635"/>
                      <a:pt x="1056" y="635"/>
                    </a:cubicBezTo>
                    <a:cubicBezTo>
                      <a:pt x="1064" y="635"/>
                      <a:pt x="1073" y="643"/>
                      <a:pt x="1073" y="656"/>
                    </a:cubicBezTo>
                    <a:cubicBezTo>
                      <a:pt x="1073" y="743"/>
                      <a:pt x="1073" y="743"/>
                      <a:pt x="1073" y="743"/>
                    </a:cubicBezTo>
                    <a:cubicBezTo>
                      <a:pt x="1073" y="755"/>
                      <a:pt x="1064" y="764"/>
                      <a:pt x="1056" y="764"/>
                    </a:cubicBezTo>
                    <a:cubicBezTo>
                      <a:pt x="1004" y="764"/>
                      <a:pt x="961" y="764"/>
                      <a:pt x="924" y="764"/>
                    </a:cubicBezTo>
                    <a:cubicBezTo>
                      <a:pt x="911" y="781"/>
                      <a:pt x="911" y="781"/>
                      <a:pt x="911" y="781"/>
                    </a:cubicBezTo>
                    <a:cubicBezTo>
                      <a:pt x="1056" y="781"/>
                      <a:pt x="1056" y="781"/>
                      <a:pt x="1056" y="781"/>
                    </a:cubicBezTo>
                    <a:cubicBezTo>
                      <a:pt x="1064" y="781"/>
                      <a:pt x="1073" y="789"/>
                      <a:pt x="1073" y="802"/>
                    </a:cubicBezTo>
                    <a:cubicBezTo>
                      <a:pt x="1073" y="889"/>
                      <a:pt x="1073" y="889"/>
                      <a:pt x="1073" y="889"/>
                    </a:cubicBezTo>
                    <a:cubicBezTo>
                      <a:pt x="1073" y="901"/>
                      <a:pt x="1064" y="910"/>
                      <a:pt x="1056" y="910"/>
                    </a:cubicBezTo>
                    <a:cubicBezTo>
                      <a:pt x="916" y="910"/>
                      <a:pt x="833" y="910"/>
                      <a:pt x="783" y="910"/>
                    </a:cubicBezTo>
                    <a:cubicBezTo>
                      <a:pt x="760" y="927"/>
                      <a:pt x="760" y="927"/>
                      <a:pt x="760" y="927"/>
                    </a:cubicBezTo>
                    <a:cubicBezTo>
                      <a:pt x="1056" y="927"/>
                      <a:pt x="1056" y="927"/>
                      <a:pt x="1056" y="927"/>
                    </a:cubicBezTo>
                    <a:cubicBezTo>
                      <a:pt x="1064" y="927"/>
                      <a:pt x="1073" y="935"/>
                      <a:pt x="1073" y="948"/>
                    </a:cubicBezTo>
                    <a:cubicBezTo>
                      <a:pt x="1073" y="1035"/>
                      <a:pt x="1073" y="1035"/>
                      <a:pt x="1073" y="1035"/>
                    </a:cubicBezTo>
                    <a:cubicBezTo>
                      <a:pt x="1073" y="1047"/>
                      <a:pt x="1064" y="1056"/>
                      <a:pt x="1056" y="1056"/>
                    </a:cubicBezTo>
                    <a:cubicBezTo>
                      <a:pt x="709" y="1056"/>
                      <a:pt x="709" y="1056"/>
                      <a:pt x="709" y="1056"/>
                    </a:cubicBezTo>
                    <a:cubicBezTo>
                      <a:pt x="696" y="1056"/>
                      <a:pt x="688" y="1047"/>
                      <a:pt x="688" y="1035"/>
                    </a:cubicBezTo>
                    <a:cubicBezTo>
                      <a:pt x="688" y="998"/>
                      <a:pt x="688" y="977"/>
                      <a:pt x="688" y="964"/>
                    </a:cubicBezTo>
                    <a:cubicBezTo>
                      <a:pt x="624" y="985"/>
                      <a:pt x="624" y="985"/>
                      <a:pt x="624" y="985"/>
                    </a:cubicBezTo>
                    <a:cubicBezTo>
                      <a:pt x="624" y="1522"/>
                      <a:pt x="624" y="1863"/>
                      <a:pt x="624" y="1863"/>
                    </a:cubicBezTo>
                    <a:cubicBezTo>
                      <a:pt x="624" y="1882"/>
                      <a:pt x="641" y="1898"/>
                      <a:pt x="662" y="1898"/>
                    </a:cubicBezTo>
                    <a:cubicBezTo>
                      <a:pt x="667" y="1910"/>
                      <a:pt x="675" y="1917"/>
                      <a:pt x="688" y="1917"/>
                    </a:cubicBezTo>
                    <a:cubicBezTo>
                      <a:pt x="764" y="1917"/>
                      <a:pt x="764" y="1917"/>
                      <a:pt x="764" y="1917"/>
                    </a:cubicBezTo>
                    <a:cubicBezTo>
                      <a:pt x="777" y="1917"/>
                      <a:pt x="785" y="1910"/>
                      <a:pt x="785" y="1902"/>
                    </a:cubicBezTo>
                    <a:cubicBezTo>
                      <a:pt x="785" y="1898"/>
                      <a:pt x="785" y="1898"/>
                      <a:pt x="785" y="1898"/>
                    </a:cubicBezTo>
                    <a:cubicBezTo>
                      <a:pt x="975" y="1898"/>
                      <a:pt x="975" y="1898"/>
                      <a:pt x="975" y="1898"/>
                    </a:cubicBezTo>
                    <a:cubicBezTo>
                      <a:pt x="975" y="1910"/>
                      <a:pt x="984" y="1917"/>
                      <a:pt x="996" y="1917"/>
                    </a:cubicBezTo>
                    <a:cubicBezTo>
                      <a:pt x="1073" y="1917"/>
                      <a:pt x="1073" y="1917"/>
                      <a:pt x="1073" y="1917"/>
                    </a:cubicBezTo>
                    <a:cubicBezTo>
                      <a:pt x="1085" y="1917"/>
                      <a:pt x="1094" y="1913"/>
                      <a:pt x="1098" y="1902"/>
                    </a:cubicBezTo>
                    <a:cubicBezTo>
                      <a:pt x="1098" y="1898"/>
                      <a:pt x="1098" y="1898"/>
                      <a:pt x="1098" y="1898"/>
                    </a:cubicBezTo>
                    <a:cubicBezTo>
                      <a:pt x="1119" y="1898"/>
                      <a:pt x="1136" y="1882"/>
                      <a:pt x="1136" y="1863"/>
                    </a:cubicBezTo>
                    <a:cubicBezTo>
                      <a:pt x="1136" y="1110"/>
                      <a:pt x="1136" y="604"/>
                      <a:pt x="1136" y="604"/>
                    </a:cubicBezTo>
                    <a:cubicBezTo>
                      <a:pt x="1136" y="581"/>
                      <a:pt x="1119" y="565"/>
                      <a:pt x="1098" y="565"/>
                    </a:cubicBezTo>
                    <a:close/>
                    <a:moveTo>
                      <a:pt x="988" y="1813"/>
                    </a:moveTo>
                    <a:cubicBezTo>
                      <a:pt x="891" y="1813"/>
                      <a:pt x="891" y="1813"/>
                      <a:pt x="891" y="1813"/>
                    </a:cubicBezTo>
                    <a:cubicBezTo>
                      <a:pt x="882" y="1813"/>
                      <a:pt x="878" y="1809"/>
                      <a:pt x="878" y="1801"/>
                    </a:cubicBezTo>
                    <a:cubicBezTo>
                      <a:pt x="878" y="1793"/>
                      <a:pt x="882" y="1788"/>
                      <a:pt x="891" y="1788"/>
                    </a:cubicBezTo>
                    <a:cubicBezTo>
                      <a:pt x="988" y="1788"/>
                      <a:pt x="988" y="1788"/>
                      <a:pt x="988" y="1788"/>
                    </a:cubicBezTo>
                    <a:cubicBezTo>
                      <a:pt x="996" y="1788"/>
                      <a:pt x="1001" y="1793"/>
                      <a:pt x="1001" y="1801"/>
                    </a:cubicBezTo>
                    <a:cubicBezTo>
                      <a:pt x="1001" y="1809"/>
                      <a:pt x="996" y="1813"/>
                      <a:pt x="988" y="1813"/>
                    </a:cubicBezTo>
                    <a:close/>
                    <a:moveTo>
                      <a:pt x="988" y="1763"/>
                    </a:moveTo>
                    <a:cubicBezTo>
                      <a:pt x="891" y="1763"/>
                      <a:pt x="891" y="1763"/>
                      <a:pt x="891" y="1763"/>
                    </a:cubicBezTo>
                    <a:cubicBezTo>
                      <a:pt x="882" y="1763"/>
                      <a:pt x="878" y="1755"/>
                      <a:pt x="878" y="1747"/>
                    </a:cubicBezTo>
                    <a:cubicBezTo>
                      <a:pt x="878" y="1743"/>
                      <a:pt x="882" y="1734"/>
                      <a:pt x="891" y="1734"/>
                    </a:cubicBezTo>
                    <a:cubicBezTo>
                      <a:pt x="988" y="1734"/>
                      <a:pt x="988" y="1734"/>
                      <a:pt x="988" y="1734"/>
                    </a:cubicBezTo>
                    <a:cubicBezTo>
                      <a:pt x="996" y="1734"/>
                      <a:pt x="1001" y="1743"/>
                      <a:pt x="1001" y="1747"/>
                    </a:cubicBezTo>
                    <a:cubicBezTo>
                      <a:pt x="1001" y="1755"/>
                      <a:pt x="996" y="1763"/>
                      <a:pt x="988" y="1763"/>
                    </a:cubicBezTo>
                    <a:close/>
                    <a:moveTo>
                      <a:pt x="988" y="1709"/>
                    </a:moveTo>
                    <a:cubicBezTo>
                      <a:pt x="891" y="1709"/>
                      <a:pt x="891" y="1709"/>
                      <a:pt x="891" y="1709"/>
                    </a:cubicBezTo>
                    <a:cubicBezTo>
                      <a:pt x="882" y="1709"/>
                      <a:pt x="878" y="1705"/>
                      <a:pt x="878" y="1697"/>
                    </a:cubicBezTo>
                    <a:cubicBezTo>
                      <a:pt x="878" y="1689"/>
                      <a:pt x="882" y="1684"/>
                      <a:pt x="891" y="1684"/>
                    </a:cubicBezTo>
                    <a:cubicBezTo>
                      <a:pt x="988" y="1684"/>
                      <a:pt x="988" y="1684"/>
                      <a:pt x="988" y="1684"/>
                    </a:cubicBezTo>
                    <a:cubicBezTo>
                      <a:pt x="996" y="1684"/>
                      <a:pt x="1001" y="1689"/>
                      <a:pt x="1001" y="1697"/>
                    </a:cubicBezTo>
                    <a:cubicBezTo>
                      <a:pt x="1001" y="1705"/>
                      <a:pt x="996" y="1709"/>
                      <a:pt x="988" y="1709"/>
                    </a:cubicBezTo>
                    <a:close/>
                    <a:moveTo>
                      <a:pt x="1039" y="1818"/>
                    </a:moveTo>
                    <a:cubicBezTo>
                      <a:pt x="1030" y="1818"/>
                      <a:pt x="1022" y="1809"/>
                      <a:pt x="1022" y="1801"/>
                    </a:cubicBezTo>
                    <a:cubicBezTo>
                      <a:pt x="1022" y="1793"/>
                      <a:pt x="1030" y="1784"/>
                      <a:pt x="1039" y="1784"/>
                    </a:cubicBezTo>
                    <a:cubicBezTo>
                      <a:pt x="1047" y="1784"/>
                      <a:pt x="1056" y="1793"/>
                      <a:pt x="1056" y="1801"/>
                    </a:cubicBezTo>
                    <a:cubicBezTo>
                      <a:pt x="1056" y="1809"/>
                      <a:pt x="1047" y="1818"/>
                      <a:pt x="1039" y="1818"/>
                    </a:cubicBezTo>
                    <a:close/>
                    <a:moveTo>
                      <a:pt x="1039" y="1768"/>
                    </a:moveTo>
                    <a:cubicBezTo>
                      <a:pt x="1030" y="1768"/>
                      <a:pt x="1022" y="1759"/>
                      <a:pt x="1022" y="1747"/>
                    </a:cubicBezTo>
                    <a:cubicBezTo>
                      <a:pt x="1022" y="1738"/>
                      <a:pt x="1030" y="1730"/>
                      <a:pt x="1039" y="1730"/>
                    </a:cubicBezTo>
                    <a:cubicBezTo>
                      <a:pt x="1047" y="1730"/>
                      <a:pt x="1056" y="1738"/>
                      <a:pt x="1056" y="1747"/>
                    </a:cubicBezTo>
                    <a:cubicBezTo>
                      <a:pt x="1056" y="1759"/>
                      <a:pt x="1047" y="1768"/>
                      <a:pt x="1039" y="1768"/>
                    </a:cubicBezTo>
                    <a:close/>
                    <a:moveTo>
                      <a:pt x="1039" y="1714"/>
                    </a:moveTo>
                    <a:cubicBezTo>
                      <a:pt x="1030" y="1714"/>
                      <a:pt x="1022" y="1705"/>
                      <a:pt x="1022" y="1697"/>
                    </a:cubicBezTo>
                    <a:cubicBezTo>
                      <a:pt x="1022" y="1689"/>
                      <a:pt x="1030" y="1680"/>
                      <a:pt x="1039" y="1680"/>
                    </a:cubicBezTo>
                    <a:cubicBezTo>
                      <a:pt x="1047" y="1680"/>
                      <a:pt x="1056" y="1689"/>
                      <a:pt x="1056" y="1697"/>
                    </a:cubicBezTo>
                    <a:cubicBezTo>
                      <a:pt x="1056" y="1705"/>
                      <a:pt x="1047" y="1714"/>
                      <a:pt x="1039" y="1714"/>
                    </a:cubicBezTo>
                    <a:close/>
                    <a:moveTo>
                      <a:pt x="1073" y="1634"/>
                    </a:moveTo>
                    <a:cubicBezTo>
                      <a:pt x="1073" y="1643"/>
                      <a:pt x="1064" y="1651"/>
                      <a:pt x="1056" y="1651"/>
                    </a:cubicBezTo>
                    <a:cubicBezTo>
                      <a:pt x="709" y="1651"/>
                      <a:pt x="709" y="1651"/>
                      <a:pt x="709" y="1651"/>
                    </a:cubicBezTo>
                    <a:cubicBezTo>
                      <a:pt x="696" y="1651"/>
                      <a:pt x="688" y="1643"/>
                      <a:pt x="688" y="1634"/>
                    </a:cubicBezTo>
                    <a:cubicBezTo>
                      <a:pt x="688" y="1543"/>
                      <a:pt x="688" y="1543"/>
                      <a:pt x="688" y="1543"/>
                    </a:cubicBezTo>
                    <a:cubicBezTo>
                      <a:pt x="688" y="1530"/>
                      <a:pt x="696" y="1522"/>
                      <a:pt x="709" y="1522"/>
                    </a:cubicBezTo>
                    <a:cubicBezTo>
                      <a:pt x="1056" y="1522"/>
                      <a:pt x="1056" y="1522"/>
                      <a:pt x="1056" y="1522"/>
                    </a:cubicBezTo>
                    <a:cubicBezTo>
                      <a:pt x="1064" y="1522"/>
                      <a:pt x="1073" y="1530"/>
                      <a:pt x="1073" y="1543"/>
                    </a:cubicBezTo>
                    <a:lnTo>
                      <a:pt x="1073" y="1634"/>
                    </a:lnTo>
                    <a:close/>
                    <a:moveTo>
                      <a:pt x="1073" y="1476"/>
                    </a:moveTo>
                    <a:cubicBezTo>
                      <a:pt x="1073" y="1489"/>
                      <a:pt x="1064" y="1497"/>
                      <a:pt x="1056" y="1497"/>
                    </a:cubicBezTo>
                    <a:cubicBezTo>
                      <a:pt x="709" y="1497"/>
                      <a:pt x="709" y="1497"/>
                      <a:pt x="709" y="1497"/>
                    </a:cubicBezTo>
                    <a:cubicBezTo>
                      <a:pt x="696" y="1497"/>
                      <a:pt x="688" y="1489"/>
                      <a:pt x="688" y="1476"/>
                    </a:cubicBezTo>
                    <a:cubicBezTo>
                      <a:pt x="688" y="1389"/>
                      <a:pt x="688" y="1389"/>
                      <a:pt x="688" y="1389"/>
                    </a:cubicBezTo>
                    <a:cubicBezTo>
                      <a:pt x="688" y="1376"/>
                      <a:pt x="696" y="1368"/>
                      <a:pt x="709" y="1368"/>
                    </a:cubicBezTo>
                    <a:cubicBezTo>
                      <a:pt x="1056" y="1368"/>
                      <a:pt x="1056" y="1368"/>
                      <a:pt x="1056" y="1368"/>
                    </a:cubicBezTo>
                    <a:cubicBezTo>
                      <a:pt x="1064" y="1368"/>
                      <a:pt x="1073" y="1376"/>
                      <a:pt x="1073" y="1389"/>
                    </a:cubicBezTo>
                    <a:lnTo>
                      <a:pt x="1073" y="1476"/>
                    </a:lnTo>
                    <a:close/>
                    <a:moveTo>
                      <a:pt x="1073" y="1327"/>
                    </a:moveTo>
                    <a:cubicBezTo>
                      <a:pt x="1073" y="1339"/>
                      <a:pt x="1064" y="1347"/>
                      <a:pt x="1056" y="1347"/>
                    </a:cubicBezTo>
                    <a:cubicBezTo>
                      <a:pt x="709" y="1347"/>
                      <a:pt x="709" y="1347"/>
                      <a:pt x="709" y="1347"/>
                    </a:cubicBezTo>
                    <a:cubicBezTo>
                      <a:pt x="696" y="1347"/>
                      <a:pt x="688" y="1339"/>
                      <a:pt x="688" y="1327"/>
                    </a:cubicBezTo>
                    <a:cubicBezTo>
                      <a:pt x="688" y="1239"/>
                      <a:pt x="688" y="1239"/>
                      <a:pt x="688" y="1239"/>
                    </a:cubicBezTo>
                    <a:cubicBezTo>
                      <a:pt x="688" y="1227"/>
                      <a:pt x="696" y="1218"/>
                      <a:pt x="709" y="1218"/>
                    </a:cubicBezTo>
                    <a:cubicBezTo>
                      <a:pt x="1056" y="1218"/>
                      <a:pt x="1056" y="1218"/>
                      <a:pt x="1056" y="1218"/>
                    </a:cubicBezTo>
                    <a:cubicBezTo>
                      <a:pt x="1064" y="1218"/>
                      <a:pt x="1073" y="1227"/>
                      <a:pt x="1073" y="1239"/>
                    </a:cubicBezTo>
                    <a:lnTo>
                      <a:pt x="1073" y="1327"/>
                    </a:lnTo>
                    <a:close/>
                    <a:moveTo>
                      <a:pt x="1073" y="1181"/>
                    </a:moveTo>
                    <a:cubicBezTo>
                      <a:pt x="1073" y="1193"/>
                      <a:pt x="1064" y="1202"/>
                      <a:pt x="1056" y="1202"/>
                    </a:cubicBezTo>
                    <a:cubicBezTo>
                      <a:pt x="709" y="1202"/>
                      <a:pt x="709" y="1202"/>
                      <a:pt x="709" y="1202"/>
                    </a:cubicBezTo>
                    <a:cubicBezTo>
                      <a:pt x="696" y="1202"/>
                      <a:pt x="688" y="1193"/>
                      <a:pt x="688" y="1181"/>
                    </a:cubicBezTo>
                    <a:cubicBezTo>
                      <a:pt x="688" y="1094"/>
                      <a:pt x="688" y="1094"/>
                      <a:pt x="688" y="1094"/>
                    </a:cubicBezTo>
                    <a:cubicBezTo>
                      <a:pt x="688" y="1081"/>
                      <a:pt x="696" y="1073"/>
                      <a:pt x="709" y="1073"/>
                    </a:cubicBezTo>
                    <a:cubicBezTo>
                      <a:pt x="1056" y="1073"/>
                      <a:pt x="1056" y="1073"/>
                      <a:pt x="1056" y="1073"/>
                    </a:cubicBezTo>
                    <a:cubicBezTo>
                      <a:pt x="1064" y="1073"/>
                      <a:pt x="1073" y="1081"/>
                      <a:pt x="1073" y="1094"/>
                    </a:cubicBezTo>
                    <a:lnTo>
                      <a:pt x="1073" y="1181"/>
                    </a:lnTo>
                    <a:close/>
                    <a:moveTo>
                      <a:pt x="2037" y="1281"/>
                    </a:moveTo>
                    <a:cubicBezTo>
                      <a:pt x="1982" y="1283"/>
                      <a:pt x="1982" y="1283"/>
                      <a:pt x="1982" y="1283"/>
                    </a:cubicBezTo>
                    <a:cubicBezTo>
                      <a:pt x="1966" y="1235"/>
                      <a:pt x="1966" y="1235"/>
                      <a:pt x="1966" y="1235"/>
                    </a:cubicBezTo>
                    <a:cubicBezTo>
                      <a:pt x="1795" y="1235"/>
                      <a:pt x="1795" y="1235"/>
                      <a:pt x="1795" y="1235"/>
                    </a:cubicBezTo>
                    <a:cubicBezTo>
                      <a:pt x="1791" y="1235"/>
                      <a:pt x="1791" y="1235"/>
                      <a:pt x="1791" y="1239"/>
                    </a:cubicBezTo>
                    <a:cubicBezTo>
                      <a:pt x="1791" y="1327"/>
                      <a:pt x="1791" y="1327"/>
                      <a:pt x="1791" y="1327"/>
                    </a:cubicBezTo>
                    <a:cubicBezTo>
                      <a:pt x="1791" y="1331"/>
                      <a:pt x="1791" y="1331"/>
                      <a:pt x="1795" y="1331"/>
                    </a:cubicBezTo>
                    <a:cubicBezTo>
                      <a:pt x="2006" y="1331"/>
                      <a:pt x="2006" y="1331"/>
                      <a:pt x="2006" y="1331"/>
                    </a:cubicBezTo>
                    <a:cubicBezTo>
                      <a:pt x="2006" y="1330"/>
                      <a:pt x="2006" y="1330"/>
                      <a:pt x="2006" y="1330"/>
                    </a:cubicBezTo>
                    <a:cubicBezTo>
                      <a:pt x="2040" y="1287"/>
                      <a:pt x="2040" y="1287"/>
                      <a:pt x="2040" y="1287"/>
                    </a:cubicBezTo>
                    <a:cubicBezTo>
                      <a:pt x="2039" y="1285"/>
                      <a:pt x="2038" y="1283"/>
                      <a:pt x="2037" y="1281"/>
                    </a:cubicBezTo>
                    <a:close/>
                    <a:moveTo>
                      <a:pt x="1816" y="1310"/>
                    </a:moveTo>
                    <a:cubicBezTo>
                      <a:pt x="1816" y="1318"/>
                      <a:pt x="1812" y="1322"/>
                      <a:pt x="1808" y="1322"/>
                    </a:cubicBezTo>
                    <a:cubicBezTo>
                      <a:pt x="1808" y="1322"/>
                      <a:pt x="1804" y="1318"/>
                      <a:pt x="1804" y="1310"/>
                    </a:cubicBezTo>
                    <a:cubicBezTo>
                      <a:pt x="1804" y="1252"/>
                      <a:pt x="1804" y="1252"/>
                      <a:pt x="1804" y="1252"/>
                    </a:cubicBezTo>
                    <a:cubicBezTo>
                      <a:pt x="1804" y="1247"/>
                      <a:pt x="1808" y="1243"/>
                      <a:pt x="1808" y="1243"/>
                    </a:cubicBezTo>
                    <a:cubicBezTo>
                      <a:pt x="1812" y="1243"/>
                      <a:pt x="1816" y="1247"/>
                      <a:pt x="1816" y="1252"/>
                    </a:cubicBezTo>
                    <a:lnTo>
                      <a:pt x="1816" y="1310"/>
                    </a:lnTo>
                    <a:close/>
                    <a:moveTo>
                      <a:pt x="1838" y="1310"/>
                    </a:moveTo>
                    <a:cubicBezTo>
                      <a:pt x="1838" y="1318"/>
                      <a:pt x="1833" y="1322"/>
                      <a:pt x="1833" y="1322"/>
                    </a:cubicBezTo>
                    <a:cubicBezTo>
                      <a:pt x="1829" y="1322"/>
                      <a:pt x="1825" y="1318"/>
                      <a:pt x="1825" y="1310"/>
                    </a:cubicBezTo>
                    <a:cubicBezTo>
                      <a:pt x="1825" y="1252"/>
                      <a:pt x="1825" y="1252"/>
                      <a:pt x="1825" y="1252"/>
                    </a:cubicBezTo>
                    <a:cubicBezTo>
                      <a:pt x="1825" y="1247"/>
                      <a:pt x="1829" y="1243"/>
                      <a:pt x="1833" y="1243"/>
                    </a:cubicBezTo>
                    <a:cubicBezTo>
                      <a:pt x="1833" y="1243"/>
                      <a:pt x="1838" y="1247"/>
                      <a:pt x="1838" y="1252"/>
                    </a:cubicBezTo>
                    <a:lnTo>
                      <a:pt x="1838" y="1310"/>
                    </a:lnTo>
                    <a:close/>
                    <a:moveTo>
                      <a:pt x="1931" y="1289"/>
                    </a:moveTo>
                    <a:cubicBezTo>
                      <a:pt x="1926" y="1289"/>
                      <a:pt x="1926" y="1289"/>
                      <a:pt x="1926" y="1285"/>
                    </a:cubicBezTo>
                    <a:cubicBezTo>
                      <a:pt x="1926" y="1277"/>
                      <a:pt x="1926" y="1277"/>
                      <a:pt x="1931" y="1277"/>
                    </a:cubicBezTo>
                    <a:cubicBezTo>
                      <a:pt x="1935" y="1277"/>
                      <a:pt x="1939" y="1277"/>
                      <a:pt x="1939" y="1285"/>
                    </a:cubicBezTo>
                    <a:cubicBezTo>
                      <a:pt x="1939" y="1289"/>
                      <a:pt x="1935" y="1289"/>
                      <a:pt x="1931" y="1289"/>
                    </a:cubicBezTo>
                    <a:close/>
                    <a:moveTo>
                      <a:pt x="1969" y="1289"/>
                    </a:moveTo>
                    <a:cubicBezTo>
                      <a:pt x="1964" y="1289"/>
                      <a:pt x="1960" y="1289"/>
                      <a:pt x="1960" y="1285"/>
                    </a:cubicBezTo>
                    <a:cubicBezTo>
                      <a:pt x="1960" y="1277"/>
                      <a:pt x="1964" y="1277"/>
                      <a:pt x="1969" y="1277"/>
                    </a:cubicBezTo>
                    <a:cubicBezTo>
                      <a:pt x="1973" y="1277"/>
                      <a:pt x="1973" y="1277"/>
                      <a:pt x="1973" y="1285"/>
                    </a:cubicBezTo>
                    <a:cubicBezTo>
                      <a:pt x="1973" y="1289"/>
                      <a:pt x="1973" y="1289"/>
                      <a:pt x="1969" y="1289"/>
                    </a:cubicBezTo>
                    <a:close/>
                    <a:moveTo>
                      <a:pt x="1247" y="657"/>
                    </a:moveTo>
                    <a:cubicBezTo>
                      <a:pt x="1247" y="744"/>
                      <a:pt x="1247" y="744"/>
                      <a:pt x="1247" y="744"/>
                    </a:cubicBezTo>
                    <a:cubicBezTo>
                      <a:pt x="1247" y="744"/>
                      <a:pt x="1247" y="748"/>
                      <a:pt x="1251" y="748"/>
                    </a:cubicBezTo>
                    <a:cubicBezTo>
                      <a:pt x="1598" y="748"/>
                      <a:pt x="1598" y="748"/>
                      <a:pt x="1598" y="748"/>
                    </a:cubicBezTo>
                    <a:cubicBezTo>
                      <a:pt x="1598" y="744"/>
                      <a:pt x="1598" y="744"/>
                      <a:pt x="1598" y="744"/>
                    </a:cubicBezTo>
                    <a:cubicBezTo>
                      <a:pt x="1598" y="657"/>
                      <a:pt x="1598" y="657"/>
                      <a:pt x="1598" y="657"/>
                    </a:cubicBezTo>
                    <a:cubicBezTo>
                      <a:pt x="1598" y="652"/>
                      <a:pt x="1598" y="652"/>
                      <a:pt x="1598" y="652"/>
                    </a:cubicBezTo>
                    <a:cubicBezTo>
                      <a:pt x="1251" y="652"/>
                      <a:pt x="1251" y="652"/>
                      <a:pt x="1251" y="652"/>
                    </a:cubicBezTo>
                    <a:cubicBezTo>
                      <a:pt x="1247" y="652"/>
                      <a:pt x="1247" y="652"/>
                      <a:pt x="1247" y="657"/>
                    </a:cubicBezTo>
                    <a:close/>
                    <a:moveTo>
                      <a:pt x="1564" y="669"/>
                    </a:moveTo>
                    <a:cubicBezTo>
                      <a:pt x="1564" y="665"/>
                      <a:pt x="1569" y="657"/>
                      <a:pt x="1573" y="657"/>
                    </a:cubicBezTo>
                    <a:cubicBezTo>
                      <a:pt x="1573" y="657"/>
                      <a:pt x="1577" y="665"/>
                      <a:pt x="1577" y="669"/>
                    </a:cubicBezTo>
                    <a:cubicBezTo>
                      <a:pt x="1577" y="727"/>
                      <a:pt x="1577" y="727"/>
                      <a:pt x="1577" y="727"/>
                    </a:cubicBezTo>
                    <a:cubicBezTo>
                      <a:pt x="1577" y="736"/>
                      <a:pt x="1573" y="740"/>
                      <a:pt x="1573" y="740"/>
                    </a:cubicBezTo>
                    <a:cubicBezTo>
                      <a:pt x="1569" y="740"/>
                      <a:pt x="1564" y="736"/>
                      <a:pt x="1564" y="727"/>
                    </a:cubicBezTo>
                    <a:cubicBezTo>
                      <a:pt x="1564" y="669"/>
                      <a:pt x="1564" y="669"/>
                      <a:pt x="1564" y="669"/>
                    </a:cubicBezTo>
                    <a:close/>
                    <a:moveTo>
                      <a:pt x="1543" y="669"/>
                    </a:moveTo>
                    <a:cubicBezTo>
                      <a:pt x="1543" y="665"/>
                      <a:pt x="1543" y="657"/>
                      <a:pt x="1547" y="657"/>
                    </a:cubicBezTo>
                    <a:cubicBezTo>
                      <a:pt x="1552" y="657"/>
                      <a:pt x="1556" y="665"/>
                      <a:pt x="1556" y="669"/>
                    </a:cubicBezTo>
                    <a:cubicBezTo>
                      <a:pt x="1556" y="727"/>
                      <a:pt x="1556" y="727"/>
                      <a:pt x="1556" y="727"/>
                    </a:cubicBezTo>
                    <a:cubicBezTo>
                      <a:pt x="1556" y="736"/>
                      <a:pt x="1552" y="740"/>
                      <a:pt x="1547" y="740"/>
                    </a:cubicBezTo>
                    <a:cubicBezTo>
                      <a:pt x="1543" y="740"/>
                      <a:pt x="1543" y="736"/>
                      <a:pt x="1543" y="727"/>
                    </a:cubicBezTo>
                    <a:cubicBezTo>
                      <a:pt x="1543" y="669"/>
                      <a:pt x="1543" y="669"/>
                      <a:pt x="1543" y="669"/>
                    </a:cubicBezTo>
                    <a:close/>
                    <a:moveTo>
                      <a:pt x="1522" y="669"/>
                    </a:moveTo>
                    <a:cubicBezTo>
                      <a:pt x="1522" y="665"/>
                      <a:pt x="1522" y="657"/>
                      <a:pt x="1526" y="657"/>
                    </a:cubicBezTo>
                    <a:cubicBezTo>
                      <a:pt x="1531" y="657"/>
                      <a:pt x="1535" y="665"/>
                      <a:pt x="1535" y="669"/>
                    </a:cubicBezTo>
                    <a:cubicBezTo>
                      <a:pt x="1535" y="727"/>
                      <a:pt x="1535" y="727"/>
                      <a:pt x="1535" y="727"/>
                    </a:cubicBezTo>
                    <a:cubicBezTo>
                      <a:pt x="1535" y="736"/>
                      <a:pt x="1531" y="740"/>
                      <a:pt x="1526" y="740"/>
                    </a:cubicBezTo>
                    <a:cubicBezTo>
                      <a:pt x="1522" y="740"/>
                      <a:pt x="1522" y="736"/>
                      <a:pt x="1522" y="727"/>
                    </a:cubicBezTo>
                    <a:cubicBezTo>
                      <a:pt x="1522" y="669"/>
                      <a:pt x="1522" y="669"/>
                      <a:pt x="1522" y="669"/>
                    </a:cubicBezTo>
                    <a:close/>
                    <a:moveTo>
                      <a:pt x="1425" y="690"/>
                    </a:moveTo>
                    <a:cubicBezTo>
                      <a:pt x="1429" y="690"/>
                      <a:pt x="1429" y="694"/>
                      <a:pt x="1429" y="698"/>
                    </a:cubicBezTo>
                    <a:cubicBezTo>
                      <a:pt x="1429" y="702"/>
                      <a:pt x="1429" y="707"/>
                      <a:pt x="1425" y="707"/>
                    </a:cubicBezTo>
                    <a:cubicBezTo>
                      <a:pt x="1421" y="707"/>
                      <a:pt x="1416" y="702"/>
                      <a:pt x="1416" y="698"/>
                    </a:cubicBezTo>
                    <a:cubicBezTo>
                      <a:pt x="1416" y="694"/>
                      <a:pt x="1421" y="690"/>
                      <a:pt x="1425" y="690"/>
                    </a:cubicBezTo>
                    <a:close/>
                    <a:moveTo>
                      <a:pt x="1387" y="690"/>
                    </a:moveTo>
                    <a:cubicBezTo>
                      <a:pt x="1391" y="690"/>
                      <a:pt x="1395" y="694"/>
                      <a:pt x="1395" y="698"/>
                    </a:cubicBezTo>
                    <a:cubicBezTo>
                      <a:pt x="1395" y="702"/>
                      <a:pt x="1391" y="707"/>
                      <a:pt x="1387" y="707"/>
                    </a:cubicBezTo>
                    <a:cubicBezTo>
                      <a:pt x="1383" y="707"/>
                      <a:pt x="1383" y="702"/>
                      <a:pt x="1383" y="698"/>
                    </a:cubicBezTo>
                    <a:cubicBezTo>
                      <a:pt x="1383" y="694"/>
                      <a:pt x="1383" y="690"/>
                      <a:pt x="1387" y="690"/>
                    </a:cubicBezTo>
                    <a:close/>
                    <a:moveTo>
                      <a:pt x="1281" y="669"/>
                    </a:moveTo>
                    <a:cubicBezTo>
                      <a:pt x="1281" y="665"/>
                      <a:pt x="1285" y="657"/>
                      <a:pt x="1290" y="657"/>
                    </a:cubicBezTo>
                    <a:cubicBezTo>
                      <a:pt x="1290" y="657"/>
                      <a:pt x="1294" y="665"/>
                      <a:pt x="1294" y="669"/>
                    </a:cubicBezTo>
                    <a:cubicBezTo>
                      <a:pt x="1294" y="727"/>
                      <a:pt x="1294" y="727"/>
                      <a:pt x="1294" y="727"/>
                    </a:cubicBezTo>
                    <a:cubicBezTo>
                      <a:pt x="1294" y="736"/>
                      <a:pt x="1290" y="740"/>
                      <a:pt x="1290" y="740"/>
                    </a:cubicBezTo>
                    <a:cubicBezTo>
                      <a:pt x="1285" y="740"/>
                      <a:pt x="1281" y="736"/>
                      <a:pt x="1281" y="727"/>
                    </a:cubicBezTo>
                    <a:cubicBezTo>
                      <a:pt x="1281" y="669"/>
                      <a:pt x="1281" y="669"/>
                      <a:pt x="1281" y="669"/>
                    </a:cubicBezTo>
                    <a:close/>
                    <a:moveTo>
                      <a:pt x="1260" y="669"/>
                    </a:moveTo>
                    <a:cubicBezTo>
                      <a:pt x="1260" y="665"/>
                      <a:pt x="1264" y="657"/>
                      <a:pt x="1264" y="657"/>
                    </a:cubicBezTo>
                    <a:cubicBezTo>
                      <a:pt x="1268" y="657"/>
                      <a:pt x="1273" y="665"/>
                      <a:pt x="1273" y="669"/>
                    </a:cubicBezTo>
                    <a:cubicBezTo>
                      <a:pt x="1273" y="727"/>
                      <a:pt x="1273" y="727"/>
                      <a:pt x="1273" y="727"/>
                    </a:cubicBezTo>
                    <a:cubicBezTo>
                      <a:pt x="1273" y="736"/>
                      <a:pt x="1268" y="740"/>
                      <a:pt x="1264" y="740"/>
                    </a:cubicBezTo>
                    <a:cubicBezTo>
                      <a:pt x="1264" y="740"/>
                      <a:pt x="1260" y="736"/>
                      <a:pt x="1260" y="727"/>
                    </a:cubicBezTo>
                    <a:cubicBezTo>
                      <a:pt x="1260" y="669"/>
                      <a:pt x="1260" y="669"/>
                      <a:pt x="1260" y="669"/>
                    </a:cubicBezTo>
                    <a:close/>
                    <a:moveTo>
                      <a:pt x="1791" y="1389"/>
                    </a:moveTo>
                    <a:cubicBezTo>
                      <a:pt x="1791" y="1476"/>
                      <a:pt x="1791" y="1476"/>
                      <a:pt x="1791" y="1476"/>
                    </a:cubicBezTo>
                    <a:cubicBezTo>
                      <a:pt x="1791" y="1476"/>
                      <a:pt x="1791" y="1480"/>
                      <a:pt x="1795" y="1480"/>
                    </a:cubicBezTo>
                    <a:cubicBezTo>
                      <a:pt x="2142" y="1480"/>
                      <a:pt x="2142" y="1480"/>
                      <a:pt x="2142" y="1480"/>
                    </a:cubicBezTo>
                    <a:cubicBezTo>
                      <a:pt x="2142" y="1451"/>
                      <a:pt x="2142" y="1451"/>
                      <a:pt x="2142" y="1451"/>
                    </a:cubicBezTo>
                    <a:cubicBezTo>
                      <a:pt x="2134" y="1458"/>
                      <a:pt x="2134" y="1458"/>
                      <a:pt x="2134" y="1458"/>
                    </a:cubicBezTo>
                    <a:cubicBezTo>
                      <a:pt x="2121" y="1449"/>
                      <a:pt x="2121" y="1449"/>
                      <a:pt x="2121" y="1449"/>
                    </a:cubicBezTo>
                    <a:cubicBezTo>
                      <a:pt x="2121" y="1460"/>
                      <a:pt x="2121" y="1460"/>
                      <a:pt x="2121" y="1460"/>
                    </a:cubicBezTo>
                    <a:cubicBezTo>
                      <a:pt x="2121" y="1468"/>
                      <a:pt x="2117" y="1472"/>
                      <a:pt x="2117" y="1472"/>
                    </a:cubicBezTo>
                    <a:cubicBezTo>
                      <a:pt x="2112" y="1472"/>
                      <a:pt x="2108" y="1468"/>
                      <a:pt x="2108" y="1460"/>
                    </a:cubicBezTo>
                    <a:cubicBezTo>
                      <a:pt x="2108" y="1439"/>
                      <a:pt x="2108" y="1439"/>
                      <a:pt x="2108" y="1439"/>
                    </a:cubicBezTo>
                    <a:cubicBezTo>
                      <a:pt x="2100" y="1433"/>
                      <a:pt x="2100" y="1433"/>
                      <a:pt x="2100" y="1433"/>
                    </a:cubicBezTo>
                    <a:cubicBezTo>
                      <a:pt x="2100" y="1460"/>
                      <a:pt x="2100" y="1460"/>
                      <a:pt x="2100" y="1460"/>
                    </a:cubicBezTo>
                    <a:cubicBezTo>
                      <a:pt x="2100" y="1468"/>
                      <a:pt x="2095" y="1472"/>
                      <a:pt x="2091" y="1472"/>
                    </a:cubicBezTo>
                    <a:cubicBezTo>
                      <a:pt x="2087" y="1472"/>
                      <a:pt x="2087" y="1468"/>
                      <a:pt x="2087" y="1460"/>
                    </a:cubicBezTo>
                    <a:cubicBezTo>
                      <a:pt x="2087" y="1424"/>
                      <a:pt x="2087" y="1424"/>
                      <a:pt x="2087" y="1424"/>
                    </a:cubicBezTo>
                    <a:cubicBezTo>
                      <a:pt x="2081" y="1420"/>
                      <a:pt x="2081" y="1420"/>
                      <a:pt x="2081" y="1420"/>
                    </a:cubicBezTo>
                    <a:cubicBezTo>
                      <a:pt x="2087" y="1403"/>
                      <a:pt x="2087" y="1403"/>
                      <a:pt x="2087" y="1403"/>
                    </a:cubicBezTo>
                    <a:cubicBezTo>
                      <a:pt x="2087" y="1401"/>
                      <a:pt x="2087" y="1401"/>
                      <a:pt x="2087" y="1401"/>
                    </a:cubicBezTo>
                    <a:cubicBezTo>
                      <a:pt x="2087" y="1393"/>
                      <a:pt x="2087" y="1389"/>
                      <a:pt x="2091" y="1389"/>
                    </a:cubicBezTo>
                    <a:cubicBezTo>
                      <a:pt x="2092" y="1389"/>
                      <a:pt x="2092" y="1389"/>
                      <a:pt x="2092" y="1389"/>
                    </a:cubicBezTo>
                    <a:cubicBezTo>
                      <a:pt x="2094" y="1385"/>
                      <a:pt x="2094" y="1385"/>
                      <a:pt x="2094" y="1385"/>
                    </a:cubicBezTo>
                    <a:cubicBezTo>
                      <a:pt x="1795" y="1385"/>
                      <a:pt x="1795" y="1385"/>
                      <a:pt x="1795" y="1385"/>
                    </a:cubicBezTo>
                    <a:cubicBezTo>
                      <a:pt x="1791" y="1385"/>
                      <a:pt x="1791" y="1385"/>
                      <a:pt x="1791" y="1389"/>
                    </a:cubicBezTo>
                    <a:close/>
                    <a:moveTo>
                      <a:pt x="2066" y="1401"/>
                    </a:moveTo>
                    <a:cubicBezTo>
                      <a:pt x="2066" y="1393"/>
                      <a:pt x="2066" y="1389"/>
                      <a:pt x="2070" y="1389"/>
                    </a:cubicBezTo>
                    <a:cubicBezTo>
                      <a:pt x="2074" y="1389"/>
                      <a:pt x="2079" y="1393"/>
                      <a:pt x="2079" y="1401"/>
                    </a:cubicBezTo>
                    <a:cubicBezTo>
                      <a:pt x="2079" y="1460"/>
                      <a:pt x="2079" y="1460"/>
                      <a:pt x="2079" y="1460"/>
                    </a:cubicBezTo>
                    <a:cubicBezTo>
                      <a:pt x="2079" y="1468"/>
                      <a:pt x="2074" y="1472"/>
                      <a:pt x="2070" y="1472"/>
                    </a:cubicBezTo>
                    <a:cubicBezTo>
                      <a:pt x="2066" y="1472"/>
                      <a:pt x="2066" y="1468"/>
                      <a:pt x="2066" y="1460"/>
                    </a:cubicBezTo>
                    <a:cubicBezTo>
                      <a:pt x="2066" y="1401"/>
                      <a:pt x="2066" y="1401"/>
                      <a:pt x="2066" y="1401"/>
                    </a:cubicBezTo>
                    <a:close/>
                    <a:moveTo>
                      <a:pt x="1969" y="1422"/>
                    </a:moveTo>
                    <a:cubicBezTo>
                      <a:pt x="1973" y="1422"/>
                      <a:pt x="1973" y="1426"/>
                      <a:pt x="1973" y="1431"/>
                    </a:cubicBezTo>
                    <a:cubicBezTo>
                      <a:pt x="1973" y="1435"/>
                      <a:pt x="1973" y="1439"/>
                      <a:pt x="1969" y="1439"/>
                    </a:cubicBezTo>
                    <a:cubicBezTo>
                      <a:pt x="1964" y="1439"/>
                      <a:pt x="1960" y="1435"/>
                      <a:pt x="1960" y="1431"/>
                    </a:cubicBezTo>
                    <a:cubicBezTo>
                      <a:pt x="1960" y="1426"/>
                      <a:pt x="1964" y="1422"/>
                      <a:pt x="1969" y="1422"/>
                    </a:cubicBezTo>
                    <a:close/>
                    <a:moveTo>
                      <a:pt x="1931" y="1422"/>
                    </a:moveTo>
                    <a:cubicBezTo>
                      <a:pt x="1935" y="1422"/>
                      <a:pt x="1939" y="1426"/>
                      <a:pt x="1939" y="1431"/>
                    </a:cubicBezTo>
                    <a:cubicBezTo>
                      <a:pt x="1939" y="1435"/>
                      <a:pt x="1935" y="1439"/>
                      <a:pt x="1931" y="1439"/>
                    </a:cubicBezTo>
                    <a:cubicBezTo>
                      <a:pt x="1926" y="1439"/>
                      <a:pt x="1926" y="1435"/>
                      <a:pt x="1926" y="1431"/>
                    </a:cubicBezTo>
                    <a:cubicBezTo>
                      <a:pt x="1926" y="1426"/>
                      <a:pt x="1926" y="1422"/>
                      <a:pt x="1931" y="1422"/>
                    </a:cubicBezTo>
                    <a:close/>
                    <a:moveTo>
                      <a:pt x="1825" y="1401"/>
                    </a:moveTo>
                    <a:cubicBezTo>
                      <a:pt x="1825" y="1393"/>
                      <a:pt x="1829" y="1389"/>
                      <a:pt x="1833" y="1389"/>
                    </a:cubicBezTo>
                    <a:cubicBezTo>
                      <a:pt x="1833" y="1389"/>
                      <a:pt x="1838" y="1393"/>
                      <a:pt x="1838" y="1401"/>
                    </a:cubicBezTo>
                    <a:cubicBezTo>
                      <a:pt x="1838" y="1460"/>
                      <a:pt x="1838" y="1460"/>
                      <a:pt x="1838" y="1460"/>
                    </a:cubicBezTo>
                    <a:cubicBezTo>
                      <a:pt x="1838" y="1468"/>
                      <a:pt x="1833" y="1472"/>
                      <a:pt x="1833" y="1472"/>
                    </a:cubicBezTo>
                    <a:cubicBezTo>
                      <a:pt x="1829" y="1472"/>
                      <a:pt x="1825" y="1468"/>
                      <a:pt x="1825" y="1460"/>
                    </a:cubicBezTo>
                    <a:cubicBezTo>
                      <a:pt x="1825" y="1401"/>
                      <a:pt x="1825" y="1401"/>
                      <a:pt x="1825" y="1401"/>
                    </a:cubicBezTo>
                    <a:close/>
                    <a:moveTo>
                      <a:pt x="1804" y="1401"/>
                    </a:moveTo>
                    <a:cubicBezTo>
                      <a:pt x="1804" y="1393"/>
                      <a:pt x="1808" y="1389"/>
                      <a:pt x="1808" y="1389"/>
                    </a:cubicBezTo>
                    <a:cubicBezTo>
                      <a:pt x="1812" y="1389"/>
                      <a:pt x="1816" y="1393"/>
                      <a:pt x="1816" y="1401"/>
                    </a:cubicBezTo>
                    <a:cubicBezTo>
                      <a:pt x="1816" y="1460"/>
                      <a:pt x="1816" y="1460"/>
                      <a:pt x="1816" y="1460"/>
                    </a:cubicBezTo>
                    <a:cubicBezTo>
                      <a:pt x="1816" y="1468"/>
                      <a:pt x="1812" y="1472"/>
                      <a:pt x="1808" y="1472"/>
                    </a:cubicBezTo>
                    <a:cubicBezTo>
                      <a:pt x="1808" y="1472"/>
                      <a:pt x="1804" y="1468"/>
                      <a:pt x="1804" y="1460"/>
                    </a:cubicBezTo>
                    <a:cubicBezTo>
                      <a:pt x="1804" y="1401"/>
                      <a:pt x="1804" y="1401"/>
                      <a:pt x="1804" y="1401"/>
                    </a:cubicBezTo>
                    <a:close/>
                    <a:moveTo>
                      <a:pt x="1247" y="1389"/>
                    </a:moveTo>
                    <a:cubicBezTo>
                      <a:pt x="1247" y="1476"/>
                      <a:pt x="1247" y="1476"/>
                      <a:pt x="1247" y="1476"/>
                    </a:cubicBezTo>
                    <a:cubicBezTo>
                      <a:pt x="1247" y="1476"/>
                      <a:pt x="1247" y="1480"/>
                      <a:pt x="1251" y="1480"/>
                    </a:cubicBezTo>
                    <a:cubicBezTo>
                      <a:pt x="1598" y="1480"/>
                      <a:pt x="1598" y="1480"/>
                      <a:pt x="1598" y="1480"/>
                    </a:cubicBezTo>
                    <a:cubicBezTo>
                      <a:pt x="1598" y="1476"/>
                      <a:pt x="1598" y="1476"/>
                      <a:pt x="1598" y="1476"/>
                    </a:cubicBezTo>
                    <a:cubicBezTo>
                      <a:pt x="1598" y="1389"/>
                      <a:pt x="1598" y="1389"/>
                      <a:pt x="1598" y="1389"/>
                    </a:cubicBezTo>
                    <a:cubicBezTo>
                      <a:pt x="1598" y="1385"/>
                      <a:pt x="1598" y="1385"/>
                      <a:pt x="1598" y="1385"/>
                    </a:cubicBezTo>
                    <a:cubicBezTo>
                      <a:pt x="1251" y="1385"/>
                      <a:pt x="1251" y="1385"/>
                      <a:pt x="1251" y="1385"/>
                    </a:cubicBezTo>
                    <a:cubicBezTo>
                      <a:pt x="1247" y="1385"/>
                      <a:pt x="1247" y="1385"/>
                      <a:pt x="1247" y="1389"/>
                    </a:cubicBezTo>
                    <a:close/>
                    <a:moveTo>
                      <a:pt x="1564" y="1401"/>
                    </a:moveTo>
                    <a:cubicBezTo>
                      <a:pt x="1564" y="1393"/>
                      <a:pt x="1569" y="1389"/>
                      <a:pt x="1573" y="1389"/>
                    </a:cubicBezTo>
                    <a:cubicBezTo>
                      <a:pt x="1573" y="1389"/>
                      <a:pt x="1577" y="1393"/>
                      <a:pt x="1577" y="1401"/>
                    </a:cubicBezTo>
                    <a:cubicBezTo>
                      <a:pt x="1577" y="1460"/>
                      <a:pt x="1577" y="1460"/>
                      <a:pt x="1577" y="1460"/>
                    </a:cubicBezTo>
                    <a:cubicBezTo>
                      <a:pt x="1577" y="1468"/>
                      <a:pt x="1573" y="1472"/>
                      <a:pt x="1573" y="1472"/>
                    </a:cubicBezTo>
                    <a:cubicBezTo>
                      <a:pt x="1569" y="1472"/>
                      <a:pt x="1564" y="1468"/>
                      <a:pt x="1564" y="1460"/>
                    </a:cubicBezTo>
                    <a:cubicBezTo>
                      <a:pt x="1564" y="1401"/>
                      <a:pt x="1564" y="1401"/>
                      <a:pt x="1564" y="1401"/>
                    </a:cubicBezTo>
                    <a:close/>
                    <a:moveTo>
                      <a:pt x="1543" y="1401"/>
                    </a:moveTo>
                    <a:cubicBezTo>
                      <a:pt x="1543" y="1393"/>
                      <a:pt x="1543" y="1389"/>
                      <a:pt x="1547" y="1389"/>
                    </a:cubicBezTo>
                    <a:cubicBezTo>
                      <a:pt x="1552" y="1389"/>
                      <a:pt x="1556" y="1393"/>
                      <a:pt x="1556" y="1401"/>
                    </a:cubicBezTo>
                    <a:cubicBezTo>
                      <a:pt x="1556" y="1460"/>
                      <a:pt x="1556" y="1460"/>
                      <a:pt x="1556" y="1460"/>
                    </a:cubicBezTo>
                    <a:cubicBezTo>
                      <a:pt x="1556" y="1468"/>
                      <a:pt x="1552" y="1472"/>
                      <a:pt x="1547" y="1472"/>
                    </a:cubicBezTo>
                    <a:cubicBezTo>
                      <a:pt x="1543" y="1472"/>
                      <a:pt x="1543" y="1468"/>
                      <a:pt x="1543" y="1460"/>
                    </a:cubicBezTo>
                    <a:cubicBezTo>
                      <a:pt x="1543" y="1401"/>
                      <a:pt x="1543" y="1401"/>
                      <a:pt x="1543" y="1401"/>
                    </a:cubicBezTo>
                    <a:close/>
                    <a:moveTo>
                      <a:pt x="1522" y="1401"/>
                    </a:moveTo>
                    <a:cubicBezTo>
                      <a:pt x="1522" y="1393"/>
                      <a:pt x="1522" y="1389"/>
                      <a:pt x="1526" y="1389"/>
                    </a:cubicBezTo>
                    <a:cubicBezTo>
                      <a:pt x="1531" y="1389"/>
                      <a:pt x="1535" y="1393"/>
                      <a:pt x="1535" y="1401"/>
                    </a:cubicBezTo>
                    <a:cubicBezTo>
                      <a:pt x="1535" y="1460"/>
                      <a:pt x="1535" y="1460"/>
                      <a:pt x="1535" y="1460"/>
                    </a:cubicBezTo>
                    <a:cubicBezTo>
                      <a:pt x="1535" y="1468"/>
                      <a:pt x="1531" y="1472"/>
                      <a:pt x="1526" y="1472"/>
                    </a:cubicBezTo>
                    <a:cubicBezTo>
                      <a:pt x="1522" y="1472"/>
                      <a:pt x="1522" y="1468"/>
                      <a:pt x="1522" y="1460"/>
                    </a:cubicBezTo>
                    <a:cubicBezTo>
                      <a:pt x="1522" y="1401"/>
                      <a:pt x="1522" y="1401"/>
                      <a:pt x="1522" y="1401"/>
                    </a:cubicBezTo>
                    <a:close/>
                    <a:moveTo>
                      <a:pt x="1425" y="1422"/>
                    </a:moveTo>
                    <a:cubicBezTo>
                      <a:pt x="1429" y="1422"/>
                      <a:pt x="1429" y="1426"/>
                      <a:pt x="1429" y="1431"/>
                    </a:cubicBezTo>
                    <a:cubicBezTo>
                      <a:pt x="1429" y="1435"/>
                      <a:pt x="1429" y="1439"/>
                      <a:pt x="1425" y="1439"/>
                    </a:cubicBezTo>
                    <a:cubicBezTo>
                      <a:pt x="1421" y="1439"/>
                      <a:pt x="1416" y="1435"/>
                      <a:pt x="1416" y="1431"/>
                    </a:cubicBezTo>
                    <a:cubicBezTo>
                      <a:pt x="1416" y="1426"/>
                      <a:pt x="1421" y="1422"/>
                      <a:pt x="1425" y="1422"/>
                    </a:cubicBezTo>
                    <a:close/>
                    <a:moveTo>
                      <a:pt x="1387" y="1422"/>
                    </a:moveTo>
                    <a:cubicBezTo>
                      <a:pt x="1391" y="1422"/>
                      <a:pt x="1395" y="1426"/>
                      <a:pt x="1395" y="1431"/>
                    </a:cubicBezTo>
                    <a:cubicBezTo>
                      <a:pt x="1395" y="1435"/>
                      <a:pt x="1391" y="1439"/>
                      <a:pt x="1387" y="1439"/>
                    </a:cubicBezTo>
                    <a:cubicBezTo>
                      <a:pt x="1383" y="1439"/>
                      <a:pt x="1383" y="1435"/>
                      <a:pt x="1383" y="1431"/>
                    </a:cubicBezTo>
                    <a:cubicBezTo>
                      <a:pt x="1383" y="1426"/>
                      <a:pt x="1383" y="1422"/>
                      <a:pt x="1387" y="1422"/>
                    </a:cubicBezTo>
                    <a:close/>
                    <a:moveTo>
                      <a:pt x="1281" y="1401"/>
                    </a:moveTo>
                    <a:cubicBezTo>
                      <a:pt x="1281" y="1393"/>
                      <a:pt x="1285" y="1389"/>
                      <a:pt x="1290" y="1389"/>
                    </a:cubicBezTo>
                    <a:cubicBezTo>
                      <a:pt x="1290" y="1389"/>
                      <a:pt x="1294" y="1393"/>
                      <a:pt x="1294" y="1401"/>
                    </a:cubicBezTo>
                    <a:cubicBezTo>
                      <a:pt x="1294" y="1460"/>
                      <a:pt x="1294" y="1460"/>
                      <a:pt x="1294" y="1460"/>
                    </a:cubicBezTo>
                    <a:cubicBezTo>
                      <a:pt x="1294" y="1468"/>
                      <a:pt x="1290" y="1472"/>
                      <a:pt x="1290" y="1472"/>
                    </a:cubicBezTo>
                    <a:cubicBezTo>
                      <a:pt x="1285" y="1472"/>
                      <a:pt x="1281" y="1468"/>
                      <a:pt x="1281" y="1460"/>
                    </a:cubicBezTo>
                    <a:cubicBezTo>
                      <a:pt x="1281" y="1401"/>
                      <a:pt x="1281" y="1401"/>
                      <a:pt x="1281" y="1401"/>
                    </a:cubicBezTo>
                    <a:close/>
                    <a:moveTo>
                      <a:pt x="1260" y="1401"/>
                    </a:moveTo>
                    <a:cubicBezTo>
                      <a:pt x="1260" y="1393"/>
                      <a:pt x="1264" y="1389"/>
                      <a:pt x="1264" y="1389"/>
                    </a:cubicBezTo>
                    <a:cubicBezTo>
                      <a:pt x="1268" y="1389"/>
                      <a:pt x="1273" y="1393"/>
                      <a:pt x="1273" y="1401"/>
                    </a:cubicBezTo>
                    <a:cubicBezTo>
                      <a:pt x="1273" y="1460"/>
                      <a:pt x="1273" y="1460"/>
                      <a:pt x="1273" y="1460"/>
                    </a:cubicBezTo>
                    <a:cubicBezTo>
                      <a:pt x="1273" y="1468"/>
                      <a:pt x="1268" y="1472"/>
                      <a:pt x="1264" y="1472"/>
                    </a:cubicBezTo>
                    <a:cubicBezTo>
                      <a:pt x="1264" y="1472"/>
                      <a:pt x="1260" y="1468"/>
                      <a:pt x="1260" y="1460"/>
                    </a:cubicBezTo>
                    <a:cubicBezTo>
                      <a:pt x="1260" y="1401"/>
                      <a:pt x="1260" y="1401"/>
                      <a:pt x="1260" y="1401"/>
                    </a:cubicBezTo>
                    <a:close/>
                    <a:moveTo>
                      <a:pt x="1247" y="1239"/>
                    </a:moveTo>
                    <a:cubicBezTo>
                      <a:pt x="1247" y="1327"/>
                      <a:pt x="1247" y="1327"/>
                      <a:pt x="1247" y="1327"/>
                    </a:cubicBezTo>
                    <a:cubicBezTo>
                      <a:pt x="1247" y="1331"/>
                      <a:pt x="1247" y="1331"/>
                      <a:pt x="1251" y="1331"/>
                    </a:cubicBezTo>
                    <a:cubicBezTo>
                      <a:pt x="1598" y="1331"/>
                      <a:pt x="1598" y="1331"/>
                      <a:pt x="1598" y="1331"/>
                    </a:cubicBezTo>
                    <a:cubicBezTo>
                      <a:pt x="1598" y="1331"/>
                      <a:pt x="1598" y="1331"/>
                      <a:pt x="1598" y="1327"/>
                    </a:cubicBezTo>
                    <a:cubicBezTo>
                      <a:pt x="1598" y="1239"/>
                      <a:pt x="1598" y="1239"/>
                      <a:pt x="1598" y="1239"/>
                    </a:cubicBezTo>
                    <a:cubicBezTo>
                      <a:pt x="1598" y="1235"/>
                      <a:pt x="1598" y="1235"/>
                      <a:pt x="1598" y="1235"/>
                    </a:cubicBezTo>
                    <a:cubicBezTo>
                      <a:pt x="1251" y="1235"/>
                      <a:pt x="1251" y="1235"/>
                      <a:pt x="1251" y="1235"/>
                    </a:cubicBezTo>
                    <a:cubicBezTo>
                      <a:pt x="1247" y="1235"/>
                      <a:pt x="1247" y="1235"/>
                      <a:pt x="1247" y="1239"/>
                    </a:cubicBezTo>
                    <a:close/>
                    <a:moveTo>
                      <a:pt x="1564" y="1252"/>
                    </a:moveTo>
                    <a:cubicBezTo>
                      <a:pt x="1564" y="1247"/>
                      <a:pt x="1569" y="1243"/>
                      <a:pt x="1573" y="1243"/>
                    </a:cubicBezTo>
                    <a:cubicBezTo>
                      <a:pt x="1573" y="1243"/>
                      <a:pt x="1577" y="1247"/>
                      <a:pt x="1577" y="1252"/>
                    </a:cubicBezTo>
                    <a:cubicBezTo>
                      <a:pt x="1577" y="1310"/>
                      <a:pt x="1577" y="1310"/>
                      <a:pt x="1577" y="1310"/>
                    </a:cubicBezTo>
                    <a:cubicBezTo>
                      <a:pt x="1577" y="1318"/>
                      <a:pt x="1573" y="1322"/>
                      <a:pt x="1573" y="1322"/>
                    </a:cubicBezTo>
                    <a:cubicBezTo>
                      <a:pt x="1569" y="1322"/>
                      <a:pt x="1564" y="1318"/>
                      <a:pt x="1564" y="1310"/>
                    </a:cubicBezTo>
                    <a:cubicBezTo>
                      <a:pt x="1564" y="1252"/>
                      <a:pt x="1564" y="1252"/>
                      <a:pt x="1564" y="1252"/>
                    </a:cubicBezTo>
                    <a:close/>
                    <a:moveTo>
                      <a:pt x="1543" y="1252"/>
                    </a:moveTo>
                    <a:cubicBezTo>
                      <a:pt x="1543" y="1247"/>
                      <a:pt x="1543" y="1243"/>
                      <a:pt x="1547" y="1243"/>
                    </a:cubicBezTo>
                    <a:cubicBezTo>
                      <a:pt x="1552" y="1243"/>
                      <a:pt x="1556" y="1247"/>
                      <a:pt x="1556" y="1252"/>
                    </a:cubicBezTo>
                    <a:cubicBezTo>
                      <a:pt x="1556" y="1310"/>
                      <a:pt x="1556" y="1310"/>
                      <a:pt x="1556" y="1310"/>
                    </a:cubicBezTo>
                    <a:cubicBezTo>
                      <a:pt x="1556" y="1318"/>
                      <a:pt x="1552" y="1322"/>
                      <a:pt x="1547" y="1322"/>
                    </a:cubicBezTo>
                    <a:cubicBezTo>
                      <a:pt x="1543" y="1322"/>
                      <a:pt x="1543" y="1318"/>
                      <a:pt x="1543" y="1310"/>
                    </a:cubicBezTo>
                    <a:cubicBezTo>
                      <a:pt x="1543" y="1252"/>
                      <a:pt x="1543" y="1252"/>
                      <a:pt x="1543" y="1252"/>
                    </a:cubicBezTo>
                    <a:close/>
                    <a:moveTo>
                      <a:pt x="1522" y="1252"/>
                    </a:moveTo>
                    <a:cubicBezTo>
                      <a:pt x="1522" y="1247"/>
                      <a:pt x="1522" y="1243"/>
                      <a:pt x="1526" y="1243"/>
                    </a:cubicBezTo>
                    <a:cubicBezTo>
                      <a:pt x="1531" y="1243"/>
                      <a:pt x="1535" y="1247"/>
                      <a:pt x="1535" y="1252"/>
                    </a:cubicBezTo>
                    <a:cubicBezTo>
                      <a:pt x="1535" y="1310"/>
                      <a:pt x="1535" y="1310"/>
                      <a:pt x="1535" y="1310"/>
                    </a:cubicBezTo>
                    <a:cubicBezTo>
                      <a:pt x="1535" y="1318"/>
                      <a:pt x="1531" y="1322"/>
                      <a:pt x="1526" y="1322"/>
                    </a:cubicBezTo>
                    <a:cubicBezTo>
                      <a:pt x="1522" y="1322"/>
                      <a:pt x="1522" y="1318"/>
                      <a:pt x="1522" y="1310"/>
                    </a:cubicBezTo>
                    <a:cubicBezTo>
                      <a:pt x="1522" y="1252"/>
                      <a:pt x="1522" y="1252"/>
                      <a:pt x="1522" y="1252"/>
                    </a:cubicBezTo>
                    <a:close/>
                    <a:moveTo>
                      <a:pt x="1425" y="1277"/>
                    </a:moveTo>
                    <a:cubicBezTo>
                      <a:pt x="1429" y="1277"/>
                      <a:pt x="1429" y="1277"/>
                      <a:pt x="1429" y="1285"/>
                    </a:cubicBezTo>
                    <a:cubicBezTo>
                      <a:pt x="1429" y="1289"/>
                      <a:pt x="1429" y="1289"/>
                      <a:pt x="1425" y="1289"/>
                    </a:cubicBezTo>
                    <a:cubicBezTo>
                      <a:pt x="1421" y="1289"/>
                      <a:pt x="1416" y="1289"/>
                      <a:pt x="1416" y="1285"/>
                    </a:cubicBezTo>
                    <a:cubicBezTo>
                      <a:pt x="1416" y="1277"/>
                      <a:pt x="1421" y="1277"/>
                      <a:pt x="1425" y="1277"/>
                    </a:cubicBezTo>
                    <a:close/>
                    <a:moveTo>
                      <a:pt x="1387" y="1277"/>
                    </a:moveTo>
                    <a:cubicBezTo>
                      <a:pt x="1391" y="1277"/>
                      <a:pt x="1395" y="1277"/>
                      <a:pt x="1395" y="1285"/>
                    </a:cubicBezTo>
                    <a:cubicBezTo>
                      <a:pt x="1395" y="1289"/>
                      <a:pt x="1391" y="1289"/>
                      <a:pt x="1387" y="1289"/>
                    </a:cubicBezTo>
                    <a:cubicBezTo>
                      <a:pt x="1383" y="1289"/>
                      <a:pt x="1383" y="1289"/>
                      <a:pt x="1383" y="1285"/>
                    </a:cubicBezTo>
                    <a:cubicBezTo>
                      <a:pt x="1383" y="1277"/>
                      <a:pt x="1383" y="1277"/>
                      <a:pt x="1387" y="1277"/>
                    </a:cubicBezTo>
                    <a:close/>
                    <a:moveTo>
                      <a:pt x="1281" y="1252"/>
                    </a:moveTo>
                    <a:cubicBezTo>
                      <a:pt x="1281" y="1247"/>
                      <a:pt x="1285" y="1243"/>
                      <a:pt x="1290" y="1243"/>
                    </a:cubicBezTo>
                    <a:cubicBezTo>
                      <a:pt x="1290" y="1243"/>
                      <a:pt x="1294" y="1247"/>
                      <a:pt x="1294" y="1252"/>
                    </a:cubicBezTo>
                    <a:cubicBezTo>
                      <a:pt x="1294" y="1310"/>
                      <a:pt x="1294" y="1310"/>
                      <a:pt x="1294" y="1310"/>
                    </a:cubicBezTo>
                    <a:cubicBezTo>
                      <a:pt x="1294" y="1318"/>
                      <a:pt x="1290" y="1322"/>
                      <a:pt x="1290" y="1322"/>
                    </a:cubicBezTo>
                    <a:cubicBezTo>
                      <a:pt x="1285" y="1322"/>
                      <a:pt x="1281" y="1318"/>
                      <a:pt x="1281" y="1310"/>
                    </a:cubicBezTo>
                    <a:cubicBezTo>
                      <a:pt x="1281" y="1252"/>
                      <a:pt x="1281" y="1252"/>
                      <a:pt x="1281" y="1252"/>
                    </a:cubicBezTo>
                    <a:close/>
                    <a:moveTo>
                      <a:pt x="1260" y="1252"/>
                    </a:moveTo>
                    <a:cubicBezTo>
                      <a:pt x="1260" y="1247"/>
                      <a:pt x="1264" y="1243"/>
                      <a:pt x="1264" y="1243"/>
                    </a:cubicBezTo>
                    <a:cubicBezTo>
                      <a:pt x="1268" y="1243"/>
                      <a:pt x="1273" y="1247"/>
                      <a:pt x="1273" y="1252"/>
                    </a:cubicBezTo>
                    <a:cubicBezTo>
                      <a:pt x="1273" y="1310"/>
                      <a:pt x="1273" y="1310"/>
                      <a:pt x="1273" y="1310"/>
                    </a:cubicBezTo>
                    <a:cubicBezTo>
                      <a:pt x="1273" y="1318"/>
                      <a:pt x="1268" y="1322"/>
                      <a:pt x="1264" y="1322"/>
                    </a:cubicBezTo>
                    <a:cubicBezTo>
                      <a:pt x="1264" y="1322"/>
                      <a:pt x="1260" y="1318"/>
                      <a:pt x="1260" y="1310"/>
                    </a:cubicBezTo>
                    <a:cubicBezTo>
                      <a:pt x="1260" y="1252"/>
                      <a:pt x="1260" y="1252"/>
                      <a:pt x="1260" y="1252"/>
                    </a:cubicBezTo>
                    <a:close/>
                    <a:moveTo>
                      <a:pt x="709" y="1039"/>
                    </a:moveTo>
                    <a:cubicBezTo>
                      <a:pt x="1056" y="1039"/>
                      <a:pt x="1056" y="1039"/>
                      <a:pt x="1056" y="1039"/>
                    </a:cubicBezTo>
                    <a:cubicBezTo>
                      <a:pt x="1056" y="1035"/>
                      <a:pt x="1056" y="1035"/>
                      <a:pt x="1056" y="1035"/>
                    </a:cubicBezTo>
                    <a:cubicBezTo>
                      <a:pt x="1056" y="948"/>
                      <a:pt x="1056" y="948"/>
                      <a:pt x="1056" y="948"/>
                    </a:cubicBezTo>
                    <a:cubicBezTo>
                      <a:pt x="1056" y="944"/>
                      <a:pt x="1056" y="944"/>
                      <a:pt x="1056" y="944"/>
                    </a:cubicBezTo>
                    <a:cubicBezTo>
                      <a:pt x="709" y="944"/>
                      <a:pt x="709" y="944"/>
                      <a:pt x="709" y="944"/>
                    </a:cubicBezTo>
                    <a:cubicBezTo>
                      <a:pt x="705" y="944"/>
                      <a:pt x="705" y="944"/>
                      <a:pt x="705" y="948"/>
                    </a:cubicBezTo>
                    <a:cubicBezTo>
                      <a:pt x="705" y="1035"/>
                      <a:pt x="705" y="1035"/>
                      <a:pt x="705" y="1035"/>
                    </a:cubicBezTo>
                    <a:cubicBezTo>
                      <a:pt x="705" y="1035"/>
                      <a:pt x="705" y="1039"/>
                      <a:pt x="709" y="1039"/>
                    </a:cubicBezTo>
                    <a:close/>
                    <a:moveTo>
                      <a:pt x="1022" y="960"/>
                    </a:moveTo>
                    <a:cubicBezTo>
                      <a:pt x="1022" y="956"/>
                      <a:pt x="1026" y="948"/>
                      <a:pt x="1030" y="948"/>
                    </a:cubicBezTo>
                    <a:cubicBezTo>
                      <a:pt x="1030" y="948"/>
                      <a:pt x="1035" y="956"/>
                      <a:pt x="1035" y="960"/>
                    </a:cubicBezTo>
                    <a:cubicBezTo>
                      <a:pt x="1035" y="1019"/>
                      <a:pt x="1035" y="1019"/>
                      <a:pt x="1035" y="1019"/>
                    </a:cubicBezTo>
                    <a:cubicBezTo>
                      <a:pt x="1035" y="1027"/>
                      <a:pt x="1030" y="1031"/>
                      <a:pt x="1030" y="1031"/>
                    </a:cubicBezTo>
                    <a:cubicBezTo>
                      <a:pt x="1026" y="1031"/>
                      <a:pt x="1022" y="1027"/>
                      <a:pt x="1022" y="1019"/>
                    </a:cubicBezTo>
                    <a:cubicBezTo>
                      <a:pt x="1022" y="960"/>
                      <a:pt x="1022" y="960"/>
                      <a:pt x="1022" y="960"/>
                    </a:cubicBezTo>
                    <a:close/>
                    <a:moveTo>
                      <a:pt x="1001" y="960"/>
                    </a:moveTo>
                    <a:cubicBezTo>
                      <a:pt x="1001" y="956"/>
                      <a:pt x="1001" y="948"/>
                      <a:pt x="1005" y="948"/>
                    </a:cubicBezTo>
                    <a:cubicBezTo>
                      <a:pt x="1009" y="948"/>
                      <a:pt x="1013" y="956"/>
                      <a:pt x="1013" y="960"/>
                    </a:cubicBezTo>
                    <a:cubicBezTo>
                      <a:pt x="1013" y="1019"/>
                      <a:pt x="1013" y="1019"/>
                      <a:pt x="1013" y="1019"/>
                    </a:cubicBezTo>
                    <a:cubicBezTo>
                      <a:pt x="1013" y="1027"/>
                      <a:pt x="1009" y="1031"/>
                      <a:pt x="1005" y="1031"/>
                    </a:cubicBezTo>
                    <a:cubicBezTo>
                      <a:pt x="1001" y="1031"/>
                      <a:pt x="1001" y="1027"/>
                      <a:pt x="1001" y="1019"/>
                    </a:cubicBezTo>
                    <a:cubicBezTo>
                      <a:pt x="1001" y="960"/>
                      <a:pt x="1001" y="960"/>
                      <a:pt x="1001" y="960"/>
                    </a:cubicBezTo>
                    <a:close/>
                    <a:moveTo>
                      <a:pt x="980" y="960"/>
                    </a:moveTo>
                    <a:cubicBezTo>
                      <a:pt x="980" y="956"/>
                      <a:pt x="980" y="948"/>
                      <a:pt x="984" y="948"/>
                    </a:cubicBezTo>
                    <a:cubicBezTo>
                      <a:pt x="988" y="948"/>
                      <a:pt x="992" y="956"/>
                      <a:pt x="992" y="960"/>
                    </a:cubicBezTo>
                    <a:cubicBezTo>
                      <a:pt x="992" y="1019"/>
                      <a:pt x="992" y="1019"/>
                      <a:pt x="992" y="1019"/>
                    </a:cubicBezTo>
                    <a:cubicBezTo>
                      <a:pt x="992" y="1027"/>
                      <a:pt x="988" y="1031"/>
                      <a:pt x="984" y="1031"/>
                    </a:cubicBezTo>
                    <a:cubicBezTo>
                      <a:pt x="980" y="1031"/>
                      <a:pt x="980" y="1027"/>
                      <a:pt x="980" y="1019"/>
                    </a:cubicBezTo>
                    <a:cubicBezTo>
                      <a:pt x="980" y="960"/>
                      <a:pt x="980" y="960"/>
                      <a:pt x="980" y="960"/>
                    </a:cubicBezTo>
                    <a:close/>
                    <a:moveTo>
                      <a:pt x="882" y="981"/>
                    </a:moveTo>
                    <a:cubicBezTo>
                      <a:pt x="887" y="981"/>
                      <a:pt x="887" y="985"/>
                      <a:pt x="887" y="989"/>
                    </a:cubicBezTo>
                    <a:cubicBezTo>
                      <a:pt x="887" y="994"/>
                      <a:pt x="887" y="998"/>
                      <a:pt x="882" y="998"/>
                    </a:cubicBezTo>
                    <a:cubicBezTo>
                      <a:pt x="878" y="998"/>
                      <a:pt x="874" y="994"/>
                      <a:pt x="874" y="989"/>
                    </a:cubicBezTo>
                    <a:cubicBezTo>
                      <a:pt x="874" y="985"/>
                      <a:pt x="878" y="981"/>
                      <a:pt x="882" y="981"/>
                    </a:cubicBezTo>
                    <a:close/>
                    <a:moveTo>
                      <a:pt x="844" y="981"/>
                    </a:moveTo>
                    <a:cubicBezTo>
                      <a:pt x="848" y="981"/>
                      <a:pt x="853" y="985"/>
                      <a:pt x="853" y="989"/>
                    </a:cubicBezTo>
                    <a:cubicBezTo>
                      <a:pt x="853" y="994"/>
                      <a:pt x="848" y="998"/>
                      <a:pt x="844" y="998"/>
                    </a:cubicBezTo>
                    <a:cubicBezTo>
                      <a:pt x="840" y="998"/>
                      <a:pt x="840" y="994"/>
                      <a:pt x="840" y="989"/>
                    </a:cubicBezTo>
                    <a:cubicBezTo>
                      <a:pt x="840" y="985"/>
                      <a:pt x="840" y="981"/>
                      <a:pt x="844" y="981"/>
                    </a:cubicBezTo>
                    <a:close/>
                    <a:moveTo>
                      <a:pt x="739" y="960"/>
                    </a:moveTo>
                    <a:cubicBezTo>
                      <a:pt x="739" y="956"/>
                      <a:pt x="743" y="948"/>
                      <a:pt x="747" y="948"/>
                    </a:cubicBezTo>
                    <a:cubicBezTo>
                      <a:pt x="747" y="948"/>
                      <a:pt x="751" y="956"/>
                      <a:pt x="751" y="960"/>
                    </a:cubicBezTo>
                    <a:cubicBezTo>
                      <a:pt x="751" y="1019"/>
                      <a:pt x="751" y="1019"/>
                      <a:pt x="751" y="1019"/>
                    </a:cubicBezTo>
                    <a:cubicBezTo>
                      <a:pt x="751" y="1027"/>
                      <a:pt x="747" y="1031"/>
                      <a:pt x="747" y="1031"/>
                    </a:cubicBezTo>
                    <a:cubicBezTo>
                      <a:pt x="743" y="1031"/>
                      <a:pt x="739" y="1027"/>
                      <a:pt x="739" y="1019"/>
                    </a:cubicBezTo>
                    <a:cubicBezTo>
                      <a:pt x="739" y="960"/>
                      <a:pt x="739" y="960"/>
                      <a:pt x="739" y="960"/>
                    </a:cubicBezTo>
                    <a:close/>
                    <a:moveTo>
                      <a:pt x="717" y="960"/>
                    </a:moveTo>
                    <a:cubicBezTo>
                      <a:pt x="717" y="956"/>
                      <a:pt x="722" y="948"/>
                      <a:pt x="722" y="948"/>
                    </a:cubicBezTo>
                    <a:cubicBezTo>
                      <a:pt x="726" y="948"/>
                      <a:pt x="730" y="956"/>
                      <a:pt x="730" y="960"/>
                    </a:cubicBezTo>
                    <a:cubicBezTo>
                      <a:pt x="730" y="1019"/>
                      <a:pt x="730" y="1019"/>
                      <a:pt x="730" y="1019"/>
                    </a:cubicBezTo>
                    <a:cubicBezTo>
                      <a:pt x="730" y="1027"/>
                      <a:pt x="726" y="1031"/>
                      <a:pt x="722" y="1031"/>
                    </a:cubicBezTo>
                    <a:cubicBezTo>
                      <a:pt x="722" y="1031"/>
                      <a:pt x="717" y="1027"/>
                      <a:pt x="717" y="1019"/>
                    </a:cubicBezTo>
                    <a:cubicBezTo>
                      <a:pt x="717" y="960"/>
                      <a:pt x="717" y="960"/>
                      <a:pt x="717" y="960"/>
                    </a:cubicBezTo>
                    <a:close/>
                    <a:moveTo>
                      <a:pt x="705" y="1239"/>
                    </a:moveTo>
                    <a:cubicBezTo>
                      <a:pt x="705" y="1327"/>
                      <a:pt x="705" y="1327"/>
                      <a:pt x="705" y="1327"/>
                    </a:cubicBezTo>
                    <a:cubicBezTo>
                      <a:pt x="705" y="1331"/>
                      <a:pt x="705" y="1331"/>
                      <a:pt x="709" y="1331"/>
                    </a:cubicBezTo>
                    <a:cubicBezTo>
                      <a:pt x="1056" y="1331"/>
                      <a:pt x="1056" y="1331"/>
                      <a:pt x="1056" y="1331"/>
                    </a:cubicBezTo>
                    <a:cubicBezTo>
                      <a:pt x="1056" y="1331"/>
                      <a:pt x="1056" y="1331"/>
                      <a:pt x="1056" y="1327"/>
                    </a:cubicBezTo>
                    <a:cubicBezTo>
                      <a:pt x="1056" y="1239"/>
                      <a:pt x="1056" y="1239"/>
                      <a:pt x="1056" y="1239"/>
                    </a:cubicBezTo>
                    <a:cubicBezTo>
                      <a:pt x="1056" y="1235"/>
                      <a:pt x="1056" y="1235"/>
                      <a:pt x="1056" y="1235"/>
                    </a:cubicBezTo>
                    <a:cubicBezTo>
                      <a:pt x="709" y="1235"/>
                      <a:pt x="709" y="1235"/>
                      <a:pt x="709" y="1235"/>
                    </a:cubicBezTo>
                    <a:cubicBezTo>
                      <a:pt x="705" y="1235"/>
                      <a:pt x="705" y="1235"/>
                      <a:pt x="705" y="1239"/>
                    </a:cubicBezTo>
                    <a:close/>
                    <a:moveTo>
                      <a:pt x="1022" y="1252"/>
                    </a:moveTo>
                    <a:cubicBezTo>
                      <a:pt x="1022" y="1247"/>
                      <a:pt x="1026" y="1243"/>
                      <a:pt x="1030" y="1243"/>
                    </a:cubicBezTo>
                    <a:cubicBezTo>
                      <a:pt x="1030" y="1243"/>
                      <a:pt x="1035" y="1247"/>
                      <a:pt x="1035" y="1252"/>
                    </a:cubicBezTo>
                    <a:cubicBezTo>
                      <a:pt x="1035" y="1310"/>
                      <a:pt x="1035" y="1310"/>
                      <a:pt x="1035" y="1310"/>
                    </a:cubicBezTo>
                    <a:cubicBezTo>
                      <a:pt x="1035" y="1318"/>
                      <a:pt x="1030" y="1322"/>
                      <a:pt x="1030" y="1322"/>
                    </a:cubicBezTo>
                    <a:cubicBezTo>
                      <a:pt x="1026" y="1322"/>
                      <a:pt x="1022" y="1318"/>
                      <a:pt x="1022" y="1310"/>
                    </a:cubicBezTo>
                    <a:cubicBezTo>
                      <a:pt x="1022" y="1252"/>
                      <a:pt x="1022" y="1252"/>
                      <a:pt x="1022" y="1252"/>
                    </a:cubicBezTo>
                    <a:close/>
                    <a:moveTo>
                      <a:pt x="1001" y="1252"/>
                    </a:moveTo>
                    <a:cubicBezTo>
                      <a:pt x="1001" y="1247"/>
                      <a:pt x="1001" y="1243"/>
                      <a:pt x="1005" y="1243"/>
                    </a:cubicBezTo>
                    <a:cubicBezTo>
                      <a:pt x="1009" y="1243"/>
                      <a:pt x="1013" y="1247"/>
                      <a:pt x="1013" y="1252"/>
                    </a:cubicBezTo>
                    <a:cubicBezTo>
                      <a:pt x="1013" y="1310"/>
                      <a:pt x="1013" y="1310"/>
                      <a:pt x="1013" y="1310"/>
                    </a:cubicBezTo>
                    <a:cubicBezTo>
                      <a:pt x="1013" y="1318"/>
                      <a:pt x="1009" y="1322"/>
                      <a:pt x="1005" y="1322"/>
                    </a:cubicBezTo>
                    <a:cubicBezTo>
                      <a:pt x="1001" y="1322"/>
                      <a:pt x="1001" y="1318"/>
                      <a:pt x="1001" y="1310"/>
                    </a:cubicBezTo>
                    <a:cubicBezTo>
                      <a:pt x="1001" y="1252"/>
                      <a:pt x="1001" y="1252"/>
                      <a:pt x="1001" y="1252"/>
                    </a:cubicBezTo>
                    <a:close/>
                    <a:moveTo>
                      <a:pt x="980" y="1252"/>
                    </a:moveTo>
                    <a:cubicBezTo>
                      <a:pt x="980" y="1247"/>
                      <a:pt x="980" y="1243"/>
                      <a:pt x="984" y="1243"/>
                    </a:cubicBezTo>
                    <a:cubicBezTo>
                      <a:pt x="988" y="1243"/>
                      <a:pt x="992" y="1247"/>
                      <a:pt x="992" y="1252"/>
                    </a:cubicBezTo>
                    <a:cubicBezTo>
                      <a:pt x="992" y="1310"/>
                      <a:pt x="992" y="1310"/>
                      <a:pt x="992" y="1310"/>
                    </a:cubicBezTo>
                    <a:cubicBezTo>
                      <a:pt x="992" y="1318"/>
                      <a:pt x="988" y="1322"/>
                      <a:pt x="984" y="1322"/>
                    </a:cubicBezTo>
                    <a:cubicBezTo>
                      <a:pt x="980" y="1322"/>
                      <a:pt x="980" y="1318"/>
                      <a:pt x="980" y="1310"/>
                    </a:cubicBezTo>
                    <a:cubicBezTo>
                      <a:pt x="980" y="1252"/>
                      <a:pt x="980" y="1252"/>
                      <a:pt x="980" y="1252"/>
                    </a:cubicBezTo>
                    <a:close/>
                    <a:moveTo>
                      <a:pt x="882" y="1277"/>
                    </a:moveTo>
                    <a:cubicBezTo>
                      <a:pt x="887" y="1277"/>
                      <a:pt x="887" y="1277"/>
                      <a:pt x="887" y="1285"/>
                    </a:cubicBezTo>
                    <a:cubicBezTo>
                      <a:pt x="887" y="1289"/>
                      <a:pt x="887" y="1289"/>
                      <a:pt x="882" y="1289"/>
                    </a:cubicBezTo>
                    <a:cubicBezTo>
                      <a:pt x="878" y="1289"/>
                      <a:pt x="874" y="1289"/>
                      <a:pt x="874" y="1285"/>
                    </a:cubicBezTo>
                    <a:cubicBezTo>
                      <a:pt x="874" y="1277"/>
                      <a:pt x="878" y="1277"/>
                      <a:pt x="882" y="1277"/>
                    </a:cubicBezTo>
                    <a:close/>
                    <a:moveTo>
                      <a:pt x="844" y="1277"/>
                    </a:moveTo>
                    <a:cubicBezTo>
                      <a:pt x="848" y="1277"/>
                      <a:pt x="853" y="1277"/>
                      <a:pt x="853" y="1285"/>
                    </a:cubicBezTo>
                    <a:cubicBezTo>
                      <a:pt x="853" y="1289"/>
                      <a:pt x="848" y="1289"/>
                      <a:pt x="844" y="1289"/>
                    </a:cubicBezTo>
                    <a:cubicBezTo>
                      <a:pt x="840" y="1289"/>
                      <a:pt x="840" y="1289"/>
                      <a:pt x="840" y="1285"/>
                    </a:cubicBezTo>
                    <a:cubicBezTo>
                      <a:pt x="840" y="1277"/>
                      <a:pt x="840" y="1277"/>
                      <a:pt x="844" y="1277"/>
                    </a:cubicBezTo>
                    <a:close/>
                    <a:moveTo>
                      <a:pt x="739" y="1252"/>
                    </a:moveTo>
                    <a:cubicBezTo>
                      <a:pt x="739" y="1247"/>
                      <a:pt x="743" y="1243"/>
                      <a:pt x="747" y="1243"/>
                    </a:cubicBezTo>
                    <a:cubicBezTo>
                      <a:pt x="747" y="1243"/>
                      <a:pt x="751" y="1247"/>
                      <a:pt x="751" y="1252"/>
                    </a:cubicBezTo>
                    <a:cubicBezTo>
                      <a:pt x="751" y="1310"/>
                      <a:pt x="751" y="1310"/>
                      <a:pt x="751" y="1310"/>
                    </a:cubicBezTo>
                    <a:cubicBezTo>
                      <a:pt x="751" y="1318"/>
                      <a:pt x="747" y="1322"/>
                      <a:pt x="747" y="1322"/>
                    </a:cubicBezTo>
                    <a:cubicBezTo>
                      <a:pt x="743" y="1322"/>
                      <a:pt x="739" y="1318"/>
                      <a:pt x="739" y="1310"/>
                    </a:cubicBezTo>
                    <a:cubicBezTo>
                      <a:pt x="739" y="1252"/>
                      <a:pt x="739" y="1252"/>
                      <a:pt x="739" y="1252"/>
                    </a:cubicBezTo>
                    <a:close/>
                    <a:moveTo>
                      <a:pt x="717" y="1252"/>
                    </a:moveTo>
                    <a:cubicBezTo>
                      <a:pt x="717" y="1247"/>
                      <a:pt x="722" y="1243"/>
                      <a:pt x="722" y="1243"/>
                    </a:cubicBezTo>
                    <a:cubicBezTo>
                      <a:pt x="726" y="1243"/>
                      <a:pt x="730" y="1247"/>
                      <a:pt x="730" y="1252"/>
                    </a:cubicBezTo>
                    <a:cubicBezTo>
                      <a:pt x="730" y="1310"/>
                      <a:pt x="730" y="1310"/>
                      <a:pt x="730" y="1310"/>
                    </a:cubicBezTo>
                    <a:cubicBezTo>
                      <a:pt x="730" y="1318"/>
                      <a:pt x="726" y="1322"/>
                      <a:pt x="722" y="1322"/>
                    </a:cubicBezTo>
                    <a:cubicBezTo>
                      <a:pt x="722" y="1322"/>
                      <a:pt x="717" y="1318"/>
                      <a:pt x="717" y="1310"/>
                    </a:cubicBezTo>
                    <a:cubicBezTo>
                      <a:pt x="717" y="1252"/>
                      <a:pt x="717" y="1252"/>
                      <a:pt x="717" y="1252"/>
                    </a:cubicBezTo>
                    <a:close/>
                    <a:moveTo>
                      <a:pt x="1795" y="748"/>
                    </a:moveTo>
                    <a:cubicBezTo>
                      <a:pt x="2142" y="748"/>
                      <a:pt x="2142" y="748"/>
                      <a:pt x="2142" y="748"/>
                    </a:cubicBezTo>
                    <a:cubicBezTo>
                      <a:pt x="2142" y="744"/>
                      <a:pt x="2142" y="744"/>
                      <a:pt x="2142" y="744"/>
                    </a:cubicBezTo>
                    <a:cubicBezTo>
                      <a:pt x="2142" y="657"/>
                      <a:pt x="2142" y="657"/>
                      <a:pt x="2142" y="657"/>
                    </a:cubicBezTo>
                    <a:cubicBezTo>
                      <a:pt x="2142" y="652"/>
                      <a:pt x="2142" y="652"/>
                      <a:pt x="2142" y="652"/>
                    </a:cubicBezTo>
                    <a:cubicBezTo>
                      <a:pt x="1795" y="652"/>
                      <a:pt x="1795" y="652"/>
                      <a:pt x="1795" y="652"/>
                    </a:cubicBezTo>
                    <a:cubicBezTo>
                      <a:pt x="1791" y="652"/>
                      <a:pt x="1791" y="652"/>
                      <a:pt x="1791" y="657"/>
                    </a:cubicBezTo>
                    <a:cubicBezTo>
                      <a:pt x="1791" y="744"/>
                      <a:pt x="1791" y="744"/>
                      <a:pt x="1791" y="744"/>
                    </a:cubicBezTo>
                    <a:cubicBezTo>
                      <a:pt x="1791" y="744"/>
                      <a:pt x="1791" y="748"/>
                      <a:pt x="1795" y="748"/>
                    </a:cubicBezTo>
                    <a:close/>
                    <a:moveTo>
                      <a:pt x="2108" y="669"/>
                    </a:moveTo>
                    <a:cubicBezTo>
                      <a:pt x="2108" y="665"/>
                      <a:pt x="2112" y="657"/>
                      <a:pt x="2117" y="657"/>
                    </a:cubicBezTo>
                    <a:cubicBezTo>
                      <a:pt x="2117" y="657"/>
                      <a:pt x="2121" y="665"/>
                      <a:pt x="2121" y="669"/>
                    </a:cubicBezTo>
                    <a:cubicBezTo>
                      <a:pt x="2121" y="727"/>
                      <a:pt x="2121" y="727"/>
                      <a:pt x="2121" y="727"/>
                    </a:cubicBezTo>
                    <a:cubicBezTo>
                      <a:pt x="2121" y="736"/>
                      <a:pt x="2117" y="740"/>
                      <a:pt x="2117" y="740"/>
                    </a:cubicBezTo>
                    <a:cubicBezTo>
                      <a:pt x="2112" y="740"/>
                      <a:pt x="2108" y="736"/>
                      <a:pt x="2108" y="727"/>
                    </a:cubicBezTo>
                    <a:cubicBezTo>
                      <a:pt x="2108" y="669"/>
                      <a:pt x="2108" y="669"/>
                      <a:pt x="2108" y="669"/>
                    </a:cubicBezTo>
                    <a:close/>
                    <a:moveTo>
                      <a:pt x="2087" y="669"/>
                    </a:moveTo>
                    <a:cubicBezTo>
                      <a:pt x="2087" y="665"/>
                      <a:pt x="2087" y="657"/>
                      <a:pt x="2091" y="657"/>
                    </a:cubicBezTo>
                    <a:cubicBezTo>
                      <a:pt x="2095" y="657"/>
                      <a:pt x="2100" y="665"/>
                      <a:pt x="2100" y="669"/>
                    </a:cubicBezTo>
                    <a:cubicBezTo>
                      <a:pt x="2100" y="727"/>
                      <a:pt x="2100" y="727"/>
                      <a:pt x="2100" y="727"/>
                    </a:cubicBezTo>
                    <a:cubicBezTo>
                      <a:pt x="2100" y="736"/>
                      <a:pt x="2095" y="740"/>
                      <a:pt x="2091" y="740"/>
                    </a:cubicBezTo>
                    <a:cubicBezTo>
                      <a:pt x="2087" y="740"/>
                      <a:pt x="2087" y="736"/>
                      <a:pt x="2087" y="727"/>
                    </a:cubicBezTo>
                    <a:cubicBezTo>
                      <a:pt x="2087" y="669"/>
                      <a:pt x="2087" y="669"/>
                      <a:pt x="2087" y="669"/>
                    </a:cubicBezTo>
                    <a:close/>
                    <a:moveTo>
                      <a:pt x="2066" y="669"/>
                    </a:moveTo>
                    <a:cubicBezTo>
                      <a:pt x="2066" y="665"/>
                      <a:pt x="2066" y="657"/>
                      <a:pt x="2070" y="657"/>
                    </a:cubicBezTo>
                    <a:cubicBezTo>
                      <a:pt x="2074" y="657"/>
                      <a:pt x="2079" y="665"/>
                      <a:pt x="2079" y="669"/>
                    </a:cubicBezTo>
                    <a:cubicBezTo>
                      <a:pt x="2079" y="727"/>
                      <a:pt x="2079" y="727"/>
                      <a:pt x="2079" y="727"/>
                    </a:cubicBezTo>
                    <a:cubicBezTo>
                      <a:pt x="2079" y="736"/>
                      <a:pt x="2074" y="740"/>
                      <a:pt x="2070" y="740"/>
                    </a:cubicBezTo>
                    <a:cubicBezTo>
                      <a:pt x="2066" y="740"/>
                      <a:pt x="2066" y="736"/>
                      <a:pt x="2066" y="727"/>
                    </a:cubicBezTo>
                    <a:cubicBezTo>
                      <a:pt x="2066" y="669"/>
                      <a:pt x="2066" y="669"/>
                      <a:pt x="2066" y="669"/>
                    </a:cubicBezTo>
                    <a:close/>
                    <a:moveTo>
                      <a:pt x="1969" y="690"/>
                    </a:moveTo>
                    <a:cubicBezTo>
                      <a:pt x="1973" y="690"/>
                      <a:pt x="1973" y="694"/>
                      <a:pt x="1973" y="698"/>
                    </a:cubicBezTo>
                    <a:cubicBezTo>
                      <a:pt x="1973" y="702"/>
                      <a:pt x="1973" y="707"/>
                      <a:pt x="1969" y="707"/>
                    </a:cubicBezTo>
                    <a:cubicBezTo>
                      <a:pt x="1964" y="707"/>
                      <a:pt x="1960" y="702"/>
                      <a:pt x="1960" y="698"/>
                    </a:cubicBezTo>
                    <a:cubicBezTo>
                      <a:pt x="1960" y="694"/>
                      <a:pt x="1964" y="690"/>
                      <a:pt x="1969" y="690"/>
                    </a:cubicBezTo>
                    <a:close/>
                    <a:moveTo>
                      <a:pt x="1931" y="690"/>
                    </a:moveTo>
                    <a:cubicBezTo>
                      <a:pt x="1935" y="690"/>
                      <a:pt x="1939" y="694"/>
                      <a:pt x="1939" y="698"/>
                    </a:cubicBezTo>
                    <a:cubicBezTo>
                      <a:pt x="1939" y="702"/>
                      <a:pt x="1935" y="707"/>
                      <a:pt x="1931" y="707"/>
                    </a:cubicBezTo>
                    <a:cubicBezTo>
                      <a:pt x="1926" y="707"/>
                      <a:pt x="1926" y="702"/>
                      <a:pt x="1926" y="698"/>
                    </a:cubicBezTo>
                    <a:cubicBezTo>
                      <a:pt x="1926" y="694"/>
                      <a:pt x="1926" y="690"/>
                      <a:pt x="1931" y="690"/>
                    </a:cubicBezTo>
                    <a:close/>
                    <a:moveTo>
                      <a:pt x="1825" y="669"/>
                    </a:moveTo>
                    <a:cubicBezTo>
                      <a:pt x="1825" y="665"/>
                      <a:pt x="1829" y="657"/>
                      <a:pt x="1833" y="657"/>
                    </a:cubicBezTo>
                    <a:cubicBezTo>
                      <a:pt x="1833" y="657"/>
                      <a:pt x="1838" y="665"/>
                      <a:pt x="1838" y="669"/>
                    </a:cubicBezTo>
                    <a:cubicBezTo>
                      <a:pt x="1838" y="727"/>
                      <a:pt x="1838" y="727"/>
                      <a:pt x="1838" y="727"/>
                    </a:cubicBezTo>
                    <a:cubicBezTo>
                      <a:pt x="1838" y="736"/>
                      <a:pt x="1833" y="740"/>
                      <a:pt x="1833" y="740"/>
                    </a:cubicBezTo>
                    <a:cubicBezTo>
                      <a:pt x="1829" y="740"/>
                      <a:pt x="1825" y="736"/>
                      <a:pt x="1825" y="727"/>
                    </a:cubicBezTo>
                    <a:cubicBezTo>
                      <a:pt x="1825" y="669"/>
                      <a:pt x="1825" y="669"/>
                      <a:pt x="1825" y="669"/>
                    </a:cubicBezTo>
                    <a:close/>
                    <a:moveTo>
                      <a:pt x="1804" y="669"/>
                    </a:moveTo>
                    <a:cubicBezTo>
                      <a:pt x="1804" y="665"/>
                      <a:pt x="1808" y="657"/>
                      <a:pt x="1808" y="657"/>
                    </a:cubicBezTo>
                    <a:cubicBezTo>
                      <a:pt x="1812" y="657"/>
                      <a:pt x="1816" y="665"/>
                      <a:pt x="1816" y="669"/>
                    </a:cubicBezTo>
                    <a:cubicBezTo>
                      <a:pt x="1816" y="727"/>
                      <a:pt x="1816" y="727"/>
                      <a:pt x="1816" y="727"/>
                    </a:cubicBezTo>
                    <a:cubicBezTo>
                      <a:pt x="1816" y="736"/>
                      <a:pt x="1812" y="740"/>
                      <a:pt x="1808" y="740"/>
                    </a:cubicBezTo>
                    <a:cubicBezTo>
                      <a:pt x="1808" y="740"/>
                      <a:pt x="1804" y="736"/>
                      <a:pt x="1804" y="727"/>
                    </a:cubicBezTo>
                    <a:cubicBezTo>
                      <a:pt x="1804" y="669"/>
                      <a:pt x="1804" y="669"/>
                      <a:pt x="1804" y="669"/>
                    </a:cubicBezTo>
                    <a:close/>
                    <a:moveTo>
                      <a:pt x="2007" y="1090"/>
                    </a:moveTo>
                    <a:cubicBezTo>
                      <a:pt x="2007" y="1089"/>
                      <a:pt x="2007" y="1089"/>
                      <a:pt x="2007" y="1089"/>
                    </a:cubicBezTo>
                    <a:cubicBezTo>
                      <a:pt x="1795" y="1089"/>
                      <a:pt x="1795" y="1089"/>
                      <a:pt x="1795" y="1089"/>
                    </a:cubicBezTo>
                    <a:cubicBezTo>
                      <a:pt x="1791" y="1089"/>
                      <a:pt x="1791" y="1089"/>
                      <a:pt x="1791" y="1094"/>
                    </a:cubicBezTo>
                    <a:cubicBezTo>
                      <a:pt x="1791" y="1181"/>
                      <a:pt x="1791" y="1181"/>
                      <a:pt x="1791" y="1181"/>
                    </a:cubicBezTo>
                    <a:cubicBezTo>
                      <a:pt x="1791" y="1181"/>
                      <a:pt x="1791" y="1185"/>
                      <a:pt x="1795" y="1185"/>
                    </a:cubicBezTo>
                    <a:cubicBezTo>
                      <a:pt x="2007" y="1185"/>
                      <a:pt x="2007" y="1185"/>
                      <a:pt x="2007" y="1185"/>
                    </a:cubicBezTo>
                    <a:cubicBezTo>
                      <a:pt x="2007" y="1185"/>
                      <a:pt x="2007" y="1185"/>
                      <a:pt x="2007" y="1185"/>
                    </a:cubicBezTo>
                    <a:cubicBezTo>
                      <a:pt x="1954" y="1170"/>
                      <a:pt x="1954" y="1170"/>
                      <a:pt x="1954" y="1170"/>
                    </a:cubicBezTo>
                    <a:cubicBezTo>
                      <a:pt x="1954" y="1105"/>
                      <a:pt x="1954" y="1105"/>
                      <a:pt x="1954" y="1105"/>
                    </a:cubicBezTo>
                    <a:lnTo>
                      <a:pt x="2007" y="1090"/>
                    </a:lnTo>
                    <a:close/>
                    <a:moveTo>
                      <a:pt x="1816" y="1164"/>
                    </a:moveTo>
                    <a:cubicBezTo>
                      <a:pt x="1816" y="1173"/>
                      <a:pt x="1812" y="1177"/>
                      <a:pt x="1808" y="1177"/>
                    </a:cubicBezTo>
                    <a:cubicBezTo>
                      <a:pt x="1808" y="1177"/>
                      <a:pt x="1804" y="1173"/>
                      <a:pt x="1804" y="1164"/>
                    </a:cubicBezTo>
                    <a:cubicBezTo>
                      <a:pt x="1804" y="1106"/>
                      <a:pt x="1804" y="1106"/>
                      <a:pt x="1804" y="1106"/>
                    </a:cubicBezTo>
                    <a:cubicBezTo>
                      <a:pt x="1804" y="1102"/>
                      <a:pt x="1808" y="1094"/>
                      <a:pt x="1808" y="1094"/>
                    </a:cubicBezTo>
                    <a:cubicBezTo>
                      <a:pt x="1812" y="1094"/>
                      <a:pt x="1816" y="1102"/>
                      <a:pt x="1816" y="1106"/>
                    </a:cubicBezTo>
                    <a:lnTo>
                      <a:pt x="1816" y="1164"/>
                    </a:lnTo>
                    <a:close/>
                    <a:moveTo>
                      <a:pt x="1838" y="1164"/>
                    </a:moveTo>
                    <a:cubicBezTo>
                      <a:pt x="1838" y="1173"/>
                      <a:pt x="1833" y="1177"/>
                      <a:pt x="1833" y="1177"/>
                    </a:cubicBezTo>
                    <a:cubicBezTo>
                      <a:pt x="1829" y="1177"/>
                      <a:pt x="1825" y="1173"/>
                      <a:pt x="1825" y="1164"/>
                    </a:cubicBezTo>
                    <a:cubicBezTo>
                      <a:pt x="1825" y="1106"/>
                      <a:pt x="1825" y="1106"/>
                      <a:pt x="1825" y="1106"/>
                    </a:cubicBezTo>
                    <a:cubicBezTo>
                      <a:pt x="1825" y="1102"/>
                      <a:pt x="1829" y="1094"/>
                      <a:pt x="1833" y="1094"/>
                    </a:cubicBezTo>
                    <a:cubicBezTo>
                      <a:pt x="1833" y="1094"/>
                      <a:pt x="1838" y="1102"/>
                      <a:pt x="1838" y="1106"/>
                    </a:cubicBezTo>
                    <a:lnTo>
                      <a:pt x="1838" y="1164"/>
                    </a:lnTo>
                    <a:close/>
                    <a:moveTo>
                      <a:pt x="1931" y="1143"/>
                    </a:moveTo>
                    <a:cubicBezTo>
                      <a:pt x="1926" y="1143"/>
                      <a:pt x="1926" y="1139"/>
                      <a:pt x="1926" y="1135"/>
                    </a:cubicBezTo>
                    <a:cubicBezTo>
                      <a:pt x="1926" y="1131"/>
                      <a:pt x="1926" y="1127"/>
                      <a:pt x="1931" y="1127"/>
                    </a:cubicBezTo>
                    <a:cubicBezTo>
                      <a:pt x="1935" y="1127"/>
                      <a:pt x="1939" y="1131"/>
                      <a:pt x="1939" y="1135"/>
                    </a:cubicBezTo>
                    <a:cubicBezTo>
                      <a:pt x="1939" y="1139"/>
                      <a:pt x="1935" y="1143"/>
                      <a:pt x="1931" y="1143"/>
                    </a:cubicBezTo>
                    <a:close/>
                    <a:moveTo>
                      <a:pt x="1641" y="565"/>
                    </a:moveTo>
                    <a:cubicBezTo>
                      <a:pt x="1205" y="565"/>
                      <a:pt x="1205" y="565"/>
                      <a:pt x="1205" y="565"/>
                    </a:cubicBezTo>
                    <a:cubicBezTo>
                      <a:pt x="1184" y="565"/>
                      <a:pt x="1167" y="581"/>
                      <a:pt x="1167" y="604"/>
                    </a:cubicBezTo>
                    <a:cubicBezTo>
                      <a:pt x="1167" y="1357"/>
                      <a:pt x="1167" y="1863"/>
                      <a:pt x="1167" y="1863"/>
                    </a:cubicBezTo>
                    <a:cubicBezTo>
                      <a:pt x="1167" y="1882"/>
                      <a:pt x="1184" y="1898"/>
                      <a:pt x="1205" y="1898"/>
                    </a:cubicBezTo>
                    <a:cubicBezTo>
                      <a:pt x="1209" y="1910"/>
                      <a:pt x="1218" y="1917"/>
                      <a:pt x="1230" y="1917"/>
                    </a:cubicBezTo>
                    <a:cubicBezTo>
                      <a:pt x="1306" y="1917"/>
                      <a:pt x="1306" y="1917"/>
                      <a:pt x="1306" y="1917"/>
                    </a:cubicBezTo>
                    <a:cubicBezTo>
                      <a:pt x="1319" y="1917"/>
                      <a:pt x="1328" y="1910"/>
                      <a:pt x="1328" y="1902"/>
                    </a:cubicBezTo>
                    <a:cubicBezTo>
                      <a:pt x="1328" y="1898"/>
                      <a:pt x="1328" y="1898"/>
                      <a:pt x="1328" y="1898"/>
                    </a:cubicBezTo>
                    <a:cubicBezTo>
                      <a:pt x="1518" y="1898"/>
                      <a:pt x="1518" y="1898"/>
                      <a:pt x="1518" y="1898"/>
                    </a:cubicBezTo>
                    <a:cubicBezTo>
                      <a:pt x="1518" y="1910"/>
                      <a:pt x="1526" y="1917"/>
                      <a:pt x="1539" y="1917"/>
                    </a:cubicBezTo>
                    <a:cubicBezTo>
                      <a:pt x="1615" y="1917"/>
                      <a:pt x="1615" y="1917"/>
                      <a:pt x="1615" y="1917"/>
                    </a:cubicBezTo>
                    <a:cubicBezTo>
                      <a:pt x="1628" y="1917"/>
                      <a:pt x="1636" y="1913"/>
                      <a:pt x="1641" y="1902"/>
                    </a:cubicBezTo>
                    <a:cubicBezTo>
                      <a:pt x="1641" y="1898"/>
                      <a:pt x="1641" y="1898"/>
                      <a:pt x="1641" y="1898"/>
                    </a:cubicBezTo>
                    <a:cubicBezTo>
                      <a:pt x="1662" y="1898"/>
                      <a:pt x="1679" y="1882"/>
                      <a:pt x="1679" y="1863"/>
                    </a:cubicBezTo>
                    <a:cubicBezTo>
                      <a:pt x="1679" y="1110"/>
                      <a:pt x="1679" y="604"/>
                      <a:pt x="1679" y="604"/>
                    </a:cubicBezTo>
                    <a:cubicBezTo>
                      <a:pt x="1679" y="581"/>
                      <a:pt x="1662" y="565"/>
                      <a:pt x="1641" y="565"/>
                    </a:cubicBezTo>
                    <a:close/>
                    <a:moveTo>
                      <a:pt x="1531" y="1813"/>
                    </a:moveTo>
                    <a:cubicBezTo>
                      <a:pt x="1433" y="1813"/>
                      <a:pt x="1433" y="1813"/>
                      <a:pt x="1433" y="1813"/>
                    </a:cubicBezTo>
                    <a:cubicBezTo>
                      <a:pt x="1425" y="1813"/>
                      <a:pt x="1421" y="1809"/>
                      <a:pt x="1421" y="1801"/>
                    </a:cubicBezTo>
                    <a:cubicBezTo>
                      <a:pt x="1421" y="1793"/>
                      <a:pt x="1425" y="1788"/>
                      <a:pt x="1433" y="1788"/>
                    </a:cubicBezTo>
                    <a:cubicBezTo>
                      <a:pt x="1531" y="1788"/>
                      <a:pt x="1531" y="1788"/>
                      <a:pt x="1531" y="1788"/>
                    </a:cubicBezTo>
                    <a:cubicBezTo>
                      <a:pt x="1539" y="1788"/>
                      <a:pt x="1543" y="1793"/>
                      <a:pt x="1543" y="1801"/>
                    </a:cubicBezTo>
                    <a:cubicBezTo>
                      <a:pt x="1543" y="1809"/>
                      <a:pt x="1539" y="1813"/>
                      <a:pt x="1531" y="1813"/>
                    </a:cubicBezTo>
                    <a:close/>
                    <a:moveTo>
                      <a:pt x="1531" y="1763"/>
                    </a:moveTo>
                    <a:cubicBezTo>
                      <a:pt x="1433" y="1763"/>
                      <a:pt x="1433" y="1763"/>
                      <a:pt x="1433" y="1763"/>
                    </a:cubicBezTo>
                    <a:cubicBezTo>
                      <a:pt x="1425" y="1763"/>
                      <a:pt x="1421" y="1755"/>
                      <a:pt x="1421" y="1747"/>
                    </a:cubicBezTo>
                    <a:cubicBezTo>
                      <a:pt x="1421" y="1743"/>
                      <a:pt x="1425" y="1734"/>
                      <a:pt x="1433" y="1734"/>
                    </a:cubicBezTo>
                    <a:cubicBezTo>
                      <a:pt x="1531" y="1734"/>
                      <a:pt x="1531" y="1734"/>
                      <a:pt x="1531" y="1734"/>
                    </a:cubicBezTo>
                    <a:cubicBezTo>
                      <a:pt x="1539" y="1734"/>
                      <a:pt x="1543" y="1743"/>
                      <a:pt x="1543" y="1747"/>
                    </a:cubicBezTo>
                    <a:cubicBezTo>
                      <a:pt x="1543" y="1755"/>
                      <a:pt x="1539" y="1763"/>
                      <a:pt x="1531" y="1763"/>
                    </a:cubicBezTo>
                    <a:close/>
                    <a:moveTo>
                      <a:pt x="1531" y="1709"/>
                    </a:moveTo>
                    <a:cubicBezTo>
                      <a:pt x="1433" y="1709"/>
                      <a:pt x="1433" y="1709"/>
                      <a:pt x="1433" y="1709"/>
                    </a:cubicBezTo>
                    <a:cubicBezTo>
                      <a:pt x="1425" y="1709"/>
                      <a:pt x="1421" y="1705"/>
                      <a:pt x="1421" y="1697"/>
                    </a:cubicBezTo>
                    <a:cubicBezTo>
                      <a:pt x="1421" y="1689"/>
                      <a:pt x="1425" y="1684"/>
                      <a:pt x="1433" y="1684"/>
                    </a:cubicBezTo>
                    <a:cubicBezTo>
                      <a:pt x="1531" y="1684"/>
                      <a:pt x="1531" y="1684"/>
                      <a:pt x="1531" y="1684"/>
                    </a:cubicBezTo>
                    <a:cubicBezTo>
                      <a:pt x="1539" y="1684"/>
                      <a:pt x="1543" y="1689"/>
                      <a:pt x="1543" y="1697"/>
                    </a:cubicBezTo>
                    <a:cubicBezTo>
                      <a:pt x="1543" y="1705"/>
                      <a:pt x="1539" y="1709"/>
                      <a:pt x="1531" y="1709"/>
                    </a:cubicBezTo>
                    <a:close/>
                    <a:moveTo>
                      <a:pt x="1581" y="1818"/>
                    </a:moveTo>
                    <a:cubicBezTo>
                      <a:pt x="1573" y="1818"/>
                      <a:pt x="1564" y="1809"/>
                      <a:pt x="1564" y="1801"/>
                    </a:cubicBezTo>
                    <a:cubicBezTo>
                      <a:pt x="1564" y="1793"/>
                      <a:pt x="1573" y="1784"/>
                      <a:pt x="1581" y="1784"/>
                    </a:cubicBezTo>
                    <a:cubicBezTo>
                      <a:pt x="1590" y="1784"/>
                      <a:pt x="1598" y="1793"/>
                      <a:pt x="1598" y="1801"/>
                    </a:cubicBezTo>
                    <a:cubicBezTo>
                      <a:pt x="1598" y="1809"/>
                      <a:pt x="1590" y="1818"/>
                      <a:pt x="1581" y="1818"/>
                    </a:cubicBezTo>
                    <a:close/>
                    <a:moveTo>
                      <a:pt x="1581" y="1768"/>
                    </a:moveTo>
                    <a:cubicBezTo>
                      <a:pt x="1573" y="1768"/>
                      <a:pt x="1564" y="1759"/>
                      <a:pt x="1564" y="1747"/>
                    </a:cubicBezTo>
                    <a:cubicBezTo>
                      <a:pt x="1564" y="1738"/>
                      <a:pt x="1573" y="1730"/>
                      <a:pt x="1581" y="1730"/>
                    </a:cubicBezTo>
                    <a:cubicBezTo>
                      <a:pt x="1590" y="1730"/>
                      <a:pt x="1598" y="1738"/>
                      <a:pt x="1598" y="1747"/>
                    </a:cubicBezTo>
                    <a:cubicBezTo>
                      <a:pt x="1598" y="1759"/>
                      <a:pt x="1590" y="1768"/>
                      <a:pt x="1581" y="1768"/>
                    </a:cubicBezTo>
                    <a:close/>
                    <a:moveTo>
                      <a:pt x="1581" y="1714"/>
                    </a:moveTo>
                    <a:cubicBezTo>
                      <a:pt x="1573" y="1714"/>
                      <a:pt x="1564" y="1705"/>
                      <a:pt x="1564" y="1697"/>
                    </a:cubicBezTo>
                    <a:cubicBezTo>
                      <a:pt x="1564" y="1689"/>
                      <a:pt x="1573" y="1680"/>
                      <a:pt x="1581" y="1680"/>
                    </a:cubicBezTo>
                    <a:cubicBezTo>
                      <a:pt x="1590" y="1680"/>
                      <a:pt x="1598" y="1689"/>
                      <a:pt x="1598" y="1697"/>
                    </a:cubicBezTo>
                    <a:cubicBezTo>
                      <a:pt x="1598" y="1705"/>
                      <a:pt x="1590" y="1714"/>
                      <a:pt x="1581" y="1714"/>
                    </a:cubicBezTo>
                    <a:close/>
                    <a:moveTo>
                      <a:pt x="1615" y="1634"/>
                    </a:moveTo>
                    <a:cubicBezTo>
                      <a:pt x="1615" y="1643"/>
                      <a:pt x="1607" y="1651"/>
                      <a:pt x="1598" y="1651"/>
                    </a:cubicBezTo>
                    <a:cubicBezTo>
                      <a:pt x="1251" y="1651"/>
                      <a:pt x="1251" y="1651"/>
                      <a:pt x="1251" y="1651"/>
                    </a:cubicBezTo>
                    <a:cubicBezTo>
                      <a:pt x="1239" y="1651"/>
                      <a:pt x="1230" y="1643"/>
                      <a:pt x="1230" y="1634"/>
                    </a:cubicBezTo>
                    <a:cubicBezTo>
                      <a:pt x="1230" y="1543"/>
                      <a:pt x="1230" y="1543"/>
                      <a:pt x="1230" y="1543"/>
                    </a:cubicBezTo>
                    <a:cubicBezTo>
                      <a:pt x="1230" y="1530"/>
                      <a:pt x="1239" y="1522"/>
                      <a:pt x="1251" y="1522"/>
                    </a:cubicBezTo>
                    <a:cubicBezTo>
                      <a:pt x="1598" y="1522"/>
                      <a:pt x="1598" y="1522"/>
                      <a:pt x="1598" y="1522"/>
                    </a:cubicBezTo>
                    <a:cubicBezTo>
                      <a:pt x="1607" y="1522"/>
                      <a:pt x="1615" y="1530"/>
                      <a:pt x="1615" y="1543"/>
                    </a:cubicBezTo>
                    <a:lnTo>
                      <a:pt x="1615" y="1634"/>
                    </a:lnTo>
                    <a:close/>
                    <a:moveTo>
                      <a:pt x="1615" y="1476"/>
                    </a:moveTo>
                    <a:cubicBezTo>
                      <a:pt x="1615" y="1489"/>
                      <a:pt x="1607" y="1497"/>
                      <a:pt x="1598" y="1497"/>
                    </a:cubicBezTo>
                    <a:cubicBezTo>
                      <a:pt x="1251" y="1497"/>
                      <a:pt x="1251" y="1497"/>
                      <a:pt x="1251" y="1497"/>
                    </a:cubicBezTo>
                    <a:cubicBezTo>
                      <a:pt x="1239" y="1497"/>
                      <a:pt x="1230" y="1489"/>
                      <a:pt x="1230" y="1476"/>
                    </a:cubicBezTo>
                    <a:cubicBezTo>
                      <a:pt x="1230" y="1389"/>
                      <a:pt x="1230" y="1389"/>
                      <a:pt x="1230" y="1389"/>
                    </a:cubicBezTo>
                    <a:cubicBezTo>
                      <a:pt x="1230" y="1376"/>
                      <a:pt x="1239" y="1368"/>
                      <a:pt x="1251" y="1368"/>
                    </a:cubicBezTo>
                    <a:cubicBezTo>
                      <a:pt x="1598" y="1368"/>
                      <a:pt x="1598" y="1368"/>
                      <a:pt x="1598" y="1368"/>
                    </a:cubicBezTo>
                    <a:cubicBezTo>
                      <a:pt x="1607" y="1368"/>
                      <a:pt x="1615" y="1376"/>
                      <a:pt x="1615" y="1389"/>
                    </a:cubicBezTo>
                    <a:lnTo>
                      <a:pt x="1615" y="1476"/>
                    </a:lnTo>
                    <a:close/>
                    <a:moveTo>
                      <a:pt x="1615" y="1327"/>
                    </a:moveTo>
                    <a:cubicBezTo>
                      <a:pt x="1615" y="1339"/>
                      <a:pt x="1607" y="1347"/>
                      <a:pt x="1598" y="1347"/>
                    </a:cubicBezTo>
                    <a:cubicBezTo>
                      <a:pt x="1251" y="1347"/>
                      <a:pt x="1251" y="1347"/>
                      <a:pt x="1251" y="1347"/>
                    </a:cubicBezTo>
                    <a:cubicBezTo>
                      <a:pt x="1239" y="1347"/>
                      <a:pt x="1230" y="1339"/>
                      <a:pt x="1230" y="1327"/>
                    </a:cubicBezTo>
                    <a:cubicBezTo>
                      <a:pt x="1230" y="1239"/>
                      <a:pt x="1230" y="1239"/>
                      <a:pt x="1230" y="1239"/>
                    </a:cubicBezTo>
                    <a:cubicBezTo>
                      <a:pt x="1230" y="1227"/>
                      <a:pt x="1239" y="1218"/>
                      <a:pt x="1251" y="1218"/>
                    </a:cubicBezTo>
                    <a:cubicBezTo>
                      <a:pt x="1598" y="1218"/>
                      <a:pt x="1598" y="1218"/>
                      <a:pt x="1598" y="1218"/>
                    </a:cubicBezTo>
                    <a:cubicBezTo>
                      <a:pt x="1607" y="1218"/>
                      <a:pt x="1615" y="1227"/>
                      <a:pt x="1615" y="1239"/>
                    </a:cubicBezTo>
                    <a:lnTo>
                      <a:pt x="1615" y="1327"/>
                    </a:lnTo>
                    <a:close/>
                    <a:moveTo>
                      <a:pt x="1615" y="1181"/>
                    </a:moveTo>
                    <a:cubicBezTo>
                      <a:pt x="1615" y="1193"/>
                      <a:pt x="1607" y="1202"/>
                      <a:pt x="1598" y="1202"/>
                    </a:cubicBezTo>
                    <a:cubicBezTo>
                      <a:pt x="1251" y="1202"/>
                      <a:pt x="1251" y="1202"/>
                      <a:pt x="1251" y="1202"/>
                    </a:cubicBezTo>
                    <a:cubicBezTo>
                      <a:pt x="1239" y="1202"/>
                      <a:pt x="1230" y="1193"/>
                      <a:pt x="1230" y="1181"/>
                    </a:cubicBezTo>
                    <a:cubicBezTo>
                      <a:pt x="1230" y="1094"/>
                      <a:pt x="1230" y="1094"/>
                      <a:pt x="1230" y="1094"/>
                    </a:cubicBezTo>
                    <a:cubicBezTo>
                      <a:pt x="1230" y="1081"/>
                      <a:pt x="1239" y="1073"/>
                      <a:pt x="1251" y="1073"/>
                    </a:cubicBezTo>
                    <a:cubicBezTo>
                      <a:pt x="1598" y="1073"/>
                      <a:pt x="1598" y="1073"/>
                      <a:pt x="1598" y="1073"/>
                    </a:cubicBezTo>
                    <a:cubicBezTo>
                      <a:pt x="1607" y="1073"/>
                      <a:pt x="1615" y="1081"/>
                      <a:pt x="1615" y="1094"/>
                    </a:cubicBezTo>
                    <a:lnTo>
                      <a:pt x="1615" y="1181"/>
                    </a:lnTo>
                    <a:close/>
                    <a:moveTo>
                      <a:pt x="1615" y="1035"/>
                    </a:moveTo>
                    <a:cubicBezTo>
                      <a:pt x="1615" y="1047"/>
                      <a:pt x="1607" y="1056"/>
                      <a:pt x="1598" y="1056"/>
                    </a:cubicBezTo>
                    <a:cubicBezTo>
                      <a:pt x="1251" y="1056"/>
                      <a:pt x="1251" y="1056"/>
                      <a:pt x="1251" y="1056"/>
                    </a:cubicBezTo>
                    <a:cubicBezTo>
                      <a:pt x="1239" y="1056"/>
                      <a:pt x="1230" y="1047"/>
                      <a:pt x="1230" y="1035"/>
                    </a:cubicBezTo>
                    <a:cubicBezTo>
                      <a:pt x="1230" y="948"/>
                      <a:pt x="1230" y="948"/>
                      <a:pt x="1230" y="948"/>
                    </a:cubicBezTo>
                    <a:cubicBezTo>
                      <a:pt x="1230" y="935"/>
                      <a:pt x="1239" y="927"/>
                      <a:pt x="1251" y="927"/>
                    </a:cubicBezTo>
                    <a:cubicBezTo>
                      <a:pt x="1598" y="927"/>
                      <a:pt x="1598" y="927"/>
                      <a:pt x="1598" y="927"/>
                    </a:cubicBezTo>
                    <a:cubicBezTo>
                      <a:pt x="1607" y="927"/>
                      <a:pt x="1615" y="935"/>
                      <a:pt x="1615" y="948"/>
                    </a:cubicBezTo>
                    <a:lnTo>
                      <a:pt x="1615" y="1035"/>
                    </a:lnTo>
                    <a:close/>
                    <a:moveTo>
                      <a:pt x="1615" y="889"/>
                    </a:moveTo>
                    <a:cubicBezTo>
                      <a:pt x="1615" y="901"/>
                      <a:pt x="1607" y="910"/>
                      <a:pt x="1598" y="910"/>
                    </a:cubicBezTo>
                    <a:cubicBezTo>
                      <a:pt x="1251" y="910"/>
                      <a:pt x="1251" y="910"/>
                      <a:pt x="1251" y="910"/>
                    </a:cubicBezTo>
                    <a:cubicBezTo>
                      <a:pt x="1239" y="910"/>
                      <a:pt x="1230" y="901"/>
                      <a:pt x="1230" y="889"/>
                    </a:cubicBezTo>
                    <a:cubicBezTo>
                      <a:pt x="1230" y="802"/>
                      <a:pt x="1230" y="802"/>
                      <a:pt x="1230" y="802"/>
                    </a:cubicBezTo>
                    <a:cubicBezTo>
                      <a:pt x="1230" y="789"/>
                      <a:pt x="1239" y="781"/>
                      <a:pt x="1251" y="781"/>
                    </a:cubicBezTo>
                    <a:cubicBezTo>
                      <a:pt x="1598" y="781"/>
                      <a:pt x="1598" y="781"/>
                      <a:pt x="1598" y="781"/>
                    </a:cubicBezTo>
                    <a:cubicBezTo>
                      <a:pt x="1607" y="781"/>
                      <a:pt x="1615" y="789"/>
                      <a:pt x="1615" y="802"/>
                    </a:cubicBezTo>
                    <a:lnTo>
                      <a:pt x="1615" y="889"/>
                    </a:lnTo>
                    <a:close/>
                    <a:moveTo>
                      <a:pt x="1615" y="743"/>
                    </a:moveTo>
                    <a:cubicBezTo>
                      <a:pt x="1615" y="755"/>
                      <a:pt x="1607" y="764"/>
                      <a:pt x="1598" y="764"/>
                    </a:cubicBezTo>
                    <a:cubicBezTo>
                      <a:pt x="1251" y="764"/>
                      <a:pt x="1251" y="764"/>
                      <a:pt x="1251" y="764"/>
                    </a:cubicBezTo>
                    <a:cubicBezTo>
                      <a:pt x="1239" y="764"/>
                      <a:pt x="1230" y="755"/>
                      <a:pt x="1230" y="743"/>
                    </a:cubicBezTo>
                    <a:cubicBezTo>
                      <a:pt x="1230" y="656"/>
                      <a:pt x="1230" y="656"/>
                      <a:pt x="1230" y="656"/>
                    </a:cubicBezTo>
                    <a:cubicBezTo>
                      <a:pt x="1230" y="643"/>
                      <a:pt x="1239" y="635"/>
                      <a:pt x="1251" y="635"/>
                    </a:cubicBezTo>
                    <a:cubicBezTo>
                      <a:pt x="1598" y="635"/>
                      <a:pt x="1598" y="635"/>
                      <a:pt x="1598" y="635"/>
                    </a:cubicBezTo>
                    <a:cubicBezTo>
                      <a:pt x="1607" y="635"/>
                      <a:pt x="1615" y="643"/>
                      <a:pt x="1615" y="656"/>
                    </a:cubicBezTo>
                    <a:lnTo>
                      <a:pt x="1615" y="743"/>
                    </a:lnTo>
                    <a:close/>
                    <a:moveTo>
                      <a:pt x="1791" y="1543"/>
                    </a:moveTo>
                    <a:cubicBezTo>
                      <a:pt x="1791" y="1634"/>
                      <a:pt x="1791" y="1634"/>
                      <a:pt x="1791" y="1634"/>
                    </a:cubicBezTo>
                    <a:cubicBezTo>
                      <a:pt x="1791" y="1634"/>
                      <a:pt x="1791" y="1634"/>
                      <a:pt x="1795" y="1634"/>
                    </a:cubicBezTo>
                    <a:cubicBezTo>
                      <a:pt x="2142" y="1634"/>
                      <a:pt x="2142" y="1634"/>
                      <a:pt x="2142" y="1634"/>
                    </a:cubicBezTo>
                    <a:cubicBezTo>
                      <a:pt x="2142" y="1543"/>
                      <a:pt x="2142" y="1543"/>
                      <a:pt x="2142" y="1543"/>
                    </a:cubicBezTo>
                    <a:cubicBezTo>
                      <a:pt x="2142" y="1539"/>
                      <a:pt x="2142" y="1539"/>
                      <a:pt x="2142" y="1539"/>
                    </a:cubicBezTo>
                    <a:cubicBezTo>
                      <a:pt x="1795" y="1539"/>
                      <a:pt x="1795" y="1539"/>
                      <a:pt x="1795" y="1539"/>
                    </a:cubicBezTo>
                    <a:cubicBezTo>
                      <a:pt x="1791" y="1539"/>
                      <a:pt x="1791" y="1543"/>
                      <a:pt x="1791" y="1543"/>
                    </a:cubicBezTo>
                    <a:close/>
                    <a:moveTo>
                      <a:pt x="2108" y="1560"/>
                    </a:moveTo>
                    <a:cubicBezTo>
                      <a:pt x="2108" y="1551"/>
                      <a:pt x="2112" y="1547"/>
                      <a:pt x="2117" y="1547"/>
                    </a:cubicBezTo>
                    <a:cubicBezTo>
                      <a:pt x="2117" y="1547"/>
                      <a:pt x="2121" y="1551"/>
                      <a:pt x="2121" y="1560"/>
                    </a:cubicBezTo>
                    <a:cubicBezTo>
                      <a:pt x="2121" y="1618"/>
                      <a:pt x="2121" y="1618"/>
                      <a:pt x="2121" y="1618"/>
                    </a:cubicBezTo>
                    <a:cubicBezTo>
                      <a:pt x="2121" y="1622"/>
                      <a:pt x="2117" y="1626"/>
                      <a:pt x="2117" y="1626"/>
                    </a:cubicBezTo>
                    <a:cubicBezTo>
                      <a:pt x="2112" y="1626"/>
                      <a:pt x="2108" y="1622"/>
                      <a:pt x="2108" y="1618"/>
                    </a:cubicBezTo>
                    <a:cubicBezTo>
                      <a:pt x="2108" y="1560"/>
                      <a:pt x="2108" y="1560"/>
                      <a:pt x="2108" y="1560"/>
                    </a:cubicBezTo>
                    <a:close/>
                    <a:moveTo>
                      <a:pt x="2087" y="1560"/>
                    </a:moveTo>
                    <a:cubicBezTo>
                      <a:pt x="2087" y="1551"/>
                      <a:pt x="2087" y="1547"/>
                      <a:pt x="2091" y="1547"/>
                    </a:cubicBezTo>
                    <a:cubicBezTo>
                      <a:pt x="2095" y="1547"/>
                      <a:pt x="2100" y="1551"/>
                      <a:pt x="2100" y="1560"/>
                    </a:cubicBezTo>
                    <a:cubicBezTo>
                      <a:pt x="2100" y="1618"/>
                      <a:pt x="2100" y="1618"/>
                      <a:pt x="2100" y="1618"/>
                    </a:cubicBezTo>
                    <a:cubicBezTo>
                      <a:pt x="2100" y="1622"/>
                      <a:pt x="2095" y="1626"/>
                      <a:pt x="2091" y="1626"/>
                    </a:cubicBezTo>
                    <a:cubicBezTo>
                      <a:pt x="2087" y="1626"/>
                      <a:pt x="2087" y="1622"/>
                      <a:pt x="2087" y="1618"/>
                    </a:cubicBezTo>
                    <a:cubicBezTo>
                      <a:pt x="2087" y="1560"/>
                      <a:pt x="2087" y="1560"/>
                      <a:pt x="2087" y="1560"/>
                    </a:cubicBezTo>
                    <a:close/>
                    <a:moveTo>
                      <a:pt x="2066" y="1560"/>
                    </a:moveTo>
                    <a:cubicBezTo>
                      <a:pt x="2066" y="1551"/>
                      <a:pt x="2066" y="1547"/>
                      <a:pt x="2070" y="1547"/>
                    </a:cubicBezTo>
                    <a:cubicBezTo>
                      <a:pt x="2074" y="1547"/>
                      <a:pt x="2079" y="1551"/>
                      <a:pt x="2079" y="1560"/>
                    </a:cubicBezTo>
                    <a:cubicBezTo>
                      <a:pt x="2079" y="1618"/>
                      <a:pt x="2079" y="1618"/>
                      <a:pt x="2079" y="1618"/>
                    </a:cubicBezTo>
                    <a:cubicBezTo>
                      <a:pt x="2079" y="1622"/>
                      <a:pt x="2074" y="1626"/>
                      <a:pt x="2070" y="1626"/>
                    </a:cubicBezTo>
                    <a:cubicBezTo>
                      <a:pt x="2066" y="1626"/>
                      <a:pt x="2066" y="1622"/>
                      <a:pt x="2066" y="1618"/>
                    </a:cubicBezTo>
                    <a:cubicBezTo>
                      <a:pt x="2066" y="1560"/>
                      <a:pt x="2066" y="1560"/>
                      <a:pt x="2066" y="1560"/>
                    </a:cubicBezTo>
                    <a:close/>
                    <a:moveTo>
                      <a:pt x="1969" y="1580"/>
                    </a:moveTo>
                    <a:cubicBezTo>
                      <a:pt x="1973" y="1580"/>
                      <a:pt x="1973" y="1585"/>
                      <a:pt x="1973" y="1589"/>
                    </a:cubicBezTo>
                    <a:cubicBezTo>
                      <a:pt x="1973" y="1593"/>
                      <a:pt x="1973" y="1597"/>
                      <a:pt x="1969" y="1597"/>
                    </a:cubicBezTo>
                    <a:cubicBezTo>
                      <a:pt x="1964" y="1597"/>
                      <a:pt x="1960" y="1593"/>
                      <a:pt x="1960" y="1589"/>
                    </a:cubicBezTo>
                    <a:cubicBezTo>
                      <a:pt x="1960" y="1585"/>
                      <a:pt x="1964" y="1580"/>
                      <a:pt x="1969" y="1580"/>
                    </a:cubicBezTo>
                    <a:close/>
                    <a:moveTo>
                      <a:pt x="1931" y="1580"/>
                    </a:moveTo>
                    <a:cubicBezTo>
                      <a:pt x="1935" y="1580"/>
                      <a:pt x="1939" y="1585"/>
                      <a:pt x="1939" y="1589"/>
                    </a:cubicBezTo>
                    <a:cubicBezTo>
                      <a:pt x="1939" y="1593"/>
                      <a:pt x="1935" y="1597"/>
                      <a:pt x="1931" y="1597"/>
                    </a:cubicBezTo>
                    <a:cubicBezTo>
                      <a:pt x="1926" y="1597"/>
                      <a:pt x="1926" y="1593"/>
                      <a:pt x="1926" y="1589"/>
                    </a:cubicBezTo>
                    <a:cubicBezTo>
                      <a:pt x="1926" y="1585"/>
                      <a:pt x="1926" y="1580"/>
                      <a:pt x="1931" y="1580"/>
                    </a:cubicBezTo>
                    <a:close/>
                    <a:moveTo>
                      <a:pt x="1825" y="1560"/>
                    </a:moveTo>
                    <a:cubicBezTo>
                      <a:pt x="1825" y="1551"/>
                      <a:pt x="1829" y="1547"/>
                      <a:pt x="1833" y="1547"/>
                    </a:cubicBezTo>
                    <a:cubicBezTo>
                      <a:pt x="1833" y="1547"/>
                      <a:pt x="1838" y="1551"/>
                      <a:pt x="1838" y="1560"/>
                    </a:cubicBezTo>
                    <a:cubicBezTo>
                      <a:pt x="1838" y="1618"/>
                      <a:pt x="1838" y="1618"/>
                      <a:pt x="1838" y="1618"/>
                    </a:cubicBezTo>
                    <a:cubicBezTo>
                      <a:pt x="1838" y="1622"/>
                      <a:pt x="1833" y="1626"/>
                      <a:pt x="1833" y="1626"/>
                    </a:cubicBezTo>
                    <a:cubicBezTo>
                      <a:pt x="1829" y="1626"/>
                      <a:pt x="1825" y="1622"/>
                      <a:pt x="1825" y="1618"/>
                    </a:cubicBezTo>
                    <a:cubicBezTo>
                      <a:pt x="1825" y="1560"/>
                      <a:pt x="1825" y="1560"/>
                      <a:pt x="1825" y="1560"/>
                    </a:cubicBezTo>
                    <a:close/>
                    <a:moveTo>
                      <a:pt x="1804" y="1560"/>
                    </a:moveTo>
                    <a:cubicBezTo>
                      <a:pt x="1804" y="1551"/>
                      <a:pt x="1808" y="1547"/>
                      <a:pt x="1808" y="1547"/>
                    </a:cubicBezTo>
                    <a:cubicBezTo>
                      <a:pt x="1812" y="1547"/>
                      <a:pt x="1816" y="1551"/>
                      <a:pt x="1816" y="1560"/>
                    </a:cubicBezTo>
                    <a:cubicBezTo>
                      <a:pt x="1816" y="1618"/>
                      <a:pt x="1816" y="1618"/>
                      <a:pt x="1816" y="1618"/>
                    </a:cubicBezTo>
                    <a:cubicBezTo>
                      <a:pt x="1816" y="1622"/>
                      <a:pt x="1812" y="1626"/>
                      <a:pt x="1808" y="1626"/>
                    </a:cubicBezTo>
                    <a:cubicBezTo>
                      <a:pt x="1808" y="1626"/>
                      <a:pt x="1804" y="1622"/>
                      <a:pt x="1804" y="1618"/>
                    </a:cubicBezTo>
                    <a:cubicBezTo>
                      <a:pt x="1804" y="1560"/>
                      <a:pt x="1804" y="1560"/>
                      <a:pt x="1804" y="1560"/>
                    </a:cubicBezTo>
                    <a:close/>
                    <a:moveTo>
                      <a:pt x="168" y="800"/>
                    </a:moveTo>
                    <a:cubicBezTo>
                      <a:pt x="159" y="804"/>
                      <a:pt x="159" y="804"/>
                      <a:pt x="159" y="804"/>
                    </a:cubicBezTo>
                    <a:cubicBezTo>
                      <a:pt x="160" y="814"/>
                      <a:pt x="162" y="823"/>
                      <a:pt x="163" y="833"/>
                    </a:cubicBezTo>
                    <a:cubicBezTo>
                      <a:pt x="173" y="806"/>
                      <a:pt x="173" y="806"/>
                      <a:pt x="173" y="806"/>
                    </a:cubicBezTo>
                    <a:cubicBezTo>
                      <a:pt x="172" y="805"/>
                      <a:pt x="171" y="804"/>
                      <a:pt x="171" y="803"/>
                    </a:cubicBezTo>
                    <a:cubicBezTo>
                      <a:pt x="170" y="802"/>
                      <a:pt x="169" y="801"/>
                      <a:pt x="168" y="8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06337" y="781210"/>
              <a:ext cx="453813" cy="301992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77855" y="968718"/>
              <a:ext cx="377123" cy="251415"/>
            </a:xfrm>
            <a:prstGeom prst="rect">
              <a:avLst/>
            </a:prstGeom>
          </p:spPr>
        </p:pic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61067" y="652624"/>
              <a:ext cx="420231" cy="303803"/>
            </a:xfrm>
            <a:prstGeom prst="rect">
              <a:avLst/>
            </a:prstGeom>
          </p:spPr>
        </p:pic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86550" y="755602"/>
              <a:ext cx="508729" cy="282627"/>
            </a:xfrm>
            <a:prstGeom prst="rect">
              <a:avLst/>
            </a:prstGeom>
          </p:spPr>
        </p:pic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874463" y="1359985"/>
              <a:ext cx="309607" cy="309607"/>
            </a:xfrm>
            <a:prstGeom prst="rect">
              <a:avLst/>
            </a:prstGeom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153705" y="1392366"/>
              <a:ext cx="482778" cy="3218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438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/>
          <p:cNvSpPr txBox="1">
            <a:spLocks/>
          </p:cNvSpPr>
          <p:nvPr/>
        </p:nvSpPr>
        <p:spPr>
          <a:xfrm>
            <a:off x="177035" y="49723"/>
            <a:ext cx="9919447" cy="525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1" dirty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Transformation to </a:t>
            </a:r>
            <a:r>
              <a:rPr lang="en-US" sz="3200" b="1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SD-Branch</a:t>
            </a:r>
            <a:endParaRPr lang="en-US" sz="3200" b="1" dirty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035" y="641774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</a:rPr>
              <a:t>*Other names and brands may be claimed as the property of </a:t>
            </a:r>
            <a:r>
              <a:rPr lang="en-US" sz="1200" i="1" dirty="0" smtClean="0">
                <a:solidFill>
                  <a:srgbClr val="000000"/>
                </a:solidFill>
              </a:rPr>
              <a:t>others</a:t>
            </a:r>
            <a:r>
              <a:rPr lang="en-US" sz="1200" i="1" dirty="0">
                <a:solidFill>
                  <a:srgbClr val="000000"/>
                </a:solidFill>
              </a:rPr>
              <a:t>.</a:t>
            </a:r>
            <a:endParaRPr lang="en-US" sz="1200" i="1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586145" y="1804701"/>
            <a:ext cx="1600864" cy="802035"/>
          </a:xfrm>
          <a:custGeom>
            <a:avLst/>
            <a:gdLst/>
            <a:ahLst/>
            <a:cxnLst>
              <a:cxn ang="0">
                <a:pos x="868" y="243"/>
              </a:cxn>
              <a:cxn ang="0">
                <a:pos x="736" y="147"/>
              </a:cxn>
              <a:cxn ang="0">
                <a:pos x="588" y="0"/>
              </a:cxn>
              <a:cxn ang="0">
                <a:pos x="453" y="87"/>
              </a:cxn>
              <a:cxn ang="0">
                <a:pos x="169" y="277"/>
              </a:cxn>
              <a:cxn ang="0">
                <a:pos x="0" y="424"/>
              </a:cxn>
              <a:cxn ang="0">
                <a:pos x="263" y="581"/>
              </a:cxn>
              <a:cxn ang="0">
                <a:pos x="430" y="545"/>
              </a:cxn>
              <a:cxn ang="0">
                <a:pos x="591" y="635"/>
              </a:cxn>
              <a:cxn ang="0">
                <a:pos x="758" y="534"/>
              </a:cxn>
              <a:cxn ang="0">
                <a:pos x="776" y="535"/>
              </a:cxn>
              <a:cxn ang="0">
                <a:pos x="810" y="533"/>
              </a:cxn>
              <a:cxn ang="0">
                <a:pos x="844" y="535"/>
              </a:cxn>
              <a:cxn ang="0">
                <a:pos x="1088" y="388"/>
              </a:cxn>
              <a:cxn ang="0">
                <a:pos x="868" y="243"/>
              </a:cxn>
            </a:cxnLst>
            <a:rect l="0" t="0" r="r" b="b"/>
            <a:pathLst>
              <a:path w="1088" h="635">
                <a:moveTo>
                  <a:pt x="868" y="243"/>
                </a:moveTo>
                <a:cubicBezTo>
                  <a:pt x="848" y="189"/>
                  <a:pt x="797" y="150"/>
                  <a:pt x="736" y="147"/>
                </a:cubicBezTo>
                <a:cubicBezTo>
                  <a:pt x="735" y="66"/>
                  <a:pt x="669" y="0"/>
                  <a:pt x="588" y="0"/>
                </a:cubicBezTo>
                <a:cubicBezTo>
                  <a:pt x="528" y="0"/>
                  <a:pt x="476" y="36"/>
                  <a:pt x="453" y="87"/>
                </a:cubicBezTo>
                <a:cubicBezTo>
                  <a:pt x="420" y="61"/>
                  <a:pt x="177" y="0"/>
                  <a:pt x="169" y="277"/>
                </a:cubicBezTo>
                <a:cubicBezTo>
                  <a:pt x="70" y="299"/>
                  <a:pt x="0" y="356"/>
                  <a:pt x="0" y="424"/>
                </a:cubicBezTo>
                <a:cubicBezTo>
                  <a:pt x="0" y="510"/>
                  <a:pt x="118" y="581"/>
                  <a:pt x="263" y="581"/>
                </a:cubicBezTo>
                <a:cubicBezTo>
                  <a:pt x="327" y="581"/>
                  <a:pt x="385" y="567"/>
                  <a:pt x="430" y="545"/>
                </a:cubicBezTo>
                <a:cubicBezTo>
                  <a:pt x="460" y="598"/>
                  <a:pt x="521" y="635"/>
                  <a:pt x="591" y="635"/>
                </a:cubicBezTo>
                <a:cubicBezTo>
                  <a:pt x="667" y="635"/>
                  <a:pt x="731" y="593"/>
                  <a:pt x="758" y="534"/>
                </a:cubicBezTo>
                <a:cubicBezTo>
                  <a:pt x="764" y="534"/>
                  <a:pt x="770" y="535"/>
                  <a:pt x="776" y="535"/>
                </a:cubicBezTo>
                <a:cubicBezTo>
                  <a:pt x="787" y="535"/>
                  <a:pt x="799" y="534"/>
                  <a:pt x="810" y="533"/>
                </a:cubicBezTo>
                <a:cubicBezTo>
                  <a:pt x="821" y="534"/>
                  <a:pt x="833" y="535"/>
                  <a:pt x="844" y="535"/>
                </a:cubicBezTo>
                <a:cubicBezTo>
                  <a:pt x="979" y="535"/>
                  <a:pt x="1088" y="469"/>
                  <a:pt x="1088" y="388"/>
                </a:cubicBezTo>
                <a:cubicBezTo>
                  <a:pt x="1088" y="312"/>
                  <a:pt x="991" y="250"/>
                  <a:pt x="868" y="243"/>
                </a:cubicBezTo>
                <a:close/>
              </a:path>
            </a:pathLst>
          </a:custGeom>
          <a:solidFill>
            <a:srgbClr val="92D050"/>
          </a:solidFill>
          <a:ln w="9525" cap="flat" cmpd="sng" algn="ctr">
            <a:solidFill>
              <a:srgbClr val="0071C5"/>
            </a:solidFill>
            <a:prstDash val="solid"/>
            <a:headEnd/>
            <a:tailEnd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vert="horz" wrap="square" lIns="69588" tIns="34815" rIns="69588" bIns="34815" numCol="1" anchor="ctr" anchorCtr="0" compatLnSpc="1">
            <a:prstTxWarp prst="textNoShape">
              <a:avLst/>
            </a:prstTxWarp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kern="0" dirty="0">
                <a:solidFill>
                  <a:prstClr val="white"/>
                </a:solidFill>
                <a:latin typeface="Calibri"/>
              </a:rPr>
              <a:t>Wireless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611" y="1938062"/>
            <a:ext cx="1461827" cy="974551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 rot="16200000">
            <a:off x="1382210" y="1017758"/>
            <a:ext cx="725165" cy="2536804"/>
          </a:xfrm>
          <a:prstGeom prst="wedgeRectCallout">
            <a:avLst/>
          </a:prstGeom>
          <a:solidFill>
            <a:schemeClr val="bg1"/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579403" y="2268408"/>
            <a:ext cx="1600864" cy="802035"/>
          </a:xfrm>
          <a:custGeom>
            <a:avLst/>
            <a:gdLst/>
            <a:ahLst/>
            <a:cxnLst>
              <a:cxn ang="0">
                <a:pos x="868" y="243"/>
              </a:cxn>
              <a:cxn ang="0">
                <a:pos x="736" y="147"/>
              </a:cxn>
              <a:cxn ang="0">
                <a:pos x="588" y="0"/>
              </a:cxn>
              <a:cxn ang="0">
                <a:pos x="453" y="87"/>
              </a:cxn>
              <a:cxn ang="0">
                <a:pos x="169" y="277"/>
              </a:cxn>
              <a:cxn ang="0">
                <a:pos x="0" y="424"/>
              </a:cxn>
              <a:cxn ang="0">
                <a:pos x="263" y="581"/>
              </a:cxn>
              <a:cxn ang="0">
                <a:pos x="430" y="545"/>
              </a:cxn>
              <a:cxn ang="0">
                <a:pos x="591" y="635"/>
              </a:cxn>
              <a:cxn ang="0">
                <a:pos x="758" y="534"/>
              </a:cxn>
              <a:cxn ang="0">
                <a:pos x="776" y="535"/>
              </a:cxn>
              <a:cxn ang="0">
                <a:pos x="810" y="533"/>
              </a:cxn>
              <a:cxn ang="0">
                <a:pos x="844" y="535"/>
              </a:cxn>
              <a:cxn ang="0">
                <a:pos x="1088" y="388"/>
              </a:cxn>
              <a:cxn ang="0">
                <a:pos x="868" y="243"/>
              </a:cxn>
            </a:cxnLst>
            <a:rect l="0" t="0" r="r" b="b"/>
            <a:pathLst>
              <a:path w="1088" h="635">
                <a:moveTo>
                  <a:pt x="868" y="243"/>
                </a:moveTo>
                <a:cubicBezTo>
                  <a:pt x="848" y="189"/>
                  <a:pt x="797" y="150"/>
                  <a:pt x="736" y="147"/>
                </a:cubicBezTo>
                <a:cubicBezTo>
                  <a:pt x="735" y="66"/>
                  <a:pt x="669" y="0"/>
                  <a:pt x="588" y="0"/>
                </a:cubicBezTo>
                <a:cubicBezTo>
                  <a:pt x="528" y="0"/>
                  <a:pt x="476" y="36"/>
                  <a:pt x="453" y="87"/>
                </a:cubicBezTo>
                <a:cubicBezTo>
                  <a:pt x="420" y="61"/>
                  <a:pt x="177" y="0"/>
                  <a:pt x="169" y="277"/>
                </a:cubicBezTo>
                <a:cubicBezTo>
                  <a:pt x="70" y="299"/>
                  <a:pt x="0" y="356"/>
                  <a:pt x="0" y="424"/>
                </a:cubicBezTo>
                <a:cubicBezTo>
                  <a:pt x="0" y="510"/>
                  <a:pt x="118" y="581"/>
                  <a:pt x="263" y="581"/>
                </a:cubicBezTo>
                <a:cubicBezTo>
                  <a:pt x="327" y="581"/>
                  <a:pt x="385" y="567"/>
                  <a:pt x="430" y="545"/>
                </a:cubicBezTo>
                <a:cubicBezTo>
                  <a:pt x="460" y="598"/>
                  <a:pt x="521" y="635"/>
                  <a:pt x="591" y="635"/>
                </a:cubicBezTo>
                <a:cubicBezTo>
                  <a:pt x="667" y="635"/>
                  <a:pt x="731" y="593"/>
                  <a:pt x="758" y="534"/>
                </a:cubicBezTo>
                <a:cubicBezTo>
                  <a:pt x="764" y="534"/>
                  <a:pt x="770" y="535"/>
                  <a:pt x="776" y="535"/>
                </a:cubicBezTo>
                <a:cubicBezTo>
                  <a:pt x="787" y="535"/>
                  <a:pt x="799" y="534"/>
                  <a:pt x="810" y="533"/>
                </a:cubicBezTo>
                <a:cubicBezTo>
                  <a:pt x="821" y="534"/>
                  <a:pt x="833" y="535"/>
                  <a:pt x="844" y="535"/>
                </a:cubicBezTo>
                <a:cubicBezTo>
                  <a:pt x="979" y="535"/>
                  <a:pt x="1088" y="469"/>
                  <a:pt x="1088" y="388"/>
                </a:cubicBezTo>
                <a:cubicBezTo>
                  <a:pt x="1088" y="312"/>
                  <a:pt x="991" y="250"/>
                  <a:pt x="868" y="243"/>
                </a:cubicBezTo>
                <a:close/>
              </a:path>
            </a:pathLst>
          </a:custGeom>
          <a:solidFill>
            <a:srgbClr val="00AEEF"/>
          </a:solidFill>
          <a:ln w="9525" cap="flat" cmpd="sng" algn="ctr">
            <a:solidFill>
              <a:srgbClr val="0071C5"/>
            </a:solidFill>
            <a:prstDash val="solid"/>
            <a:headEnd/>
            <a:tailEnd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vert="horz" wrap="square" lIns="69588" tIns="34815" rIns="69588" bIns="34815" numCol="1" anchor="ctr" anchorCtr="0" compatLnSpc="1">
            <a:prstTxWarp prst="textNoShape">
              <a:avLst/>
            </a:prstTxWarp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kern="0" dirty="0">
                <a:solidFill>
                  <a:prstClr val="white"/>
                </a:solidFill>
                <a:latin typeface="Calibri"/>
              </a:rPr>
              <a:t>Internet</a:t>
            </a: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563271" y="2755977"/>
            <a:ext cx="1600864" cy="802035"/>
          </a:xfrm>
          <a:custGeom>
            <a:avLst/>
            <a:gdLst/>
            <a:ahLst/>
            <a:cxnLst>
              <a:cxn ang="0">
                <a:pos x="868" y="243"/>
              </a:cxn>
              <a:cxn ang="0">
                <a:pos x="736" y="147"/>
              </a:cxn>
              <a:cxn ang="0">
                <a:pos x="588" y="0"/>
              </a:cxn>
              <a:cxn ang="0">
                <a:pos x="453" y="87"/>
              </a:cxn>
              <a:cxn ang="0">
                <a:pos x="169" y="277"/>
              </a:cxn>
              <a:cxn ang="0">
                <a:pos x="0" y="424"/>
              </a:cxn>
              <a:cxn ang="0">
                <a:pos x="263" y="581"/>
              </a:cxn>
              <a:cxn ang="0">
                <a:pos x="430" y="545"/>
              </a:cxn>
              <a:cxn ang="0">
                <a:pos x="591" y="635"/>
              </a:cxn>
              <a:cxn ang="0">
                <a:pos x="758" y="534"/>
              </a:cxn>
              <a:cxn ang="0">
                <a:pos x="776" y="535"/>
              </a:cxn>
              <a:cxn ang="0">
                <a:pos x="810" y="533"/>
              </a:cxn>
              <a:cxn ang="0">
                <a:pos x="844" y="535"/>
              </a:cxn>
              <a:cxn ang="0">
                <a:pos x="1088" y="388"/>
              </a:cxn>
              <a:cxn ang="0">
                <a:pos x="868" y="243"/>
              </a:cxn>
            </a:cxnLst>
            <a:rect l="0" t="0" r="r" b="b"/>
            <a:pathLst>
              <a:path w="1088" h="635">
                <a:moveTo>
                  <a:pt x="868" y="243"/>
                </a:moveTo>
                <a:cubicBezTo>
                  <a:pt x="848" y="189"/>
                  <a:pt x="797" y="150"/>
                  <a:pt x="736" y="147"/>
                </a:cubicBezTo>
                <a:cubicBezTo>
                  <a:pt x="735" y="66"/>
                  <a:pt x="669" y="0"/>
                  <a:pt x="588" y="0"/>
                </a:cubicBezTo>
                <a:cubicBezTo>
                  <a:pt x="528" y="0"/>
                  <a:pt x="476" y="36"/>
                  <a:pt x="453" y="87"/>
                </a:cubicBezTo>
                <a:cubicBezTo>
                  <a:pt x="420" y="61"/>
                  <a:pt x="177" y="0"/>
                  <a:pt x="169" y="277"/>
                </a:cubicBezTo>
                <a:cubicBezTo>
                  <a:pt x="70" y="299"/>
                  <a:pt x="0" y="356"/>
                  <a:pt x="0" y="424"/>
                </a:cubicBezTo>
                <a:cubicBezTo>
                  <a:pt x="0" y="510"/>
                  <a:pt x="118" y="581"/>
                  <a:pt x="263" y="581"/>
                </a:cubicBezTo>
                <a:cubicBezTo>
                  <a:pt x="327" y="581"/>
                  <a:pt x="385" y="567"/>
                  <a:pt x="430" y="545"/>
                </a:cubicBezTo>
                <a:cubicBezTo>
                  <a:pt x="460" y="598"/>
                  <a:pt x="521" y="635"/>
                  <a:pt x="591" y="635"/>
                </a:cubicBezTo>
                <a:cubicBezTo>
                  <a:pt x="667" y="635"/>
                  <a:pt x="731" y="593"/>
                  <a:pt x="758" y="534"/>
                </a:cubicBezTo>
                <a:cubicBezTo>
                  <a:pt x="764" y="534"/>
                  <a:pt x="770" y="535"/>
                  <a:pt x="776" y="535"/>
                </a:cubicBezTo>
                <a:cubicBezTo>
                  <a:pt x="787" y="535"/>
                  <a:pt x="799" y="534"/>
                  <a:pt x="810" y="533"/>
                </a:cubicBezTo>
                <a:cubicBezTo>
                  <a:pt x="821" y="534"/>
                  <a:pt x="833" y="535"/>
                  <a:pt x="844" y="535"/>
                </a:cubicBezTo>
                <a:cubicBezTo>
                  <a:pt x="979" y="535"/>
                  <a:pt x="1088" y="469"/>
                  <a:pt x="1088" y="388"/>
                </a:cubicBezTo>
                <a:cubicBezTo>
                  <a:pt x="1088" y="312"/>
                  <a:pt x="991" y="250"/>
                  <a:pt x="868" y="243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rgbClr val="0071C5"/>
            </a:solidFill>
            <a:prstDash val="solid"/>
            <a:headEnd/>
            <a:tailEnd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vert="horz" wrap="square" lIns="69588" tIns="34815" rIns="69588" bIns="34815" numCol="1" anchor="ctr" anchorCtr="0" compatLnSpc="1">
            <a:prstTxWarp prst="textNoShape">
              <a:avLst/>
            </a:prstTxWarp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kern="0" dirty="0">
                <a:solidFill>
                  <a:prstClr val="white"/>
                </a:solidFill>
                <a:latin typeface="Calibri"/>
              </a:rPr>
              <a:t>MPLS</a:t>
            </a:r>
          </a:p>
        </p:txBody>
      </p:sp>
      <p:sp>
        <p:nvSpPr>
          <p:cNvPr id="13" name="Left-Right Arrow 12"/>
          <p:cNvSpPr/>
          <p:nvPr/>
        </p:nvSpPr>
        <p:spPr>
          <a:xfrm>
            <a:off x="4344004" y="2281543"/>
            <a:ext cx="1044763" cy="491172"/>
          </a:xfrm>
          <a:prstGeom prst="leftRightArrow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870563" y="3201812"/>
            <a:ext cx="1441233" cy="5195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17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0" baseline="0">
                <a:solidFill>
                  <a:srgbClr val="003C71"/>
                </a:solidFill>
                <a:latin typeface="Intel Clear"/>
                <a:ea typeface="Intel Clear"/>
                <a:cs typeface="Intel Clear"/>
              </a:defRPr>
            </a:lvl1pPr>
          </a:lstStyle>
          <a:p>
            <a:pPr algn="ctr"/>
            <a:r>
              <a:rPr lang="en-US" sz="1600" dirty="0">
                <a:solidFill>
                  <a:schemeClr val="tx1"/>
                </a:solidFill>
                <a:latin typeface="+mn-lt"/>
              </a:rPr>
              <a:t>Simplified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+mn-lt"/>
              </a:rPr>
              <a:t>SD-Branch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816293" y="4043239"/>
            <a:ext cx="1441233" cy="349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17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0" baseline="0">
                <a:solidFill>
                  <a:srgbClr val="003C71"/>
                </a:solidFill>
                <a:latin typeface="Intel Clear"/>
                <a:ea typeface="Intel Clear"/>
                <a:cs typeface="Intel Clear"/>
              </a:defRPr>
            </a:lvl1pPr>
          </a:lstStyle>
          <a:p>
            <a:pPr algn="ctr"/>
            <a:r>
              <a:rPr lang="en-US" sz="1600" dirty="0">
                <a:solidFill>
                  <a:schemeClr val="tx1"/>
                </a:solidFill>
                <a:latin typeface="+mn-lt"/>
              </a:rPr>
              <a:t>Highly scalable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+mn-lt"/>
              </a:rPr>
              <a:t>SDN network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740891" y="4091192"/>
            <a:ext cx="3052705" cy="4767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17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0" baseline="0">
                <a:solidFill>
                  <a:srgbClr val="003C71"/>
                </a:solidFill>
                <a:latin typeface="Intel Clear"/>
                <a:ea typeface="Intel Clear"/>
                <a:cs typeface="Intel Clear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Centralized control and</a:t>
            </a:r>
          </a:p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Automated provisioning of services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482136" y="1639893"/>
            <a:ext cx="1933709" cy="2213225"/>
          </a:xfrm>
          <a:prstGeom prst="roundRect">
            <a:avLst/>
          </a:prstGeom>
          <a:noFill/>
          <a:ln w="28575">
            <a:solidFill>
              <a:srgbClr val="92D05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782361" y="2295105"/>
            <a:ext cx="1651400" cy="4608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17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0" baseline="0">
                <a:solidFill>
                  <a:srgbClr val="003C71"/>
                </a:solidFill>
                <a:latin typeface="Intel Clear"/>
                <a:ea typeface="Intel Clear"/>
                <a:cs typeface="Intel Clear"/>
              </a:defRPr>
            </a:lvl1pPr>
          </a:lstStyle>
          <a:p>
            <a:r>
              <a:rPr lang="en-US" sz="2667" b="1" dirty="0">
                <a:solidFill>
                  <a:schemeClr val="tx1"/>
                </a:solidFill>
                <a:latin typeface="+mn-lt"/>
              </a:rPr>
              <a:t>SD-WAN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421148" y="2707492"/>
            <a:ext cx="1275256" cy="4608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178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i="0" kern="1200" spc="0" baseline="0">
                <a:solidFill>
                  <a:srgbClr val="003C71"/>
                </a:solidFill>
                <a:latin typeface="Intel Clear"/>
                <a:ea typeface="Intel Clear"/>
                <a:cs typeface="Intel Clear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</a:rPr>
              <a:t>uCPE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593228" y="816370"/>
            <a:ext cx="4200369" cy="3032367"/>
            <a:chOff x="5904701" y="652624"/>
            <a:chExt cx="3150277" cy="2274275"/>
          </a:xfrm>
        </p:grpSpPr>
        <p:sp>
          <p:nvSpPr>
            <p:cNvPr id="21" name="Left-Right Arrow 20"/>
            <p:cNvSpPr/>
            <p:nvPr/>
          </p:nvSpPr>
          <p:spPr>
            <a:xfrm>
              <a:off x="5904702" y="1590174"/>
              <a:ext cx="652007" cy="207584"/>
            </a:xfrm>
            <a:prstGeom prst="leftRightArrow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Left-Right Arrow 21"/>
            <p:cNvSpPr/>
            <p:nvPr/>
          </p:nvSpPr>
          <p:spPr>
            <a:xfrm>
              <a:off x="5904701" y="2158505"/>
              <a:ext cx="652007" cy="207584"/>
            </a:xfrm>
            <a:prstGeom prst="leftRightArrow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Left-Right Arrow 22"/>
            <p:cNvSpPr/>
            <p:nvPr/>
          </p:nvSpPr>
          <p:spPr>
            <a:xfrm rot="3420000">
              <a:off x="7063360" y="1821359"/>
              <a:ext cx="652007" cy="118494"/>
            </a:xfrm>
            <a:prstGeom prst="left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Left-Right Arrow 23"/>
            <p:cNvSpPr/>
            <p:nvPr/>
          </p:nvSpPr>
          <p:spPr>
            <a:xfrm rot="18180000" flipV="1">
              <a:off x="7462511" y="1819472"/>
              <a:ext cx="652007" cy="118494"/>
            </a:xfrm>
            <a:prstGeom prst="left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Isosceles Triangle 24"/>
            <p:cNvSpPr/>
            <p:nvPr/>
          </p:nvSpPr>
          <p:spPr>
            <a:xfrm>
              <a:off x="7389364" y="2360607"/>
              <a:ext cx="121843" cy="100424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56189" y="2703809"/>
              <a:ext cx="829795" cy="223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defRPr/>
              </a:pPr>
              <a:r>
                <a:rPr lang="en-US" sz="1333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Center</a:t>
              </a: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6408974" y="837250"/>
              <a:ext cx="1200648" cy="601526"/>
            </a:xfrm>
            <a:custGeom>
              <a:avLst/>
              <a:gdLst/>
              <a:ahLst/>
              <a:cxnLst>
                <a:cxn ang="0">
                  <a:pos x="868" y="243"/>
                </a:cxn>
                <a:cxn ang="0">
                  <a:pos x="736" y="147"/>
                </a:cxn>
                <a:cxn ang="0">
                  <a:pos x="588" y="0"/>
                </a:cxn>
                <a:cxn ang="0">
                  <a:pos x="453" y="87"/>
                </a:cxn>
                <a:cxn ang="0">
                  <a:pos x="169" y="277"/>
                </a:cxn>
                <a:cxn ang="0">
                  <a:pos x="0" y="424"/>
                </a:cxn>
                <a:cxn ang="0">
                  <a:pos x="263" y="581"/>
                </a:cxn>
                <a:cxn ang="0">
                  <a:pos x="430" y="545"/>
                </a:cxn>
                <a:cxn ang="0">
                  <a:pos x="591" y="635"/>
                </a:cxn>
                <a:cxn ang="0">
                  <a:pos x="758" y="534"/>
                </a:cxn>
                <a:cxn ang="0">
                  <a:pos x="776" y="535"/>
                </a:cxn>
                <a:cxn ang="0">
                  <a:pos x="810" y="533"/>
                </a:cxn>
                <a:cxn ang="0">
                  <a:pos x="844" y="535"/>
                </a:cxn>
                <a:cxn ang="0">
                  <a:pos x="1088" y="388"/>
                </a:cxn>
                <a:cxn ang="0">
                  <a:pos x="868" y="243"/>
                </a:cxn>
              </a:cxnLst>
              <a:rect l="0" t="0" r="r" b="b"/>
              <a:pathLst>
                <a:path w="1088" h="635">
                  <a:moveTo>
                    <a:pt x="868" y="243"/>
                  </a:moveTo>
                  <a:cubicBezTo>
                    <a:pt x="848" y="189"/>
                    <a:pt x="797" y="150"/>
                    <a:pt x="736" y="147"/>
                  </a:cubicBezTo>
                  <a:cubicBezTo>
                    <a:pt x="735" y="66"/>
                    <a:pt x="669" y="0"/>
                    <a:pt x="588" y="0"/>
                  </a:cubicBezTo>
                  <a:cubicBezTo>
                    <a:pt x="528" y="0"/>
                    <a:pt x="476" y="36"/>
                    <a:pt x="453" y="87"/>
                  </a:cubicBezTo>
                  <a:cubicBezTo>
                    <a:pt x="420" y="61"/>
                    <a:pt x="177" y="0"/>
                    <a:pt x="169" y="277"/>
                  </a:cubicBezTo>
                  <a:cubicBezTo>
                    <a:pt x="70" y="299"/>
                    <a:pt x="0" y="356"/>
                    <a:pt x="0" y="424"/>
                  </a:cubicBezTo>
                  <a:cubicBezTo>
                    <a:pt x="0" y="510"/>
                    <a:pt x="118" y="581"/>
                    <a:pt x="263" y="581"/>
                  </a:cubicBezTo>
                  <a:cubicBezTo>
                    <a:pt x="327" y="581"/>
                    <a:pt x="385" y="567"/>
                    <a:pt x="430" y="545"/>
                  </a:cubicBezTo>
                  <a:cubicBezTo>
                    <a:pt x="460" y="598"/>
                    <a:pt x="521" y="635"/>
                    <a:pt x="591" y="635"/>
                  </a:cubicBezTo>
                  <a:cubicBezTo>
                    <a:pt x="667" y="635"/>
                    <a:pt x="731" y="593"/>
                    <a:pt x="758" y="534"/>
                  </a:cubicBezTo>
                  <a:cubicBezTo>
                    <a:pt x="764" y="534"/>
                    <a:pt x="770" y="535"/>
                    <a:pt x="776" y="535"/>
                  </a:cubicBezTo>
                  <a:cubicBezTo>
                    <a:pt x="787" y="535"/>
                    <a:pt x="799" y="534"/>
                    <a:pt x="810" y="533"/>
                  </a:cubicBezTo>
                  <a:cubicBezTo>
                    <a:pt x="821" y="534"/>
                    <a:pt x="833" y="535"/>
                    <a:pt x="844" y="535"/>
                  </a:cubicBezTo>
                  <a:cubicBezTo>
                    <a:pt x="979" y="535"/>
                    <a:pt x="1088" y="469"/>
                    <a:pt x="1088" y="388"/>
                  </a:cubicBezTo>
                  <a:cubicBezTo>
                    <a:pt x="1088" y="312"/>
                    <a:pt x="991" y="250"/>
                    <a:pt x="868" y="243"/>
                  </a:cubicBezTo>
                  <a:close/>
                </a:path>
              </a:pathLst>
            </a:custGeom>
            <a:solidFill>
              <a:srgbClr val="00AEEF"/>
            </a:solidFill>
            <a:ln w="9525" cap="flat" cmpd="sng" algn="ctr">
              <a:solidFill>
                <a:srgbClr val="0071C5"/>
              </a:solidFill>
              <a:prstDash val="solid"/>
              <a:headEnd/>
              <a:tailEnd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vert="horz" wrap="square" lIns="69588" tIns="34815" rIns="69588" bIns="34815" numCol="1" anchor="ctr" anchorCtr="0" compatLnSpc="1">
              <a:prstTxWarp prst="textNoShape">
                <a:avLst/>
              </a:prstTxWarp>
            </a:bodyPr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67" kern="0" dirty="0">
                <a:solidFill>
                  <a:prstClr val="white"/>
                </a:solidFill>
                <a:latin typeface="Calibri"/>
              </a:endParaRPr>
            </a:p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67" kern="0" dirty="0">
                  <a:solidFill>
                    <a:prstClr val="white"/>
                  </a:solidFill>
                  <a:latin typeface="Calibri"/>
                </a:rPr>
                <a:t>Public Cloud</a:t>
              </a: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7719765" y="787146"/>
              <a:ext cx="1264332" cy="675513"/>
            </a:xfrm>
            <a:custGeom>
              <a:avLst/>
              <a:gdLst/>
              <a:ahLst/>
              <a:cxnLst>
                <a:cxn ang="0">
                  <a:pos x="868" y="243"/>
                </a:cxn>
                <a:cxn ang="0">
                  <a:pos x="736" y="147"/>
                </a:cxn>
                <a:cxn ang="0">
                  <a:pos x="588" y="0"/>
                </a:cxn>
                <a:cxn ang="0">
                  <a:pos x="453" y="87"/>
                </a:cxn>
                <a:cxn ang="0">
                  <a:pos x="169" y="277"/>
                </a:cxn>
                <a:cxn ang="0">
                  <a:pos x="0" y="424"/>
                </a:cxn>
                <a:cxn ang="0">
                  <a:pos x="263" y="581"/>
                </a:cxn>
                <a:cxn ang="0">
                  <a:pos x="430" y="545"/>
                </a:cxn>
                <a:cxn ang="0">
                  <a:pos x="591" y="635"/>
                </a:cxn>
                <a:cxn ang="0">
                  <a:pos x="758" y="534"/>
                </a:cxn>
                <a:cxn ang="0">
                  <a:pos x="776" y="535"/>
                </a:cxn>
                <a:cxn ang="0">
                  <a:pos x="810" y="533"/>
                </a:cxn>
                <a:cxn ang="0">
                  <a:pos x="844" y="535"/>
                </a:cxn>
                <a:cxn ang="0">
                  <a:pos x="1088" y="388"/>
                </a:cxn>
                <a:cxn ang="0">
                  <a:pos x="868" y="243"/>
                </a:cxn>
              </a:cxnLst>
              <a:rect l="0" t="0" r="r" b="b"/>
              <a:pathLst>
                <a:path w="1088" h="635">
                  <a:moveTo>
                    <a:pt x="868" y="243"/>
                  </a:moveTo>
                  <a:cubicBezTo>
                    <a:pt x="848" y="189"/>
                    <a:pt x="797" y="150"/>
                    <a:pt x="736" y="147"/>
                  </a:cubicBezTo>
                  <a:cubicBezTo>
                    <a:pt x="735" y="66"/>
                    <a:pt x="669" y="0"/>
                    <a:pt x="588" y="0"/>
                  </a:cubicBezTo>
                  <a:cubicBezTo>
                    <a:pt x="528" y="0"/>
                    <a:pt x="476" y="36"/>
                    <a:pt x="453" y="87"/>
                  </a:cubicBezTo>
                  <a:cubicBezTo>
                    <a:pt x="420" y="61"/>
                    <a:pt x="177" y="0"/>
                    <a:pt x="169" y="277"/>
                  </a:cubicBezTo>
                  <a:cubicBezTo>
                    <a:pt x="70" y="299"/>
                    <a:pt x="0" y="356"/>
                    <a:pt x="0" y="424"/>
                  </a:cubicBezTo>
                  <a:cubicBezTo>
                    <a:pt x="0" y="510"/>
                    <a:pt x="118" y="581"/>
                    <a:pt x="263" y="581"/>
                  </a:cubicBezTo>
                  <a:cubicBezTo>
                    <a:pt x="327" y="581"/>
                    <a:pt x="385" y="567"/>
                    <a:pt x="430" y="545"/>
                  </a:cubicBezTo>
                  <a:cubicBezTo>
                    <a:pt x="460" y="598"/>
                    <a:pt x="521" y="635"/>
                    <a:pt x="591" y="635"/>
                  </a:cubicBezTo>
                  <a:cubicBezTo>
                    <a:pt x="667" y="635"/>
                    <a:pt x="731" y="593"/>
                    <a:pt x="758" y="534"/>
                  </a:cubicBezTo>
                  <a:cubicBezTo>
                    <a:pt x="764" y="534"/>
                    <a:pt x="770" y="535"/>
                    <a:pt x="776" y="535"/>
                  </a:cubicBezTo>
                  <a:cubicBezTo>
                    <a:pt x="787" y="535"/>
                    <a:pt x="799" y="534"/>
                    <a:pt x="810" y="533"/>
                  </a:cubicBezTo>
                  <a:cubicBezTo>
                    <a:pt x="821" y="534"/>
                    <a:pt x="833" y="535"/>
                    <a:pt x="844" y="535"/>
                  </a:cubicBezTo>
                  <a:cubicBezTo>
                    <a:pt x="979" y="535"/>
                    <a:pt x="1088" y="469"/>
                    <a:pt x="1088" y="388"/>
                  </a:cubicBezTo>
                  <a:cubicBezTo>
                    <a:pt x="1088" y="312"/>
                    <a:pt x="991" y="250"/>
                    <a:pt x="868" y="243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 cmpd="sng" algn="ctr">
              <a:solidFill>
                <a:srgbClr val="0071C5"/>
              </a:solidFill>
              <a:prstDash val="solid"/>
              <a:headEnd/>
              <a:tailEnd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vert="horz" wrap="square" lIns="69588" tIns="34815" rIns="69588" bIns="34815" numCol="1" anchor="ctr" anchorCtr="0" compatLnSpc="1">
              <a:prstTxWarp prst="textNoShape">
                <a:avLst/>
              </a:prstTxWarp>
            </a:bodyPr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67" kern="0" dirty="0">
                <a:latin typeface="Calibri"/>
              </a:endParaRPr>
            </a:p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67" kern="0" dirty="0">
                  <a:solidFill>
                    <a:schemeClr val="bg1"/>
                  </a:solidFill>
                  <a:latin typeface="Calibri"/>
                </a:rPr>
                <a:t>SaaS</a:t>
              </a:r>
            </a:p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67" kern="0" dirty="0" err="1">
                  <a:solidFill>
                    <a:schemeClr val="bg1"/>
                  </a:solidFill>
                  <a:latin typeface="Calibri"/>
                </a:rPr>
                <a:t>SECaaS</a:t>
              </a:r>
              <a:r>
                <a:rPr lang="en-US" sz="1067" kern="0" dirty="0">
                  <a:solidFill>
                    <a:schemeClr val="bg1"/>
                  </a:solidFill>
                  <a:latin typeface="Calibri"/>
                </a:rPr>
                <a:t>, </a:t>
              </a:r>
              <a:r>
                <a:rPr lang="en-US" sz="1067" kern="0" dirty="0" err="1">
                  <a:solidFill>
                    <a:schemeClr val="bg1"/>
                  </a:solidFill>
                  <a:latin typeface="Calibri"/>
                </a:rPr>
                <a:t>IaaS</a:t>
              </a:r>
              <a:r>
                <a:rPr lang="en-US" sz="1067" kern="0" dirty="0">
                  <a:solidFill>
                    <a:schemeClr val="bg1"/>
                  </a:solidFill>
                  <a:latin typeface="Calibri"/>
                </a:rPr>
                <a:t>…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822726" y="1859349"/>
              <a:ext cx="1406602" cy="1052713"/>
              <a:chOff x="7590668" y="3645562"/>
              <a:chExt cx="1178534" cy="957236"/>
            </a:xfrm>
          </p:grpSpPr>
          <p:sp>
            <p:nvSpPr>
              <p:cNvPr id="36" name="Freeform 5"/>
              <p:cNvSpPr>
                <a:spLocks/>
              </p:cNvSpPr>
              <p:nvPr/>
            </p:nvSpPr>
            <p:spPr bwMode="auto">
              <a:xfrm>
                <a:off x="7863754" y="3645562"/>
                <a:ext cx="905448" cy="538616"/>
              </a:xfrm>
              <a:custGeom>
                <a:avLst/>
                <a:gdLst>
                  <a:gd name="T0" fmla="*/ 464 w 557"/>
                  <a:gd name="T1" fmla="*/ 144 h 330"/>
                  <a:gd name="T2" fmla="*/ 462 w 557"/>
                  <a:gd name="T3" fmla="*/ 144 h 330"/>
                  <a:gd name="T4" fmla="*/ 464 w 557"/>
                  <a:gd name="T5" fmla="*/ 128 h 330"/>
                  <a:gd name="T6" fmla="*/ 410 w 557"/>
                  <a:gd name="T7" fmla="*/ 73 h 330"/>
                  <a:gd name="T8" fmla="*/ 395 w 557"/>
                  <a:gd name="T9" fmla="*/ 76 h 330"/>
                  <a:gd name="T10" fmla="*/ 290 w 557"/>
                  <a:gd name="T11" fmla="*/ 0 h 330"/>
                  <a:gd name="T12" fmla="*/ 201 w 557"/>
                  <a:gd name="T13" fmla="*/ 44 h 330"/>
                  <a:gd name="T14" fmla="*/ 164 w 557"/>
                  <a:gd name="T15" fmla="*/ 32 h 330"/>
                  <a:gd name="T16" fmla="*/ 104 w 557"/>
                  <a:gd name="T17" fmla="*/ 92 h 330"/>
                  <a:gd name="T18" fmla="*/ 105 w 557"/>
                  <a:gd name="T19" fmla="*/ 103 h 330"/>
                  <a:gd name="T20" fmla="*/ 0 w 557"/>
                  <a:gd name="T21" fmla="*/ 216 h 330"/>
                  <a:gd name="T22" fmla="*/ 113 w 557"/>
                  <a:gd name="T23" fmla="*/ 330 h 330"/>
                  <a:gd name="T24" fmla="*/ 464 w 557"/>
                  <a:gd name="T25" fmla="*/ 330 h 330"/>
                  <a:gd name="T26" fmla="*/ 557 w 557"/>
                  <a:gd name="T27" fmla="*/ 237 h 330"/>
                  <a:gd name="T28" fmla="*/ 464 w 557"/>
                  <a:gd name="T29" fmla="*/ 144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7" h="330">
                    <a:moveTo>
                      <a:pt x="464" y="144"/>
                    </a:moveTo>
                    <a:cubicBezTo>
                      <a:pt x="463" y="144"/>
                      <a:pt x="462" y="144"/>
                      <a:pt x="462" y="144"/>
                    </a:cubicBezTo>
                    <a:cubicBezTo>
                      <a:pt x="463" y="139"/>
                      <a:pt x="464" y="133"/>
                      <a:pt x="464" y="128"/>
                    </a:cubicBezTo>
                    <a:cubicBezTo>
                      <a:pt x="464" y="98"/>
                      <a:pt x="440" y="73"/>
                      <a:pt x="410" y="73"/>
                    </a:cubicBezTo>
                    <a:cubicBezTo>
                      <a:pt x="405" y="73"/>
                      <a:pt x="399" y="74"/>
                      <a:pt x="395" y="76"/>
                    </a:cubicBezTo>
                    <a:cubicBezTo>
                      <a:pt x="380" y="32"/>
                      <a:pt x="338" y="0"/>
                      <a:pt x="290" y="0"/>
                    </a:cubicBezTo>
                    <a:cubicBezTo>
                      <a:pt x="254" y="0"/>
                      <a:pt x="222" y="18"/>
                      <a:pt x="201" y="44"/>
                    </a:cubicBezTo>
                    <a:cubicBezTo>
                      <a:pt x="191" y="36"/>
                      <a:pt x="178" y="32"/>
                      <a:pt x="164" y="32"/>
                    </a:cubicBezTo>
                    <a:cubicBezTo>
                      <a:pt x="131" y="32"/>
                      <a:pt x="104" y="59"/>
                      <a:pt x="104" y="92"/>
                    </a:cubicBezTo>
                    <a:cubicBezTo>
                      <a:pt x="104" y="96"/>
                      <a:pt x="104" y="100"/>
                      <a:pt x="105" y="103"/>
                    </a:cubicBezTo>
                    <a:cubicBezTo>
                      <a:pt x="46" y="107"/>
                      <a:pt x="0" y="156"/>
                      <a:pt x="0" y="216"/>
                    </a:cubicBezTo>
                    <a:cubicBezTo>
                      <a:pt x="0" y="279"/>
                      <a:pt x="50" y="330"/>
                      <a:pt x="113" y="330"/>
                    </a:cubicBezTo>
                    <a:cubicBezTo>
                      <a:pt x="176" y="330"/>
                      <a:pt x="413" y="330"/>
                      <a:pt x="464" y="330"/>
                    </a:cubicBezTo>
                    <a:cubicBezTo>
                      <a:pt x="515" y="330"/>
                      <a:pt x="557" y="288"/>
                      <a:pt x="557" y="237"/>
                    </a:cubicBezTo>
                    <a:cubicBezTo>
                      <a:pt x="557" y="186"/>
                      <a:pt x="515" y="144"/>
                      <a:pt x="464" y="144"/>
                    </a:cubicBezTo>
                    <a:close/>
                  </a:path>
                </a:pathLst>
              </a:custGeom>
              <a:solidFill>
                <a:schemeClr val="tx2">
                  <a:alpha val="46000"/>
                </a:schemeClr>
              </a:solidFill>
              <a:ln w="9525" cap="flat" cmpd="sng" algn="ctr">
                <a:solidFill>
                  <a:srgbClr val="7ED3F7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571458" fontAlgn="base">
                  <a:spcBef>
                    <a:spcPct val="0"/>
                  </a:spcBef>
                  <a:spcAft>
                    <a:spcPct val="0"/>
                  </a:spcAft>
                  <a:buClr>
                    <a:prstClr val="white"/>
                  </a:buClr>
                </a:pPr>
                <a:endParaRPr lang="en-US" sz="1600" ker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7" name="Freeform 5"/>
              <p:cNvSpPr>
                <a:spLocks/>
              </p:cNvSpPr>
              <p:nvPr/>
            </p:nvSpPr>
            <p:spPr bwMode="auto">
              <a:xfrm>
                <a:off x="7652441" y="4207789"/>
                <a:ext cx="664037" cy="395009"/>
              </a:xfrm>
              <a:custGeom>
                <a:avLst/>
                <a:gdLst>
                  <a:gd name="T0" fmla="*/ 464 w 557"/>
                  <a:gd name="T1" fmla="*/ 144 h 330"/>
                  <a:gd name="T2" fmla="*/ 462 w 557"/>
                  <a:gd name="T3" fmla="*/ 144 h 330"/>
                  <a:gd name="T4" fmla="*/ 464 w 557"/>
                  <a:gd name="T5" fmla="*/ 128 h 330"/>
                  <a:gd name="T6" fmla="*/ 410 w 557"/>
                  <a:gd name="T7" fmla="*/ 73 h 330"/>
                  <a:gd name="T8" fmla="*/ 395 w 557"/>
                  <a:gd name="T9" fmla="*/ 76 h 330"/>
                  <a:gd name="T10" fmla="*/ 290 w 557"/>
                  <a:gd name="T11" fmla="*/ 0 h 330"/>
                  <a:gd name="T12" fmla="*/ 201 w 557"/>
                  <a:gd name="T13" fmla="*/ 44 h 330"/>
                  <a:gd name="T14" fmla="*/ 164 w 557"/>
                  <a:gd name="T15" fmla="*/ 32 h 330"/>
                  <a:gd name="T16" fmla="*/ 104 w 557"/>
                  <a:gd name="T17" fmla="*/ 92 h 330"/>
                  <a:gd name="T18" fmla="*/ 105 w 557"/>
                  <a:gd name="T19" fmla="*/ 103 h 330"/>
                  <a:gd name="T20" fmla="*/ 0 w 557"/>
                  <a:gd name="T21" fmla="*/ 216 h 330"/>
                  <a:gd name="T22" fmla="*/ 113 w 557"/>
                  <a:gd name="T23" fmla="*/ 330 h 330"/>
                  <a:gd name="T24" fmla="*/ 464 w 557"/>
                  <a:gd name="T25" fmla="*/ 330 h 330"/>
                  <a:gd name="T26" fmla="*/ 557 w 557"/>
                  <a:gd name="T27" fmla="*/ 237 h 330"/>
                  <a:gd name="T28" fmla="*/ 464 w 557"/>
                  <a:gd name="T29" fmla="*/ 144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7" h="330">
                    <a:moveTo>
                      <a:pt x="464" y="144"/>
                    </a:moveTo>
                    <a:cubicBezTo>
                      <a:pt x="463" y="144"/>
                      <a:pt x="462" y="144"/>
                      <a:pt x="462" y="144"/>
                    </a:cubicBezTo>
                    <a:cubicBezTo>
                      <a:pt x="463" y="139"/>
                      <a:pt x="464" y="133"/>
                      <a:pt x="464" y="128"/>
                    </a:cubicBezTo>
                    <a:cubicBezTo>
                      <a:pt x="464" y="98"/>
                      <a:pt x="440" y="73"/>
                      <a:pt x="410" y="73"/>
                    </a:cubicBezTo>
                    <a:cubicBezTo>
                      <a:pt x="405" y="73"/>
                      <a:pt x="399" y="74"/>
                      <a:pt x="395" y="76"/>
                    </a:cubicBezTo>
                    <a:cubicBezTo>
                      <a:pt x="380" y="32"/>
                      <a:pt x="338" y="0"/>
                      <a:pt x="290" y="0"/>
                    </a:cubicBezTo>
                    <a:cubicBezTo>
                      <a:pt x="254" y="0"/>
                      <a:pt x="222" y="18"/>
                      <a:pt x="201" y="44"/>
                    </a:cubicBezTo>
                    <a:cubicBezTo>
                      <a:pt x="191" y="36"/>
                      <a:pt x="178" y="32"/>
                      <a:pt x="164" y="32"/>
                    </a:cubicBezTo>
                    <a:cubicBezTo>
                      <a:pt x="131" y="32"/>
                      <a:pt x="104" y="59"/>
                      <a:pt x="104" y="92"/>
                    </a:cubicBezTo>
                    <a:cubicBezTo>
                      <a:pt x="104" y="96"/>
                      <a:pt x="104" y="100"/>
                      <a:pt x="105" y="103"/>
                    </a:cubicBezTo>
                    <a:cubicBezTo>
                      <a:pt x="46" y="107"/>
                      <a:pt x="0" y="156"/>
                      <a:pt x="0" y="216"/>
                    </a:cubicBezTo>
                    <a:cubicBezTo>
                      <a:pt x="0" y="279"/>
                      <a:pt x="50" y="330"/>
                      <a:pt x="113" y="330"/>
                    </a:cubicBezTo>
                    <a:cubicBezTo>
                      <a:pt x="176" y="330"/>
                      <a:pt x="413" y="330"/>
                      <a:pt x="464" y="330"/>
                    </a:cubicBezTo>
                    <a:cubicBezTo>
                      <a:pt x="515" y="330"/>
                      <a:pt x="557" y="288"/>
                      <a:pt x="557" y="237"/>
                    </a:cubicBezTo>
                    <a:cubicBezTo>
                      <a:pt x="557" y="186"/>
                      <a:pt x="515" y="144"/>
                      <a:pt x="464" y="144"/>
                    </a:cubicBezTo>
                    <a:close/>
                  </a:path>
                </a:pathLst>
              </a:custGeom>
              <a:solidFill>
                <a:schemeClr val="tx2">
                  <a:alpha val="49000"/>
                </a:schemeClr>
              </a:solidFill>
              <a:ln w="9525" cap="flat" cmpd="sng" algn="ctr">
                <a:solidFill>
                  <a:srgbClr val="7ED3F7">
                    <a:lumMod val="75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571458" fontAlgn="base">
                  <a:spcBef>
                    <a:spcPct val="0"/>
                  </a:spcBef>
                  <a:spcAft>
                    <a:spcPct val="0"/>
                  </a:spcAft>
                  <a:buClr>
                    <a:prstClr val="white"/>
                  </a:buClr>
                </a:pPr>
                <a:endParaRPr lang="en-US" sz="1600" kern="0">
                  <a:solidFill>
                    <a:srgbClr val="FFFFFF"/>
                  </a:solidFill>
                  <a:cs typeface="Arial" charset="0"/>
                </a:endParaRPr>
              </a:p>
            </p:txBody>
          </p:sp>
          <p:sp>
            <p:nvSpPr>
              <p:cNvPr id="38" name="Freeform 5"/>
              <p:cNvSpPr>
                <a:spLocks noEditPoints="1"/>
              </p:cNvSpPr>
              <p:nvPr/>
            </p:nvSpPr>
            <p:spPr bwMode="auto">
              <a:xfrm>
                <a:off x="7590668" y="3723815"/>
                <a:ext cx="1160859" cy="831056"/>
              </a:xfrm>
              <a:custGeom>
                <a:avLst/>
                <a:gdLst>
                  <a:gd name="T0" fmla="*/ 2361 w 2678"/>
                  <a:gd name="T1" fmla="*/ 1199 h 1917"/>
                  <a:gd name="T2" fmla="*/ 2437 w 2678"/>
                  <a:gd name="T3" fmla="*/ 1042 h 1917"/>
                  <a:gd name="T4" fmla="*/ 2511 w 2678"/>
                  <a:gd name="T5" fmla="*/ 1058 h 1917"/>
                  <a:gd name="T6" fmla="*/ 2451 w 2678"/>
                  <a:gd name="T7" fmla="*/ 808 h 1917"/>
                  <a:gd name="T8" fmla="*/ 2050 w 2678"/>
                  <a:gd name="T9" fmla="*/ 1260 h 1917"/>
                  <a:gd name="T10" fmla="*/ 2656 w 2678"/>
                  <a:gd name="T11" fmla="*/ 1262 h 1917"/>
                  <a:gd name="T12" fmla="*/ 2190 w 2678"/>
                  <a:gd name="T13" fmla="*/ 1112 h 1917"/>
                  <a:gd name="T14" fmla="*/ 307 w 2678"/>
                  <a:gd name="T15" fmla="*/ 632 h 1917"/>
                  <a:gd name="T16" fmla="*/ 444 w 2678"/>
                  <a:gd name="T17" fmla="*/ 734 h 1917"/>
                  <a:gd name="T18" fmla="*/ 544 w 2678"/>
                  <a:gd name="T19" fmla="*/ 324 h 1917"/>
                  <a:gd name="T20" fmla="*/ 740 w 2678"/>
                  <a:gd name="T21" fmla="*/ 478 h 1917"/>
                  <a:gd name="T22" fmla="*/ 276 w 2678"/>
                  <a:gd name="T23" fmla="*/ 283 h 1917"/>
                  <a:gd name="T24" fmla="*/ 423 w 2678"/>
                  <a:gd name="T25" fmla="*/ 453 h 1917"/>
                  <a:gd name="T26" fmla="*/ 421 w 2678"/>
                  <a:gd name="T27" fmla="*/ 548 h 1917"/>
                  <a:gd name="T28" fmla="*/ 438 w 2678"/>
                  <a:gd name="T29" fmla="*/ 564 h 1917"/>
                  <a:gd name="T30" fmla="*/ 447 w 2678"/>
                  <a:gd name="T31" fmla="*/ 540 h 1917"/>
                  <a:gd name="T32" fmla="*/ 441 w 2678"/>
                  <a:gd name="T33" fmla="*/ 466 h 1917"/>
                  <a:gd name="T34" fmla="*/ 456 w 2678"/>
                  <a:gd name="T35" fmla="*/ 438 h 1917"/>
                  <a:gd name="T36" fmla="*/ 489 w 2678"/>
                  <a:gd name="T37" fmla="*/ 460 h 1917"/>
                  <a:gd name="T38" fmla="*/ 473 w 2678"/>
                  <a:gd name="T39" fmla="*/ 506 h 1917"/>
                  <a:gd name="T40" fmla="*/ 478 w 2678"/>
                  <a:gd name="T41" fmla="*/ 567 h 1917"/>
                  <a:gd name="T42" fmla="*/ 508 w 2678"/>
                  <a:gd name="T43" fmla="*/ 538 h 1917"/>
                  <a:gd name="T44" fmla="*/ 509 w 2678"/>
                  <a:gd name="T45" fmla="*/ 472 h 1917"/>
                  <a:gd name="T46" fmla="*/ 648 w 2678"/>
                  <a:gd name="T47" fmla="*/ 610 h 1917"/>
                  <a:gd name="T48" fmla="*/ 792 w 2678"/>
                  <a:gd name="T49" fmla="*/ 107 h 1917"/>
                  <a:gd name="T50" fmla="*/ 70 w 2678"/>
                  <a:gd name="T51" fmla="*/ 530 h 1917"/>
                  <a:gd name="T52" fmla="*/ 251 w 2678"/>
                  <a:gd name="T53" fmla="*/ 510 h 1917"/>
                  <a:gd name="T54" fmla="*/ 1056 w 2678"/>
                  <a:gd name="T55" fmla="*/ 1476 h 1917"/>
                  <a:gd name="T56" fmla="*/ 751 w 2678"/>
                  <a:gd name="T57" fmla="*/ 1460 h 1917"/>
                  <a:gd name="T58" fmla="*/ 980 w 2678"/>
                  <a:gd name="T59" fmla="*/ 1164 h 1917"/>
                  <a:gd name="T60" fmla="*/ 1774 w 2678"/>
                  <a:gd name="T61" fmla="*/ 1239 h 1917"/>
                  <a:gd name="T62" fmla="*/ 2159 w 2678"/>
                  <a:gd name="T63" fmla="*/ 1917 h 1917"/>
                  <a:gd name="T64" fmla="*/ 2125 w 2678"/>
                  <a:gd name="T65" fmla="*/ 1784 h 1917"/>
                  <a:gd name="T66" fmla="*/ 1816 w 2678"/>
                  <a:gd name="T67" fmla="*/ 1019 h 1917"/>
                  <a:gd name="T68" fmla="*/ 1543 w 2678"/>
                  <a:gd name="T69" fmla="*/ 1164 h 1917"/>
                  <a:gd name="T70" fmla="*/ 1251 w 2678"/>
                  <a:gd name="T71" fmla="*/ 1539 h 1917"/>
                  <a:gd name="T72" fmla="*/ 1281 w 2678"/>
                  <a:gd name="T73" fmla="*/ 1560 h 1917"/>
                  <a:gd name="T74" fmla="*/ 1429 w 2678"/>
                  <a:gd name="T75" fmla="*/ 989 h 1917"/>
                  <a:gd name="T76" fmla="*/ 1005 w 2678"/>
                  <a:gd name="T77" fmla="*/ 1547 h 1917"/>
                  <a:gd name="T78" fmla="*/ 926 w 2678"/>
                  <a:gd name="T79" fmla="*/ 748 h 1917"/>
                  <a:gd name="T80" fmla="*/ 1247 w 2678"/>
                  <a:gd name="T81" fmla="*/ 802 h 1917"/>
                  <a:gd name="T82" fmla="*/ 1387 w 2678"/>
                  <a:gd name="T83" fmla="*/ 836 h 1917"/>
                  <a:gd name="T84" fmla="*/ 1001 w 2678"/>
                  <a:gd name="T85" fmla="*/ 873 h 1917"/>
                  <a:gd name="T86" fmla="*/ 2081 w 2678"/>
                  <a:gd name="T87" fmla="*/ 855 h 1917"/>
                  <a:gd name="T88" fmla="*/ 2066 w 2678"/>
                  <a:gd name="T89" fmla="*/ 815 h 1917"/>
                  <a:gd name="T90" fmla="*/ 975 w 2678"/>
                  <a:gd name="T91" fmla="*/ 1898 h 1917"/>
                  <a:gd name="T92" fmla="*/ 1039 w 2678"/>
                  <a:gd name="T93" fmla="*/ 1714 h 1917"/>
                  <a:gd name="T94" fmla="*/ 1073 w 2678"/>
                  <a:gd name="T95" fmla="*/ 1094 h 1917"/>
                  <a:gd name="T96" fmla="*/ 1251 w 2678"/>
                  <a:gd name="T97" fmla="*/ 748 h 1917"/>
                  <a:gd name="T98" fmla="*/ 1290 w 2678"/>
                  <a:gd name="T99" fmla="*/ 657 h 1917"/>
                  <a:gd name="T100" fmla="*/ 2079 w 2678"/>
                  <a:gd name="T101" fmla="*/ 1401 h 1917"/>
                  <a:gd name="T102" fmla="*/ 1573 w 2678"/>
                  <a:gd name="T103" fmla="*/ 1389 h 1917"/>
                  <a:gd name="T104" fmla="*/ 1273 w 2678"/>
                  <a:gd name="T105" fmla="*/ 1401 h 1917"/>
                  <a:gd name="T106" fmla="*/ 1425 w 2678"/>
                  <a:gd name="T107" fmla="*/ 1277 h 1917"/>
                  <a:gd name="T108" fmla="*/ 1013 w 2678"/>
                  <a:gd name="T109" fmla="*/ 1019 h 1917"/>
                  <a:gd name="T110" fmla="*/ 1056 w 2678"/>
                  <a:gd name="T111" fmla="*/ 1327 h 1917"/>
                  <a:gd name="T112" fmla="*/ 751 w 2678"/>
                  <a:gd name="T113" fmla="*/ 1310 h 1917"/>
                  <a:gd name="T114" fmla="*/ 2066 w 2678"/>
                  <a:gd name="T115" fmla="*/ 727 h 1917"/>
                  <a:gd name="T116" fmla="*/ 1804 w 2678"/>
                  <a:gd name="T117" fmla="*/ 1164 h 1917"/>
                  <a:gd name="T118" fmla="*/ 1543 w 2678"/>
                  <a:gd name="T119" fmla="*/ 1801 h 1917"/>
                  <a:gd name="T120" fmla="*/ 1615 w 2678"/>
                  <a:gd name="T121" fmla="*/ 1634 h 1917"/>
                  <a:gd name="T122" fmla="*/ 1251 w 2678"/>
                  <a:gd name="T123" fmla="*/ 910 h 1917"/>
                  <a:gd name="T124" fmla="*/ 2070 w 2678"/>
                  <a:gd name="T125" fmla="*/ 1547 h 1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678" h="1917">
                    <a:moveTo>
                      <a:pt x="2481" y="1166"/>
                    </a:moveTo>
                    <a:cubicBezTo>
                      <a:pt x="2472" y="1166"/>
                      <a:pt x="2464" y="1173"/>
                      <a:pt x="2464" y="1183"/>
                    </a:cubicBezTo>
                    <a:cubicBezTo>
                      <a:pt x="2464" y="1190"/>
                      <a:pt x="2469" y="1197"/>
                      <a:pt x="2475" y="1199"/>
                    </a:cubicBezTo>
                    <a:cubicBezTo>
                      <a:pt x="2475" y="1202"/>
                      <a:pt x="2475" y="1202"/>
                      <a:pt x="2475" y="1202"/>
                    </a:cubicBezTo>
                    <a:cubicBezTo>
                      <a:pt x="2451" y="1226"/>
                      <a:pt x="2451" y="1226"/>
                      <a:pt x="2451" y="1226"/>
                    </a:cubicBezTo>
                    <a:cubicBezTo>
                      <a:pt x="2419" y="1226"/>
                      <a:pt x="2419" y="1226"/>
                      <a:pt x="2419" y="1226"/>
                    </a:cubicBezTo>
                    <a:cubicBezTo>
                      <a:pt x="2418" y="1226"/>
                      <a:pt x="2416" y="1227"/>
                      <a:pt x="2415" y="1228"/>
                    </a:cubicBezTo>
                    <a:cubicBezTo>
                      <a:pt x="2390" y="1253"/>
                      <a:pt x="2390" y="1253"/>
                      <a:pt x="2390" y="1253"/>
                    </a:cubicBezTo>
                    <a:cubicBezTo>
                      <a:pt x="2389" y="1254"/>
                      <a:pt x="2389" y="1255"/>
                      <a:pt x="2389" y="1257"/>
                    </a:cubicBezTo>
                    <a:cubicBezTo>
                      <a:pt x="2389" y="1310"/>
                      <a:pt x="2389" y="1310"/>
                      <a:pt x="2389" y="1310"/>
                    </a:cubicBezTo>
                    <a:cubicBezTo>
                      <a:pt x="2382" y="1313"/>
                      <a:pt x="2377" y="1319"/>
                      <a:pt x="2377" y="1326"/>
                    </a:cubicBezTo>
                    <a:cubicBezTo>
                      <a:pt x="2377" y="1336"/>
                      <a:pt x="2385" y="1344"/>
                      <a:pt x="2394" y="1344"/>
                    </a:cubicBezTo>
                    <a:cubicBezTo>
                      <a:pt x="2404" y="1344"/>
                      <a:pt x="2412" y="1336"/>
                      <a:pt x="2412" y="1326"/>
                    </a:cubicBezTo>
                    <a:cubicBezTo>
                      <a:pt x="2412" y="1319"/>
                      <a:pt x="2407" y="1313"/>
                      <a:pt x="2400" y="1310"/>
                    </a:cubicBezTo>
                    <a:cubicBezTo>
                      <a:pt x="2400" y="1259"/>
                      <a:pt x="2400" y="1259"/>
                      <a:pt x="2400" y="1259"/>
                    </a:cubicBezTo>
                    <a:cubicBezTo>
                      <a:pt x="2422" y="1238"/>
                      <a:pt x="2422" y="1238"/>
                      <a:pt x="2422" y="1238"/>
                    </a:cubicBezTo>
                    <a:cubicBezTo>
                      <a:pt x="2454" y="1238"/>
                      <a:pt x="2454" y="1238"/>
                      <a:pt x="2454" y="1238"/>
                    </a:cubicBezTo>
                    <a:cubicBezTo>
                      <a:pt x="2455" y="1238"/>
                      <a:pt x="2457" y="1237"/>
                      <a:pt x="2458" y="1236"/>
                    </a:cubicBezTo>
                    <a:cubicBezTo>
                      <a:pt x="2485" y="1208"/>
                      <a:pt x="2485" y="1208"/>
                      <a:pt x="2485" y="1208"/>
                    </a:cubicBezTo>
                    <a:cubicBezTo>
                      <a:pt x="2486" y="1207"/>
                      <a:pt x="2487" y="1206"/>
                      <a:pt x="2487" y="1204"/>
                    </a:cubicBezTo>
                    <a:cubicBezTo>
                      <a:pt x="2487" y="1199"/>
                      <a:pt x="2487" y="1199"/>
                      <a:pt x="2487" y="1199"/>
                    </a:cubicBezTo>
                    <a:cubicBezTo>
                      <a:pt x="2494" y="1197"/>
                      <a:pt x="2498" y="1190"/>
                      <a:pt x="2498" y="1183"/>
                    </a:cubicBezTo>
                    <a:cubicBezTo>
                      <a:pt x="2498" y="1173"/>
                      <a:pt x="2491" y="1166"/>
                      <a:pt x="2481" y="1166"/>
                    </a:cubicBezTo>
                    <a:close/>
                    <a:moveTo>
                      <a:pt x="2332" y="1137"/>
                    </a:moveTo>
                    <a:cubicBezTo>
                      <a:pt x="2325" y="1134"/>
                      <a:pt x="2318" y="1135"/>
                      <a:pt x="2312" y="1141"/>
                    </a:cubicBezTo>
                    <a:cubicBezTo>
                      <a:pt x="2305" y="1148"/>
                      <a:pt x="2305" y="1158"/>
                      <a:pt x="2312" y="1165"/>
                    </a:cubicBezTo>
                    <a:cubicBezTo>
                      <a:pt x="2319" y="1172"/>
                      <a:pt x="2330" y="1172"/>
                      <a:pt x="2337" y="1165"/>
                    </a:cubicBezTo>
                    <a:cubicBezTo>
                      <a:pt x="2342" y="1160"/>
                      <a:pt x="2343" y="1152"/>
                      <a:pt x="2340" y="1146"/>
                    </a:cubicBezTo>
                    <a:cubicBezTo>
                      <a:pt x="2396" y="1089"/>
                      <a:pt x="2396" y="1089"/>
                      <a:pt x="2396" y="1089"/>
                    </a:cubicBezTo>
                    <a:cubicBezTo>
                      <a:pt x="2397" y="1088"/>
                      <a:pt x="2398" y="1087"/>
                      <a:pt x="2398" y="1085"/>
                    </a:cubicBezTo>
                    <a:cubicBezTo>
                      <a:pt x="2398" y="1054"/>
                      <a:pt x="2398" y="1054"/>
                      <a:pt x="2398" y="1054"/>
                    </a:cubicBezTo>
                    <a:cubicBezTo>
                      <a:pt x="2405" y="1051"/>
                      <a:pt x="2410" y="1045"/>
                      <a:pt x="2410" y="1037"/>
                    </a:cubicBezTo>
                    <a:cubicBezTo>
                      <a:pt x="2410" y="1028"/>
                      <a:pt x="2402" y="1020"/>
                      <a:pt x="2392" y="1020"/>
                    </a:cubicBezTo>
                    <a:cubicBezTo>
                      <a:pt x="2383" y="1020"/>
                      <a:pt x="2375" y="1028"/>
                      <a:pt x="2375" y="1037"/>
                    </a:cubicBezTo>
                    <a:cubicBezTo>
                      <a:pt x="2375" y="1045"/>
                      <a:pt x="2380" y="1051"/>
                      <a:pt x="2386" y="1054"/>
                    </a:cubicBezTo>
                    <a:cubicBezTo>
                      <a:pt x="2386" y="1083"/>
                      <a:pt x="2386" y="1083"/>
                      <a:pt x="2386" y="1083"/>
                    </a:cubicBezTo>
                    <a:lnTo>
                      <a:pt x="2332" y="1137"/>
                    </a:lnTo>
                    <a:close/>
                    <a:moveTo>
                      <a:pt x="2344" y="1211"/>
                    </a:moveTo>
                    <a:cubicBezTo>
                      <a:pt x="2352" y="1211"/>
                      <a:pt x="2358" y="1206"/>
                      <a:pt x="2361" y="1199"/>
                    </a:cubicBezTo>
                    <a:cubicBezTo>
                      <a:pt x="2383" y="1199"/>
                      <a:pt x="2383" y="1199"/>
                      <a:pt x="2383" y="1199"/>
                    </a:cubicBezTo>
                    <a:cubicBezTo>
                      <a:pt x="2384" y="1199"/>
                      <a:pt x="2386" y="1198"/>
                      <a:pt x="2387" y="1197"/>
                    </a:cubicBezTo>
                    <a:cubicBezTo>
                      <a:pt x="2416" y="1169"/>
                      <a:pt x="2416" y="1169"/>
                      <a:pt x="2416" y="1169"/>
                    </a:cubicBezTo>
                    <a:cubicBezTo>
                      <a:pt x="2432" y="1169"/>
                      <a:pt x="2432" y="1169"/>
                      <a:pt x="2432" y="1169"/>
                    </a:cubicBezTo>
                    <a:cubicBezTo>
                      <a:pt x="2434" y="1175"/>
                      <a:pt x="2441" y="1180"/>
                      <a:pt x="2448" y="1180"/>
                    </a:cubicBezTo>
                    <a:cubicBezTo>
                      <a:pt x="2458" y="1180"/>
                      <a:pt x="2465" y="1172"/>
                      <a:pt x="2465" y="1163"/>
                    </a:cubicBezTo>
                    <a:cubicBezTo>
                      <a:pt x="2465" y="1153"/>
                      <a:pt x="2458" y="1146"/>
                      <a:pt x="2448" y="1146"/>
                    </a:cubicBezTo>
                    <a:cubicBezTo>
                      <a:pt x="2441" y="1146"/>
                      <a:pt x="2434" y="1150"/>
                      <a:pt x="2432" y="1157"/>
                    </a:cubicBezTo>
                    <a:cubicBezTo>
                      <a:pt x="2413" y="1157"/>
                      <a:pt x="2413" y="1157"/>
                      <a:pt x="2413" y="1157"/>
                    </a:cubicBezTo>
                    <a:cubicBezTo>
                      <a:pt x="2412" y="1157"/>
                      <a:pt x="2410" y="1158"/>
                      <a:pt x="2409" y="1159"/>
                    </a:cubicBezTo>
                    <a:cubicBezTo>
                      <a:pt x="2380" y="1188"/>
                      <a:pt x="2380" y="1188"/>
                      <a:pt x="2380" y="1188"/>
                    </a:cubicBezTo>
                    <a:cubicBezTo>
                      <a:pt x="2361" y="1188"/>
                      <a:pt x="2361" y="1188"/>
                      <a:pt x="2361" y="1188"/>
                    </a:cubicBezTo>
                    <a:cubicBezTo>
                      <a:pt x="2358" y="1181"/>
                      <a:pt x="2352" y="1176"/>
                      <a:pt x="2344" y="1176"/>
                    </a:cubicBezTo>
                    <a:cubicBezTo>
                      <a:pt x="2335" y="1176"/>
                      <a:pt x="2327" y="1184"/>
                      <a:pt x="2327" y="1193"/>
                    </a:cubicBezTo>
                    <a:cubicBezTo>
                      <a:pt x="2327" y="1203"/>
                      <a:pt x="2335" y="1211"/>
                      <a:pt x="2344" y="1211"/>
                    </a:cubicBezTo>
                    <a:close/>
                    <a:moveTo>
                      <a:pt x="2487" y="1091"/>
                    </a:moveTo>
                    <a:cubicBezTo>
                      <a:pt x="2487" y="1081"/>
                      <a:pt x="2479" y="1073"/>
                      <a:pt x="2469" y="1073"/>
                    </a:cubicBezTo>
                    <a:cubicBezTo>
                      <a:pt x="2462" y="1073"/>
                      <a:pt x="2456" y="1078"/>
                      <a:pt x="2453" y="1085"/>
                    </a:cubicBezTo>
                    <a:cubicBezTo>
                      <a:pt x="2428" y="1085"/>
                      <a:pt x="2428" y="1085"/>
                      <a:pt x="2428" y="1085"/>
                    </a:cubicBezTo>
                    <a:cubicBezTo>
                      <a:pt x="2426" y="1085"/>
                      <a:pt x="2425" y="1086"/>
                      <a:pt x="2424" y="1087"/>
                    </a:cubicBezTo>
                    <a:cubicBezTo>
                      <a:pt x="2377" y="1133"/>
                      <a:pt x="2377" y="1133"/>
                      <a:pt x="2377" y="1133"/>
                    </a:cubicBezTo>
                    <a:cubicBezTo>
                      <a:pt x="2371" y="1130"/>
                      <a:pt x="2363" y="1131"/>
                      <a:pt x="2358" y="1137"/>
                    </a:cubicBezTo>
                    <a:cubicBezTo>
                      <a:pt x="2351" y="1143"/>
                      <a:pt x="2351" y="1154"/>
                      <a:pt x="2358" y="1161"/>
                    </a:cubicBezTo>
                    <a:cubicBezTo>
                      <a:pt x="2364" y="1168"/>
                      <a:pt x="2375" y="1168"/>
                      <a:pt x="2382" y="1161"/>
                    </a:cubicBezTo>
                    <a:cubicBezTo>
                      <a:pt x="2387" y="1156"/>
                      <a:pt x="2388" y="1148"/>
                      <a:pt x="2385" y="1141"/>
                    </a:cubicBezTo>
                    <a:cubicBezTo>
                      <a:pt x="2430" y="1096"/>
                      <a:pt x="2430" y="1096"/>
                      <a:pt x="2430" y="1096"/>
                    </a:cubicBezTo>
                    <a:cubicBezTo>
                      <a:pt x="2453" y="1096"/>
                      <a:pt x="2453" y="1096"/>
                      <a:pt x="2453" y="1096"/>
                    </a:cubicBezTo>
                    <a:cubicBezTo>
                      <a:pt x="2456" y="1103"/>
                      <a:pt x="2462" y="1108"/>
                      <a:pt x="2469" y="1108"/>
                    </a:cubicBezTo>
                    <a:cubicBezTo>
                      <a:pt x="2479" y="1108"/>
                      <a:pt x="2487" y="1100"/>
                      <a:pt x="2487" y="1091"/>
                    </a:cubicBezTo>
                    <a:close/>
                    <a:moveTo>
                      <a:pt x="2445" y="1034"/>
                    </a:moveTo>
                    <a:cubicBezTo>
                      <a:pt x="2409" y="998"/>
                      <a:pt x="2409" y="998"/>
                      <a:pt x="2409" y="998"/>
                    </a:cubicBezTo>
                    <a:cubicBezTo>
                      <a:pt x="2408" y="997"/>
                      <a:pt x="2407" y="996"/>
                      <a:pt x="2405" y="996"/>
                    </a:cubicBezTo>
                    <a:cubicBezTo>
                      <a:pt x="2317" y="996"/>
                      <a:pt x="2317" y="996"/>
                      <a:pt x="2317" y="996"/>
                    </a:cubicBezTo>
                    <a:cubicBezTo>
                      <a:pt x="2314" y="990"/>
                      <a:pt x="2308" y="985"/>
                      <a:pt x="2301" y="985"/>
                    </a:cubicBezTo>
                    <a:cubicBezTo>
                      <a:pt x="2291" y="985"/>
                      <a:pt x="2283" y="993"/>
                      <a:pt x="2283" y="1002"/>
                    </a:cubicBezTo>
                    <a:cubicBezTo>
                      <a:pt x="2283" y="1012"/>
                      <a:pt x="2291" y="1019"/>
                      <a:pt x="2301" y="1019"/>
                    </a:cubicBezTo>
                    <a:cubicBezTo>
                      <a:pt x="2308" y="1019"/>
                      <a:pt x="2314" y="1015"/>
                      <a:pt x="2317" y="1008"/>
                    </a:cubicBezTo>
                    <a:cubicBezTo>
                      <a:pt x="2403" y="1008"/>
                      <a:pt x="2403" y="1008"/>
                      <a:pt x="2403" y="1008"/>
                    </a:cubicBezTo>
                    <a:cubicBezTo>
                      <a:pt x="2437" y="1042"/>
                      <a:pt x="2437" y="1042"/>
                      <a:pt x="2437" y="1042"/>
                    </a:cubicBezTo>
                    <a:cubicBezTo>
                      <a:pt x="2434" y="1049"/>
                      <a:pt x="2435" y="1057"/>
                      <a:pt x="2440" y="1062"/>
                    </a:cubicBezTo>
                    <a:cubicBezTo>
                      <a:pt x="2447" y="1069"/>
                      <a:pt x="2458" y="1069"/>
                      <a:pt x="2465" y="1062"/>
                    </a:cubicBezTo>
                    <a:cubicBezTo>
                      <a:pt x="2472" y="1055"/>
                      <a:pt x="2472" y="1044"/>
                      <a:pt x="2465" y="1038"/>
                    </a:cubicBezTo>
                    <a:cubicBezTo>
                      <a:pt x="2460" y="1032"/>
                      <a:pt x="2452" y="1031"/>
                      <a:pt x="2445" y="1034"/>
                    </a:cubicBezTo>
                    <a:close/>
                    <a:moveTo>
                      <a:pt x="2199" y="1020"/>
                    </a:moveTo>
                    <a:cubicBezTo>
                      <a:pt x="2192" y="1027"/>
                      <a:pt x="2192" y="1038"/>
                      <a:pt x="2199" y="1045"/>
                    </a:cubicBezTo>
                    <a:cubicBezTo>
                      <a:pt x="2204" y="1050"/>
                      <a:pt x="2212" y="1051"/>
                      <a:pt x="2219" y="1048"/>
                    </a:cubicBezTo>
                    <a:cubicBezTo>
                      <a:pt x="2241" y="1070"/>
                      <a:pt x="2241" y="1070"/>
                      <a:pt x="2241" y="1070"/>
                    </a:cubicBezTo>
                    <a:cubicBezTo>
                      <a:pt x="2241" y="1089"/>
                      <a:pt x="2241" y="1089"/>
                      <a:pt x="2241" y="1089"/>
                    </a:cubicBezTo>
                    <a:cubicBezTo>
                      <a:pt x="2234" y="1092"/>
                      <a:pt x="2229" y="1098"/>
                      <a:pt x="2229" y="1105"/>
                    </a:cubicBezTo>
                    <a:cubicBezTo>
                      <a:pt x="2229" y="1115"/>
                      <a:pt x="2237" y="1123"/>
                      <a:pt x="2246" y="1123"/>
                    </a:cubicBezTo>
                    <a:cubicBezTo>
                      <a:pt x="2256" y="1123"/>
                      <a:pt x="2264" y="1115"/>
                      <a:pt x="2264" y="1105"/>
                    </a:cubicBezTo>
                    <a:cubicBezTo>
                      <a:pt x="2264" y="1098"/>
                      <a:pt x="2259" y="1092"/>
                      <a:pt x="2252" y="1089"/>
                    </a:cubicBezTo>
                    <a:cubicBezTo>
                      <a:pt x="2252" y="1068"/>
                      <a:pt x="2252" y="1068"/>
                      <a:pt x="2252" y="1068"/>
                    </a:cubicBezTo>
                    <a:cubicBezTo>
                      <a:pt x="2252" y="1066"/>
                      <a:pt x="2251" y="1065"/>
                      <a:pt x="2250" y="1064"/>
                    </a:cubicBezTo>
                    <a:cubicBezTo>
                      <a:pt x="2227" y="1040"/>
                      <a:pt x="2227" y="1040"/>
                      <a:pt x="2227" y="1040"/>
                    </a:cubicBezTo>
                    <a:cubicBezTo>
                      <a:pt x="2230" y="1034"/>
                      <a:pt x="2229" y="1026"/>
                      <a:pt x="2224" y="1020"/>
                    </a:cubicBezTo>
                    <a:cubicBezTo>
                      <a:pt x="2217" y="1014"/>
                      <a:pt x="2206" y="1014"/>
                      <a:pt x="2199" y="1020"/>
                    </a:cubicBezTo>
                    <a:close/>
                    <a:moveTo>
                      <a:pt x="2422" y="967"/>
                    </a:moveTo>
                    <a:cubicBezTo>
                      <a:pt x="2421" y="966"/>
                      <a:pt x="2420" y="965"/>
                      <a:pt x="2418" y="965"/>
                    </a:cubicBezTo>
                    <a:cubicBezTo>
                      <a:pt x="2224" y="965"/>
                      <a:pt x="2224" y="965"/>
                      <a:pt x="2224" y="965"/>
                    </a:cubicBezTo>
                    <a:cubicBezTo>
                      <a:pt x="2222" y="965"/>
                      <a:pt x="2221" y="966"/>
                      <a:pt x="2220" y="967"/>
                    </a:cubicBezTo>
                    <a:cubicBezTo>
                      <a:pt x="2170" y="1017"/>
                      <a:pt x="2170" y="1017"/>
                      <a:pt x="2170" y="1017"/>
                    </a:cubicBezTo>
                    <a:cubicBezTo>
                      <a:pt x="2164" y="1014"/>
                      <a:pt x="2156" y="1015"/>
                      <a:pt x="2151" y="1020"/>
                    </a:cubicBezTo>
                    <a:cubicBezTo>
                      <a:pt x="2144" y="1027"/>
                      <a:pt x="2144" y="1038"/>
                      <a:pt x="2151" y="1044"/>
                    </a:cubicBezTo>
                    <a:cubicBezTo>
                      <a:pt x="2157" y="1051"/>
                      <a:pt x="2168" y="1051"/>
                      <a:pt x="2175" y="1044"/>
                    </a:cubicBezTo>
                    <a:cubicBezTo>
                      <a:pt x="2180" y="1039"/>
                      <a:pt x="2181" y="1031"/>
                      <a:pt x="2178" y="1025"/>
                    </a:cubicBezTo>
                    <a:cubicBezTo>
                      <a:pt x="2226" y="977"/>
                      <a:pt x="2226" y="977"/>
                      <a:pt x="2226" y="977"/>
                    </a:cubicBezTo>
                    <a:cubicBezTo>
                      <a:pt x="2416" y="977"/>
                      <a:pt x="2416" y="977"/>
                      <a:pt x="2416" y="977"/>
                    </a:cubicBezTo>
                    <a:cubicBezTo>
                      <a:pt x="2499" y="1060"/>
                      <a:pt x="2499" y="1060"/>
                      <a:pt x="2499" y="1060"/>
                    </a:cubicBezTo>
                    <a:cubicBezTo>
                      <a:pt x="2499" y="1114"/>
                      <a:pt x="2499" y="1114"/>
                      <a:pt x="2499" y="1114"/>
                    </a:cubicBezTo>
                    <a:cubicBezTo>
                      <a:pt x="2490" y="1123"/>
                      <a:pt x="2490" y="1123"/>
                      <a:pt x="2490" y="1123"/>
                    </a:cubicBezTo>
                    <a:cubicBezTo>
                      <a:pt x="2483" y="1120"/>
                      <a:pt x="2476" y="1121"/>
                      <a:pt x="2470" y="1127"/>
                    </a:cubicBezTo>
                    <a:cubicBezTo>
                      <a:pt x="2464" y="1133"/>
                      <a:pt x="2464" y="1144"/>
                      <a:pt x="2470" y="1151"/>
                    </a:cubicBezTo>
                    <a:cubicBezTo>
                      <a:pt x="2477" y="1158"/>
                      <a:pt x="2488" y="1158"/>
                      <a:pt x="2495" y="1151"/>
                    </a:cubicBezTo>
                    <a:cubicBezTo>
                      <a:pt x="2500" y="1146"/>
                      <a:pt x="2501" y="1138"/>
                      <a:pt x="2498" y="1131"/>
                    </a:cubicBezTo>
                    <a:cubicBezTo>
                      <a:pt x="2509" y="1120"/>
                      <a:pt x="2509" y="1120"/>
                      <a:pt x="2509" y="1120"/>
                    </a:cubicBezTo>
                    <a:cubicBezTo>
                      <a:pt x="2510" y="1119"/>
                      <a:pt x="2511" y="1118"/>
                      <a:pt x="2511" y="1116"/>
                    </a:cubicBezTo>
                    <a:cubicBezTo>
                      <a:pt x="2511" y="1058"/>
                      <a:pt x="2511" y="1058"/>
                      <a:pt x="2511" y="1058"/>
                    </a:cubicBezTo>
                    <a:cubicBezTo>
                      <a:pt x="2511" y="1056"/>
                      <a:pt x="2510" y="1055"/>
                      <a:pt x="2509" y="1054"/>
                    </a:cubicBezTo>
                    <a:lnTo>
                      <a:pt x="2422" y="967"/>
                    </a:lnTo>
                    <a:close/>
                    <a:moveTo>
                      <a:pt x="2366" y="1277"/>
                    </a:moveTo>
                    <a:cubicBezTo>
                      <a:pt x="2366" y="1250"/>
                      <a:pt x="2366" y="1250"/>
                      <a:pt x="2366" y="1250"/>
                    </a:cubicBezTo>
                    <a:cubicBezTo>
                      <a:pt x="2366" y="1248"/>
                      <a:pt x="2365" y="1247"/>
                      <a:pt x="2364" y="1246"/>
                    </a:cubicBezTo>
                    <a:cubicBezTo>
                      <a:pt x="2321" y="1203"/>
                      <a:pt x="2321" y="1203"/>
                      <a:pt x="2321" y="1203"/>
                    </a:cubicBezTo>
                    <a:cubicBezTo>
                      <a:pt x="2324" y="1196"/>
                      <a:pt x="2323" y="1189"/>
                      <a:pt x="2318" y="1183"/>
                    </a:cubicBezTo>
                    <a:cubicBezTo>
                      <a:pt x="2311" y="1176"/>
                      <a:pt x="2300" y="1176"/>
                      <a:pt x="2293" y="1183"/>
                    </a:cubicBezTo>
                    <a:cubicBezTo>
                      <a:pt x="2286" y="1190"/>
                      <a:pt x="2286" y="1201"/>
                      <a:pt x="2293" y="1208"/>
                    </a:cubicBezTo>
                    <a:cubicBezTo>
                      <a:pt x="2298" y="1213"/>
                      <a:pt x="2306" y="1214"/>
                      <a:pt x="2313" y="1211"/>
                    </a:cubicBezTo>
                    <a:cubicBezTo>
                      <a:pt x="2354" y="1252"/>
                      <a:pt x="2354" y="1252"/>
                      <a:pt x="2354" y="1252"/>
                    </a:cubicBezTo>
                    <a:cubicBezTo>
                      <a:pt x="2354" y="1277"/>
                      <a:pt x="2354" y="1277"/>
                      <a:pt x="2354" y="1277"/>
                    </a:cubicBezTo>
                    <a:cubicBezTo>
                      <a:pt x="2347" y="1279"/>
                      <a:pt x="2343" y="1285"/>
                      <a:pt x="2343" y="1293"/>
                    </a:cubicBezTo>
                    <a:cubicBezTo>
                      <a:pt x="2343" y="1302"/>
                      <a:pt x="2350" y="1310"/>
                      <a:pt x="2360" y="1310"/>
                    </a:cubicBezTo>
                    <a:cubicBezTo>
                      <a:pt x="2369" y="1310"/>
                      <a:pt x="2377" y="1302"/>
                      <a:pt x="2377" y="1293"/>
                    </a:cubicBezTo>
                    <a:cubicBezTo>
                      <a:pt x="2377" y="1285"/>
                      <a:pt x="2372" y="1279"/>
                      <a:pt x="2366" y="1277"/>
                    </a:cubicBezTo>
                    <a:close/>
                    <a:moveTo>
                      <a:pt x="2627" y="1169"/>
                    </a:moveTo>
                    <a:cubicBezTo>
                      <a:pt x="2678" y="1154"/>
                      <a:pt x="2678" y="1154"/>
                      <a:pt x="2678" y="1154"/>
                    </a:cubicBezTo>
                    <a:cubicBezTo>
                      <a:pt x="2678" y="1137"/>
                      <a:pt x="2678" y="1137"/>
                      <a:pt x="2678" y="1137"/>
                    </a:cubicBezTo>
                    <a:cubicBezTo>
                      <a:pt x="2678" y="1120"/>
                      <a:pt x="2678" y="1120"/>
                      <a:pt x="2678" y="1120"/>
                    </a:cubicBezTo>
                    <a:cubicBezTo>
                      <a:pt x="2627" y="1106"/>
                      <a:pt x="2627" y="1106"/>
                      <a:pt x="2627" y="1106"/>
                    </a:cubicBezTo>
                    <a:cubicBezTo>
                      <a:pt x="2626" y="1095"/>
                      <a:pt x="2624" y="1085"/>
                      <a:pt x="2622" y="1074"/>
                    </a:cubicBezTo>
                    <a:cubicBezTo>
                      <a:pt x="2666" y="1045"/>
                      <a:pt x="2666" y="1045"/>
                      <a:pt x="2666" y="1045"/>
                    </a:cubicBezTo>
                    <a:cubicBezTo>
                      <a:pt x="2661" y="1028"/>
                      <a:pt x="2661" y="1028"/>
                      <a:pt x="2661" y="1028"/>
                    </a:cubicBezTo>
                    <a:cubicBezTo>
                      <a:pt x="2656" y="1012"/>
                      <a:pt x="2656" y="1012"/>
                      <a:pt x="2656" y="1012"/>
                    </a:cubicBezTo>
                    <a:cubicBezTo>
                      <a:pt x="2603" y="1014"/>
                      <a:pt x="2603" y="1014"/>
                      <a:pt x="2603" y="1014"/>
                    </a:cubicBezTo>
                    <a:cubicBezTo>
                      <a:pt x="2598" y="1005"/>
                      <a:pt x="2593" y="995"/>
                      <a:pt x="2588" y="986"/>
                    </a:cubicBezTo>
                    <a:cubicBezTo>
                      <a:pt x="2621" y="944"/>
                      <a:pt x="2621" y="944"/>
                      <a:pt x="2621" y="944"/>
                    </a:cubicBezTo>
                    <a:cubicBezTo>
                      <a:pt x="2611" y="930"/>
                      <a:pt x="2611" y="930"/>
                      <a:pt x="2611" y="930"/>
                    </a:cubicBezTo>
                    <a:cubicBezTo>
                      <a:pt x="2601" y="917"/>
                      <a:pt x="2601" y="917"/>
                      <a:pt x="2601" y="917"/>
                    </a:cubicBezTo>
                    <a:cubicBezTo>
                      <a:pt x="2551" y="935"/>
                      <a:pt x="2551" y="935"/>
                      <a:pt x="2551" y="935"/>
                    </a:cubicBezTo>
                    <a:cubicBezTo>
                      <a:pt x="2548" y="931"/>
                      <a:pt x="2544" y="927"/>
                      <a:pt x="2540" y="923"/>
                    </a:cubicBezTo>
                    <a:cubicBezTo>
                      <a:pt x="2536" y="920"/>
                      <a:pt x="2532" y="916"/>
                      <a:pt x="2528" y="912"/>
                    </a:cubicBezTo>
                    <a:cubicBezTo>
                      <a:pt x="2547" y="862"/>
                      <a:pt x="2547" y="862"/>
                      <a:pt x="2547" y="862"/>
                    </a:cubicBezTo>
                    <a:cubicBezTo>
                      <a:pt x="2533" y="852"/>
                      <a:pt x="2533" y="852"/>
                      <a:pt x="2533" y="852"/>
                    </a:cubicBezTo>
                    <a:cubicBezTo>
                      <a:pt x="2520" y="843"/>
                      <a:pt x="2520" y="843"/>
                      <a:pt x="2520" y="843"/>
                    </a:cubicBezTo>
                    <a:cubicBezTo>
                      <a:pt x="2478" y="875"/>
                      <a:pt x="2478" y="875"/>
                      <a:pt x="2478" y="875"/>
                    </a:cubicBezTo>
                    <a:cubicBezTo>
                      <a:pt x="2469" y="870"/>
                      <a:pt x="2459" y="865"/>
                      <a:pt x="2449" y="861"/>
                    </a:cubicBezTo>
                    <a:cubicBezTo>
                      <a:pt x="2451" y="808"/>
                      <a:pt x="2451" y="808"/>
                      <a:pt x="2451" y="808"/>
                    </a:cubicBezTo>
                    <a:cubicBezTo>
                      <a:pt x="2435" y="802"/>
                      <a:pt x="2435" y="802"/>
                      <a:pt x="2435" y="802"/>
                    </a:cubicBezTo>
                    <a:cubicBezTo>
                      <a:pt x="2419" y="797"/>
                      <a:pt x="2419" y="797"/>
                      <a:pt x="2419" y="797"/>
                    </a:cubicBezTo>
                    <a:cubicBezTo>
                      <a:pt x="2389" y="841"/>
                      <a:pt x="2389" y="841"/>
                      <a:pt x="2389" y="841"/>
                    </a:cubicBezTo>
                    <a:cubicBezTo>
                      <a:pt x="2379" y="839"/>
                      <a:pt x="2368" y="838"/>
                      <a:pt x="2358" y="836"/>
                    </a:cubicBezTo>
                    <a:cubicBezTo>
                      <a:pt x="2343" y="785"/>
                      <a:pt x="2343" y="785"/>
                      <a:pt x="2343" y="785"/>
                    </a:cubicBezTo>
                    <a:cubicBezTo>
                      <a:pt x="2326" y="785"/>
                      <a:pt x="2326" y="785"/>
                      <a:pt x="2326" y="785"/>
                    </a:cubicBezTo>
                    <a:cubicBezTo>
                      <a:pt x="2309" y="785"/>
                      <a:pt x="2309" y="785"/>
                      <a:pt x="2309" y="785"/>
                    </a:cubicBezTo>
                    <a:cubicBezTo>
                      <a:pt x="2295" y="836"/>
                      <a:pt x="2295" y="836"/>
                      <a:pt x="2295" y="836"/>
                    </a:cubicBezTo>
                    <a:cubicBezTo>
                      <a:pt x="2284" y="838"/>
                      <a:pt x="2274" y="839"/>
                      <a:pt x="2263" y="841"/>
                    </a:cubicBezTo>
                    <a:cubicBezTo>
                      <a:pt x="2234" y="797"/>
                      <a:pt x="2234" y="797"/>
                      <a:pt x="2234" y="797"/>
                    </a:cubicBezTo>
                    <a:cubicBezTo>
                      <a:pt x="2218" y="802"/>
                      <a:pt x="2218" y="802"/>
                      <a:pt x="2218" y="802"/>
                    </a:cubicBezTo>
                    <a:cubicBezTo>
                      <a:pt x="2201" y="808"/>
                      <a:pt x="2201" y="808"/>
                      <a:pt x="2201" y="808"/>
                    </a:cubicBezTo>
                    <a:cubicBezTo>
                      <a:pt x="2204" y="861"/>
                      <a:pt x="2204" y="861"/>
                      <a:pt x="2204" y="861"/>
                    </a:cubicBezTo>
                    <a:cubicBezTo>
                      <a:pt x="2194" y="865"/>
                      <a:pt x="2184" y="870"/>
                      <a:pt x="2175" y="875"/>
                    </a:cubicBezTo>
                    <a:cubicBezTo>
                      <a:pt x="2133" y="843"/>
                      <a:pt x="2133" y="843"/>
                      <a:pt x="2133" y="843"/>
                    </a:cubicBezTo>
                    <a:cubicBezTo>
                      <a:pt x="2119" y="852"/>
                      <a:pt x="2119" y="852"/>
                      <a:pt x="2119" y="852"/>
                    </a:cubicBezTo>
                    <a:cubicBezTo>
                      <a:pt x="2106" y="862"/>
                      <a:pt x="2106" y="862"/>
                      <a:pt x="2106" y="862"/>
                    </a:cubicBezTo>
                    <a:cubicBezTo>
                      <a:pt x="2124" y="912"/>
                      <a:pt x="2124" y="912"/>
                      <a:pt x="2124" y="912"/>
                    </a:cubicBezTo>
                    <a:cubicBezTo>
                      <a:pt x="2120" y="916"/>
                      <a:pt x="2116" y="920"/>
                      <a:pt x="2113" y="923"/>
                    </a:cubicBezTo>
                    <a:cubicBezTo>
                      <a:pt x="2109" y="927"/>
                      <a:pt x="2105" y="931"/>
                      <a:pt x="2101" y="935"/>
                    </a:cubicBezTo>
                    <a:cubicBezTo>
                      <a:pt x="2052" y="917"/>
                      <a:pt x="2052" y="917"/>
                      <a:pt x="2052" y="917"/>
                    </a:cubicBezTo>
                    <a:cubicBezTo>
                      <a:pt x="2042" y="930"/>
                      <a:pt x="2042" y="930"/>
                      <a:pt x="2042" y="930"/>
                    </a:cubicBezTo>
                    <a:cubicBezTo>
                      <a:pt x="2032" y="944"/>
                      <a:pt x="2032" y="944"/>
                      <a:pt x="2032" y="944"/>
                    </a:cubicBezTo>
                    <a:cubicBezTo>
                      <a:pt x="2065" y="986"/>
                      <a:pt x="2065" y="986"/>
                      <a:pt x="2065" y="986"/>
                    </a:cubicBezTo>
                    <a:cubicBezTo>
                      <a:pt x="2059" y="995"/>
                      <a:pt x="2054" y="1005"/>
                      <a:pt x="2050" y="1014"/>
                    </a:cubicBezTo>
                    <a:cubicBezTo>
                      <a:pt x="1997" y="1012"/>
                      <a:pt x="1997" y="1012"/>
                      <a:pt x="1997" y="1012"/>
                    </a:cubicBezTo>
                    <a:cubicBezTo>
                      <a:pt x="1992" y="1028"/>
                      <a:pt x="1992" y="1028"/>
                      <a:pt x="1992" y="1028"/>
                    </a:cubicBezTo>
                    <a:cubicBezTo>
                      <a:pt x="1986" y="1045"/>
                      <a:pt x="1986" y="1045"/>
                      <a:pt x="1986" y="1045"/>
                    </a:cubicBezTo>
                    <a:cubicBezTo>
                      <a:pt x="2031" y="1074"/>
                      <a:pt x="2031" y="1074"/>
                      <a:pt x="2031" y="1074"/>
                    </a:cubicBezTo>
                    <a:cubicBezTo>
                      <a:pt x="2028" y="1085"/>
                      <a:pt x="2027" y="1095"/>
                      <a:pt x="2026" y="1106"/>
                    </a:cubicBezTo>
                    <a:cubicBezTo>
                      <a:pt x="1974" y="1120"/>
                      <a:pt x="1974" y="1120"/>
                      <a:pt x="1974" y="1120"/>
                    </a:cubicBezTo>
                    <a:cubicBezTo>
                      <a:pt x="1974" y="1137"/>
                      <a:pt x="1974" y="1137"/>
                      <a:pt x="1974" y="1137"/>
                    </a:cubicBezTo>
                    <a:cubicBezTo>
                      <a:pt x="1974" y="1154"/>
                      <a:pt x="1974" y="1154"/>
                      <a:pt x="1974" y="1154"/>
                    </a:cubicBezTo>
                    <a:cubicBezTo>
                      <a:pt x="2026" y="1169"/>
                      <a:pt x="2026" y="1169"/>
                      <a:pt x="2026" y="1169"/>
                    </a:cubicBezTo>
                    <a:cubicBezTo>
                      <a:pt x="2027" y="1179"/>
                      <a:pt x="2028" y="1190"/>
                      <a:pt x="2031" y="1200"/>
                    </a:cubicBezTo>
                    <a:cubicBezTo>
                      <a:pt x="1986" y="1230"/>
                      <a:pt x="1986" y="1230"/>
                      <a:pt x="1986" y="1230"/>
                    </a:cubicBezTo>
                    <a:cubicBezTo>
                      <a:pt x="1992" y="1246"/>
                      <a:pt x="1992" y="1246"/>
                      <a:pt x="1992" y="1246"/>
                    </a:cubicBezTo>
                    <a:cubicBezTo>
                      <a:pt x="1997" y="1262"/>
                      <a:pt x="1997" y="1262"/>
                      <a:pt x="1997" y="1262"/>
                    </a:cubicBezTo>
                    <a:cubicBezTo>
                      <a:pt x="2050" y="1260"/>
                      <a:pt x="2050" y="1260"/>
                      <a:pt x="2050" y="1260"/>
                    </a:cubicBezTo>
                    <a:cubicBezTo>
                      <a:pt x="2054" y="1270"/>
                      <a:pt x="2059" y="1279"/>
                      <a:pt x="2065" y="1289"/>
                    </a:cubicBezTo>
                    <a:cubicBezTo>
                      <a:pt x="2032" y="1330"/>
                      <a:pt x="2032" y="1330"/>
                      <a:pt x="2032" y="1330"/>
                    </a:cubicBezTo>
                    <a:cubicBezTo>
                      <a:pt x="2042" y="1344"/>
                      <a:pt x="2042" y="1344"/>
                      <a:pt x="2042" y="1344"/>
                    </a:cubicBezTo>
                    <a:cubicBezTo>
                      <a:pt x="2052" y="1358"/>
                      <a:pt x="2052" y="1358"/>
                      <a:pt x="2052" y="1358"/>
                    </a:cubicBezTo>
                    <a:cubicBezTo>
                      <a:pt x="2101" y="1339"/>
                      <a:pt x="2101" y="1339"/>
                      <a:pt x="2101" y="1339"/>
                    </a:cubicBezTo>
                    <a:cubicBezTo>
                      <a:pt x="2105" y="1343"/>
                      <a:pt x="2109" y="1347"/>
                      <a:pt x="2113" y="1351"/>
                    </a:cubicBezTo>
                    <a:cubicBezTo>
                      <a:pt x="2116" y="1355"/>
                      <a:pt x="2120" y="1358"/>
                      <a:pt x="2124" y="1362"/>
                    </a:cubicBezTo>
                    <a:cubicBezTo>
                      <a:pt x="2106" y="1412"/>
                      <a:pt x="2106" y="1412"/>
                      <a:pt x="2106" y="1412"/>
                    </a:cubicBezTo>
                    <a:cubicBezTo>
                      <a:pt x="2119" y="1422"/>
                      <a:pt x="2119" y="1422"/>
                      <a:pt x="2119" y="1422"/>
                    </a:cubicBezTo>
                    <a:cubicBezTo>
                      <a:pt x="2133" y="1432"/>
                      <a:pt x="2133" y="1432"/>
                      <a:pt x="2133" y="1432"/>
                    </a:cubicBezTo>
                    <a:cubicBezTo>
                      <a:pt x="2175" y="1399"/>
                      <a:pt x="2175" y="1399"/>
                      <a:pt x="2175" y="1399"/>
                    </a:cubicBezTo>
                    <a:cubicBezTo>
                      <a:pt x="2184" y="1404"/>
                      <a:pt x="2194" y="1409"/>
                      <a:pt x="2204" y="1414"/>
                    </a:cubicBezTo>
                    <a:cubicBezTo>
                      <a:pt x="2201" y="1467"/>
                      <a:pt x="2201" y="1467"/>
                      <a:pt x="2201" y="1467"/>
                    </a:cubicBezTo>
                    <a:cubicBezTo>
                      <a:pt x="2218" y="1472"/>
                      <a:pt x="2218" y="1472"/>
                      <a:pt x="2218" y="1472"/>
                    </a:cubicBezTo>
                    <a:cubicBezTo>
                      <a:pt x="2234" y="1477"/>
                      <a:pt x="2234" y="1477"/>
                      <a:pt x="2234" y="1477"/>
                    </a:cubicBezTo>
                    <a:cubicBezTo>
                      <a:pt x="2263" y="1433"/>
                      <a:pt x="2263" y="1433"/>
                      <a:pt x="2263" y="1433"/>
                    </a:cubicBezTo>
                    <a:cubicBezTo>
                      <a:pt x="2274" y="1435"/>
                      <a:pt x="2284" y="1437"/>
                      <a:pt x="2295" y="1438"/>
                    </a:cubicBezTo>
                    <a:cubicBezTo>
                      <a:pt x="2309" y="1489"/>
                      <a:pt x="2309" y="1489"/>
                      <a:pt x="2309" y="1489"/>
                    </a:cubicBezTo>
                    <a:cubicBezTo>
                      <a:pt x="2326" y="1489"/>
                      <a:pt x="2326" y="1489"/>
                      <a:pt x="2326" y="1489"/>
                    </a:cubicBezTo>
                    <a:cubicBezTo>
                      <a:pt x="2343" y="1489"/>
                      <a:pt x="2343" y="1489"/>
                      <a:pt x="2343" y="1489"/>
                    </a:cubicBezTo>
                    <a:cubicBezTo>
                      <a:pt x="2358" y="1438"/>
                      <a:pt x="2358" y="1438"/>
                      <a:pt x="2358" y="1438"/>
                    </a:cubicBezTo>
                    <a:cubicBezTo>
                      <a:pt x="2368" y="1437"/>
                      <a:pt x="2379" y="1435"/>
                      <a:pt x="2389" y="1433"/>
                    </a:cubicBezTo>
                    <a:cubicBezTo>
                      <a:pt x="2419" y="1477"/>
                      <a:pt x="2419" y="1477"/>
                      <a:pt x="2419" y="1477"/>
                    </a:cubicBezTo>
                    <a:cubicBezTo>
                      <a:pt x="2435" y="1472"/>
                      <a:pt x="2435" y="1472"/>
                      <a:pt x="2435" y="1472"/>
                    </a:cubicBezTo>
                    <a:cubicBezTo>
                      <a:pt x="2451" y="1467"/>
                      <a:pt x="2451" y="1467"/>
                      <a:pt x="2451" y="1467"/>
                    </a:cubicBezTo>
                    <a:cubicBezTo>
                      <a:pt x="2449" y="1414"/>
                      <a:pt x="2449" y="1414"/>
                      <a:pt x="2449" y="1414"/>
                    </a:cubicBezTo>
                    <a:cubicBezTo>
                      <a:pt x="2459" y="1409"/>
                      <a:pt x="2469" y="1404"/>
                      <a:pt x="2478" y="1399"/>
                    </a:cubicBezTo>
                    <a:cubicBezTo>
                      <a:pt x="2520" y="1432"/>
                      <a:pt x="2520" y="1432"/>
                      <a:pt x="2520" y="1432"/>
                    </a:cubicBezTo>
                    <a:cubicBezTo>
                      <a:pt x="2533" y="1422"/>
                      <a:pt x="2533" y="1422"/>
                      <a:pt x="2533" y="1422"/>
                    </a:cubicBezTo>
                    <a:cubicBezTo>
                      <a:pt x="2547" y="1412"/>
                      <a:pt x="2547" y="1412"/>
                      <a:pt x="2547" y="1412"/>
                    </a:cubicBezTo>
                    <a:cubicBezTo>
                      <a:pt x="2528" y="1362"/>
                      <a:pt x="2528" y="1362"/>
                      <a:pt x="2528" y="1362"/>
                    </a:cubicBezTo>
                    <a:cubicBezTo>
                      <a:pt x="2532" y="1358"/>
                      <a:pt x="2536" y="1355"/>
                      <a:pt x="2540" y="1351"/>
                    </a:cubicBezTo>
                    <a:cubicBezTo>
                      <a:pt x="2544" y="1347"/>
                      <a:pt x="2548" y="1343"/>
                      <a:pt x="2551" y="1339"/>
                    </a:cubicBezTo>
                    <a:cubicBezTo>
                      <a:pt x="2601" y="1358"/>
                      <a:pt x="2601" y="1358"/>
                      <a:pt x="2601" y="1358"/>
                    </a:cubicBezTo>
                    <a:cubicBezTo>
                      <a:pt x="2611" y="1344"/>
                      <a:pt x="2611" y="1344"/>
                      <a:pt x="2611" y="1344"/>
                    </a:cubicBezTo>
                    <a:cubicBezTo>
                      <a:pt x="2621" y="1330"/>
                      <a:pt x="2621" y="1330"/>
                      <a:pt x="2621" y="1330"/>
                    </a:cubicBezTo>
                    <a:cubicBezTo>
                      <a:pt x="2588" y="1289"/>
                      <a:pt x="2588" y="1289"/>
                      <a:pt x="2588" y="1289"/>
                    </a:cubicBezTo>
                    <a:cubicBezTo>
                      <a:pt x="2593" y="1279"/>
                      <a:pt x="2598" y="1270"/>
                      <a:pt x="2603" y="1260"/>
                    </a:cubicBezTo>
                    <a:cubicBezTo>
                      <a:pt x="2656" y="1262"/>
                      <a:pt x="2656" y="1262"/>
                      <a:pt x="2656" y="1262"/>
                    </a:cubicBezTo>
                    <a:cubicBezTo>
                      <a:pt x="2661" y="1246"/>
                      <a:pt x="2661" y="1246"/>
                      <a:pt x="2661" y="1246"/>
                    </a:cubicBezTo>
                    <a:cubicBezTo>
                      <a:pt x="2666" y="1230"/>
                      <a:pt x="2666" y="1230"/>
                      <a:pt x="2666" y="1230"/>
                    </a:cubicBezTo>
                    <a:cubicBezTo>
                      <a:pt x="2622" y="1200"/>
                      <a:pt x="2622" y="1200"/>
                      <a:pt x="2622" y="1200"/>
                    </a:cubicBezTo>
                    <a:cubicBezTo>
                      <a:pt x="2624" y="1190"/>
                      <a:pt x="2626" y="1179"/>
                      <a:pt x="2627" y="1169"/>
                    </a:cubicBezTo>
                    <a:close/>
                    <a:moveTo>
                      <a:pt x="2326" y="1405"/>
                    </a:moveTo>
                    <a:cubicBezTo>
                      <a:pt x="2178" y="1405"/>
                      <a:pt x="2059" y="1285"/>
                      <a:pt x="2059" y="1137"/>
                    </a:cubicBezTo>
                    <a:cubicBezTo>
                      <a:pt x="2059" y="989"/>
                      <a:pt x="2178" y="869"/>
                      <a:pt x="2326" y="869"/>
                    </a:cubicBezTo>
                    <a:cubicBezTo>
                      <a:pt x="2474" y="869"/>
                      <a:pt x="2594" y="989"/>
                      <a:pt x="2594" y="1137"/>
                    </a:cubicBezTo>
                    <a:cubicBezTo>
                      <a:pt x="2594" y="1285"/>
                      <a:pt x="2474" y="1405"/>
                      <a:pt x="2326" y="1405"/>
                    </a:cubicBezTo>
                    <a:close/>
                    <a:moveTo>
                      <a:pt x="2255" y="992"/>
                    </a:moveTo>
                    <a:cubicBezTo>
                      <a:pt x="2248" y="985"/>
                      <a:pt x="2237" y="985"/>
                      <a:pt x="2231" y="992"/>
                    </a:cubicBezTo>
                    <a:cubicBezTo>
                      <a:pt x="2224" y="998"/>
                      <a:pt x="2224" y="1009"/>
                      <a:pt x="2231" y="1016"/>
                    </a:cubicBezTo>
                    <a:cubicBezTo>
                      <a:pt x="2236" y="1021"/>
                      <a:pt x="2244" y="1022"/>
                      <a:pt x="2250" y="1019"/>
                    </a:cubicBezTo>
                    <a:cubicBezTo>
                      <a:pt x="2292" y="1061"/>
                      <a:pt x="2292" y="1061"/>
                      <a:pt x="2292" y="1061"/>
                    </a:cubicBezTo>
                    <a:cubicBezTo>
                      <a:pt x="2293" y="1062"/>
                      <a:pt x="2295" y="1063"/>
                      <a:pt x="2296" y="1063"/>
                    </a:cubicBezTo>
                    <a:cubicBezTo>
                      <a:pt x="2331" y="1063"/>
                      <a:pt x="2331" y="1063"/>
                      <a:pt x="2331" y="1063"/>
                    </a:cubicBezTo>
                    <a:cubicBezTo>
                      <a:pt x="2334" y="1070"/>
                      <a:pt x="2340" y="1075"/>
                      <a:pt x="2348" y="1075"/>
                    </a:cubicBezTo>
                    <a:cubicBezTo>
                      <a:pt x="2357" y="1075"/>
                      <a:pt x="2365" y="1067"/>
                      <a:pt x="2365" y="1057"/>
                    </a:cubicBezTo>
                    <a:cubicBezTo>
                      <a:pt x="2365" y="1048"/>
                      <a:pt x="2357" y="1040"/>
                      <a:pt x="2348" y="1040"/>
                    </a:cubicBezTo>
                    <a:cubicBezTo>
                      <a:pt x="2340" y="1040"/>
                      <a:pt x="2334" y="1045"/>
                      <a:pt x="2331" y="1052"/>
                    </a:cubicBezTo>
                    <a:cubicBezTo>
                      <a:pt x="2299" y="1052"/>
                      <a:pt x="2299" y="1052"/>
                      <a:pt x="2299" y="1052"/>
                    </a:cubicBezTo>
                    <a:cubicBezTo>
                      <a:pt x="2259" y="1011"/>
                      <a:pt x="2259" y="1011"/>
                      <a:pt x="2259" y="1011"/>
                    </a:cubicBezTo>
                    <a:cubicBezTo>
                      <a:pt x="2262" y="1005"/>
                      <a:pt x="2260" y="997"/>
                      <a:pt x="2255" y="992"/>
                    </a:cubicBezTo>
                    <a:close/>
                    <a:moveTo>
                      <a:pt x="2186" y="1092"/>
                    </a:moveTo>
                    <a:cubicBezTo>
                      <a:pt x="2180" y="1085"/>
                      <a:pt x="2169" y="1085"/>
                      <a:pt x="2162" y="1092"/>
                    </a:cubicBezTo>
                    <a:cubicBezTo>
                      <a:pt x="2155" y="1099"/>
                      <a:pt x="2155" y="1110"/>
                      <a:pt x="2162" y="1117"/>
                    </a:cubicBezTo>
                    <a:cubicBezTo>
                      <a:pt x="2167" y="1122"/>
                      <a:pt x="2175" y="1123"/>
                      <a:pt x="2182" y="1120"/>
                    </a:cubicBezTo>
                    <a:cubicBezTo>
                      <a:pt x="2209" y="1147"/>
                      <a:pt x="2209" y="1147"/>
                      <a:pt x="2209" y="1147"/>
                    </a:cubicBezTo>
                    <a:cubicBezTo>
                      <a:pt x="2210" y="1148"/>
                      <a:pt x="2211" y="1149"/>
                      <a:pt x="2213" y="1149"/>
                    </a:cubicBezTo>
                    <a:cubicBezTo>
                      <a:pt x="2274" y="1149"/>
                      <a:pt x="2274" y="1149"/>
                      <a:pt x="2274" y="1149"/>
                    </a:cubicBezTo>
                    <a:cubicBezTo>
                      <a:pt x="2275" y="1149"/>
                      <a:pt x="2277" y="1148"/>
                      <a:pt x="2278" y="1147"/>
                    </a:cubicBezTo>
                    <a:cubicBezTo>
                      <a:pt x="2304" y="1121"/>
                      <a:pt x="2304" y="1121"/>
                      <a:pt x="2304" y="1121"/>
                    </a:cubicBezTo>
                    <a:cubicBezTo>
                      <a:pt x="2310" y="1124"/>
                      <a:pt x="2318" y="1123"/>
                      <a:pt x="2323" y="1118"/>
                    </a:cubicBezTo>
                    <a:cubicBezTo>
                      <a:pt x="2330" y="1111"/>
                      <a:pt x="2330" y="1100"/>
                      <a:pt x="2323" y="1093"/>
                    </a:cubicBezTo>
                    <a:cubicBezTo>
                      <a:pt x="2317" y="1086"/>
                      <a:pt x="2306" y="1086"/>
                      <a:pt x="2299" y="1093"/>
                    </a:cubicBezTo>
                    <a:cubicBezTo>
                      <a:pt x="2294" y="1099"/>
                      <a:pt x="2293" y="1106"/>
                      <a:pt x="2296" y="1113"/>
                    </a:cubicBezTo>
                    <a:cubicBezTo>
                      <a:pt x="2271" y="1137"/>
                      <a:pt x="2271" y="1137"/>
                      <a:pt x="2271" y="1137"/>
                    </a:cubicBezTo>
                    <a:cubicBezTo>
                      <a:pt x="2215" y="1137"/>
                      <a:pt x="2215" y="1137"/>
                      <a:pt x="2215" y="1137"/>
                    </a:cubicBezTo>
                    <a:cubicBezTo>
                      <a:pt x="2190" y="1112"/>
                      <a:pt x="2190" y="1112"/>
                      <a:pt x="2190" y="1112"/>
                    </a:cubicBezTo>
                    <a:cubicBezTo>
                      <a:pt x="2193" y="1105"/>
                      <a:pt x="2192" y="1098"/>
                      <a:pt x="2186" y="1092"/>
                    </a:cubicBezTo>
                    <a:close/>
                    <a:moveTo>
                      <a:pt x="2271" y="1161"/>
                    </a:moveTo>
                    <a:cubicBezTo>
                      <a:pt x="2263" y="1161"/>
                      <a:pt x="2257" y="1166"/>
                      <a:pt x="2254" y="1172"/>
                    </a:cubicBezTo>
                    <a:cubicBezTo>
                      <a:pt x="2188" y="1172"/>
                      <a:pt x="2188" y="1172"/>
                      <a:pt x="2188" y="1172"/>
                    </a:cubicBezTo>
                    <a:cubicBezTo>
                      <a:pt x="2144" y="1128"/>
                      <a:pt x="2144" y="1128"/>
                      <a:pt x="2144" y="1128"/>
                    </a:cubicBezTo>
                    <a:cubicBezTo>
                      <a:pt x="2144" y="1086"/>
                      <a:pt x="2144" y="1086"/>
                      <a:pt x="2144" y="1086"/>
                    </a:cubicBezTo>
                    <a:cubicBezTo>
                      <a:pt x="2150" y="1084"/>
                      <a:pt x="2155" y="1078"/>
                      <a:pt x="2155" y="1070"/>
                    </a:cubicBezTo>
                    <a:cubicBezTo>
                      <a:pt x="2155" y="1061"/>
                      <a:pt x="2147" y="1053"/>
                      <a:pt x="2138" y="1053"/>
                    </a:cubicBezTo>
                    <a:cubicBezTo>
                      <a:pt x="2128" y="1053"/>
                      <a:pt x="2121" y="1061"/>
                      <a:pt x="2121" y="1070"/>
                    </a:cubicBezTo>
                    <a:cubicBezTo>
                      <a:pt x="2121" y="1078"/>
                      <a:pt x="2125" y="1084"/>
                      <a:pt x="2132" y="1086"/>
                    </a:cubicBezTo>
                    <a:cubicBezTo>
                      <a:pt x="2132" y="1131"/>
                      <a:pt x="2132" y="1131"/>
                      <a:pt x="2132" y="1131"/>
                    </a:cubicBezTo>
                    <a:cubicBezTo>
                      <a:pt x="2132" y="1132"/>
                      <a:pt x="2133" y="1133"/>
                      <a:pt x="2134" y="1135"/>
                    </a:cubicBezTo>
                    <a:cubicBezTo>
                      <a:pt x="2181" y="1182"/>
                      <a:pt x="2181" y="1182"/>
                      <a:pt x="2181" y="1182"/>
                    </a:cubicBezTo>
                    <a:cubicBezTo>
                      <a:pt x="2183" y="1183"/>
                      <a:pt x="2184" y="1184"/>
                      <a:pt x="2186" y="1184"/>
                    </a:cubicBezTo>
                    <a:cubicBezTo>
                      <a:pt x="2254" y="1184"/>
                      <a:pt x="2254" y="1184"/>
                      <a:pt x="2254" y="1184"/>
                    </a:cubicBezTo>
                    <a:cubicBezTo>
                      <a:pt x="2257" y="1191"/>
                      <a:pt x="2263" y="1196"/>
                      <a:pt x="2271" y="1196"/>
                    </a:cubicBezTo>
                    <a:cubicBezTo>
                      <a:pt x="2280" y="1196"/>
                      <a:pt x="2288" y="1188"/>
                      <a:pt x="2288" y="1178"/>
                    </a:cubicBezTo>
                    <a:cubicBezTo>
                      <a:pt x="2288" y="1169"/>
                      <a:pt x="2280" y="1161"/>
                      <a:pt x="2271" y="1161"/>
                    </a:cubicBezTo>
                    <a:close/>
                    <a:moveTo>
                      <a:pt x="405" y="396"/>
                    </a:moveTo>
                    <a:cubicBezTo>
                      <a:pt x="414" y="407"/>
                      <a:pt x="414" y="407"/>
                      <a:pt x="414" y="407"/>
                    </a:cubicBezTo>
                    <a:cubicBezTo>
                      <a:pt x="419" y="402"/>
                      <a:pt x="422" y="395"/>
                      <a:pt x="423" y="387"/>
                    </a:cubicBezTo>
                    <a:cubicBezTo>
                      <a:pt x="409" y="387"/>
                      <a:pt x="409" y="387"/>
                      <a:pt x="409" y="387"/>
                    </a:cubicBezTo>
                    <a:cubicBezTo>
                      <a:pt x="408" y="391"/>
                      <a:pt x="407" y="394"/>
                      <a:pt x="405" y="396"/>
                    </a:cubicBezTo>
                    <a:close/>
                    <a:moveTo>
                      <a:pt x="276" y="549"/>
                    </a:moveTo>
                    <a:cubicBezTo>
                      <a:pt x="237" y="549"/>
                      <a:pt x="204" y="582"/>
                      <a:pt x="204" y="621"/>
                    </a:cubicBezTo>
                    <a:cubicBezTo>
                      <a:pt x="204" y="661"/>
                      <a:pt x="237" y="693"/>
                      <a:pt x="276" y="693"/>
                    </a:cubicBezTo>
                    <a:cubicBezTo>
                      <a:pt x="316" y="693"/>
                      <a:pt x="348" y="661"/>
                      <a:pt x="348" y="621"/>
                    </a:cubicBezTo>
                    <a:cubicBezTo>
                      <a:pt x="348" y="582"/>
                      <a:pt x="316" y="549"/>
                      <a:pt x="276" y="549"/>
                    </a:cubicBezTo>
                    <a:close/>
                    <a:moveTo>
                      <a:pt x="307" y="632"/>
                    </a:moveTo>
                    <a:cubicBezTo>
                      <a:pt x="298" y="642"/>
                      <a:pt x="284" y="644"/>
                      <a:pt x="273" y="639"/>
                    </a:cubicBezTo>
                    <a:cubicBezTo>
                      <a:pt x="273" y="639"/>
                      <a:pt x="273" y="639"/>
                      <a:pt x="273" y="639"/>
                    </a:cubicBezTo>
                    <a:cubicBezTo>
                      <a:pt x="253" y="659"/>
                      <a:pt x="253" y="659"/>
                      <a:pt x="253" y="659"/>
                    </a:cubicBezTo>
                    <a:cubicBezTo>
                      <a:pt x="251" y="661"/>
                      <a:pt x="247" y="660"/>
                      <a:pt x="242" y="656"/>
                    </a:cubicBezTo>
                    <a:cubicBezTo>
                      <a:pt x="238" y="652"/>
                      <a:pt x="237" y="647"/>
                      <a:pt x="238" y="645"/>
                    </a:cubicBezTo>
                    <a:cubicBezTo>
                      <a:pt x="258" y="625"/>
                      <a:pt x="258" y="625"/>
                      <a:pt x="258" y="625"/>
                    </a:cubicBezTo>
                    <a:cubicBezTo>
                      <a:pt x="258" y="625"/>
                      <a:pt x="258" y="625"/>
                      <a:pt x="258" y="624"/>
                    </a:cubicBezTo>
                    <a:cubicBezTo>
                      <a:pt x="253" y="614"/>
                      <a:pt x="255" y="601"/>
                      <a:pt x="264" y="592"/>
                    </a:cubicBezTo>
                    <a:cubicBezTo>
                      <a:pt x="275" y="580"/>
                      <a:pt x="294" y="579"/>
                      <a:pt x="306" y="590"/>
                    </a:cubicBezTo>
                    <a:cubicBezTo>
                      <a:pt x="318" y="602"/>
                      <a:pt x="318" y="620"/>
                      <a:pt x="307" y="632"/>
                    </a:cubicBezTo>
                    <a:close/>
                    <a:moveTo>
                      <a:pt x="270" y="598"/>
                    </a:moveTo>
                    <a:cubicBezTo>
                      <a:pt x="263" y="606"/>
                      <a:pt x="263" y="619"/>
                      <a:pt x="271" y="627"/>
                    </a:cubicBezTo>
                    <a:cubicBezTo>
                      <a:pt x="279" y="635"/>
                      <a:pt x="292" y="634"/>
                      <a:pt x="300" y="626"/>
                    </a:cubicBezTo>
                    <a:cubicBezTo>
                      <a:pt x="308" y="618"/>
                      <a:pt x="308" y="605"/>
                      <a:pt x="299" y="597"/>
                    </a:cubicBezTo>
                    <a:cubicBezTo>
                      <a:pt x="291" y="589"/>
                      <a:pt x="278" y="590"/>
                      <a:pt x="270" y="598"/>
                    </a:cubicBezTo>
                    <a:close/>
                    <a:moveTo>
                      <a:pt x="409" y="381"/>
                    </a:moveTo>
                    <a:cubicBezTo>
                      <a:pt x="423" y="381"/>
                      <a:pt x="423" y="381"/>
                      <a:pt x="423" y="381"/>
                    </a:cubicBezTo>
                    <a:cubicBezTo>
                      <a:pt x="421" y="366"/>
                      <a:pt x="409" y="354"/>
                      <a:pt x="394" y="352"/>
                    </a:cubicBezTo>
                    <a:cubicBezTo>
                      <a:pt x="394" y="366"/>
                      <a:pt x="394" y="366"/>
                      <a:pt x="394" y="366"/>
                    </a:cubicBezTo>
                    <a:cubicBezTo>
                      <a:pt x="401" y="367"/>
                      <a:pt x="407" y="373"/>
                      <a:pt x="409" y="381"/>
                    </a:cubicBezTo>
                    <a:close/>
                    <a:moveTo>
                      <a:pt x="387" y="366"/>
                    </a:moveTo>
                    <a:cubicBezTo>
                      <a:pt x="387" y="352"/>
                      <a:pt x="387" y="352"/>
                      <a:pt x="387" y="352"/>
                    </a:cubicBezTo>
                    <a:cubicBezTo>
                      <a:pt x="378" y="353"/>
                      <a:pt x="369" y="358"/>
                      <a:pt x="364" y="366"/>
                    </a:cubicBezTo>
                    <a:cubicBezTo>
                      <a:pt x="376" y="373"/>
                      <a:pt x="376" y="373"/>
                      <a:pt x="376" y="373"/>
                    </a:cubicBezTo>
                    <a:cubicBezTo>
                      <a:pt x="379" y="369"/>
                      <a:pt x="383" y="367"/>
                      <a:pt x="387" y="366"/>
                    </a:cubicBezTo>
                    <a:close/>
                    <a:moveTo>
                      <a:pt x="390" y="403"/>
                    </a:moveTo>
                    <a:cubicBezTo>
                      <a:pt x="380" y="403"/>
                      <a:pt x="372" y="395"/>
                      <a:pt x="372" y="384"/>
                    </a:cubicBezTo>
                    <a:cubicBezTo>
                      <a:pt x="372" y="382"/>
                      <a:pt x="372" y="380"/>
                      <a:pt x="373" y="378"/>
                    </a:cubicBezTo>
                    <a:cubicBezTo>
                      <a:pt x="361" y="371"/>
                      <a:pt x="361" y="371"/>
                      <a:pt x="361" y="371"/>
                    </a:cubicBezTo>
                    <a:cubicBezTo>
                      <a:pt x="359" y="375"/>
                      <a:pt x="358" y="380"/>
                      <a:pt x="358" y="384"/>
                    </a:cubicBezTo>
                    <a:cubicBezTo>
                      <a:pt x="358" y="402"/>
                      <a:pt x="372" y="417"/>
                      <a:pt x="390" y="417"/>
                    </a:cubicBezTo>
                    <a:cubicBezTo>
                      <a:pt x="397" y="417"/>
                      <a:pt x="404" y="415"/>
                      <a:pt x="409" y="411"/>
                    </a:cubicBezTo>
                    <a:cubicBezTo>
                      <a:pt x="400" y="400"/>
                      <a:pt x="400" y="400"/>
                      <a:pt x="400" y="400"/>
                    </a:cubicBezTo>
                    <a:cubicBezTo>
                      <a:pt x="397" y="402"/>
                      <a:pt x="394" y="403"/>
                      <a:pt x="390" y="403"/>
                    </a:cubicBezTo>
                    <a:close/>
                    <a:moveTo>
                      <a:pt x="444" y="634"/>
                    </a:moveTo>
                    <a:cubicBezTo>
                      <a:pt x="392" y="634"/>
                      <a:pt x="350" y="676"/>
                      <a:pt x="350" y="728"/>
                    </a:cubicBezTo>
                    <a:cubicBezTo>
                      <a:pt x="350" y="780"/>
                      <a:pt x="392" y="822"/>
                      <a:pt x="444" y="822"/>
                    </a:cubicBezTo>
                    <a:cubicBezTo>
                      <a:pt x="496" y="822"/>
                      <a:pt x="538" y="780"/>
                      <a:pt x="538" y="728"/>
                    </a:cubicBezTo>
                    <a:cubicBezTo>
                      <a:pt x="538" y="676"/>
                      <a:pt x="496" y="634"/>
                      <a:pt x="444" y="634"/>
                    </a:cubicBezTo>
                    <a:close/>
                    <a:moveTo>
                      <a:pt x="444" y="778"/>
                    </a:moveTo>
                    <a:cubicBezTo>
                      <a:pt x="436" y="778"/>
                      <a:pt x="429" y="771"/>
                      <a:pt x="429" y="763"/>
                    </a:cubicBezTo>
                    <a:cubicBezTo>
                      <a:pt x="429" y="755"/>
                      <a:pt x="436" y="749"/>
                      <a:pt x="444" y="749"/>
                    </a:cubicBezTo>
                    <a:cubicBezTo>
                      <a:pt x="452" y="749"/>
                      <a:pt x="458" y="755"/>
                      <a:pt x="458" y="763"/>
                    </a:cubicBezTo>
                    <a:cubicBezTo>
                      <a:pt x="458" y="771"/>
                      <a:pt x="452" y="778"/>
                      <a:pt x="444" y="778"/>
                    </a:cubicBezTo>
                    <a:close/>
                    <a:moveTo>
                      <a:pt x="477" y="743"/>
                    </a:moveTo>
                    <a:cubicBezTo>
                      <a:pt x="477" y="744"/>
                      <a:pt x="477" y="744"/>
                      <a:pt x="477" y="744"/>
                    </a:cubicBezTo>
                    <a:cubicBezTo>
                      <a:pt x="475" y="745"/>
                      <a:pt x="473" y="746"/>
                      <a:pt x="471" y="746"/>
                    </a:cubicBezTo>
                    <a:cubicBezTo>
                      <a:pt x="468" y="746"/>
                      <a:pt x="466" y="745"/>
                      <a:pt x="465" y="744"/>
                    </a:cubicBezTo>
                    <a:cubicBezTo>
                      <a:pt x="460" y="738"/>
                      <a:pt x="452" y="734"/>
                      <a:pt x="444" y="734"/>
                    </a:cubicBezTo>
                    <a:cubicBezTo>
                      <a:pt x="436" y="734"/>
                      <a:pt x="428" y="738"/>
                      <a:pt x="423" y="743"/>
                    </a:cubicBezTo>
                    <a:cubicBezTo>
                      <a:pt x="422" y="745"/>
                      <a:pt x="419" y="746"/>
                      <a:pt x="417" y="746"/>
                    </a:cubicBezTo>
                    <a:cubicBezTo>
                      <a:pt x="415" y="746"/>
                      <a:pt x="412" y="745"/>
                      <a:pt x="411" y="744"/>
                    </a:cubicBezTo>
                    <a:cubicBezTo>
                      <a:pt x="411" y="743"/>
                      <a:pt x="411" y="743"/>
                      <a:pt x="411" y="743"/>
                    </a:cubicBezTo>
                    <a:cubicBezTo>
                      <a:pt x="407" y="740"/>
                      <a:pt x="407" y="735"/>
                      <a:pt x="410" y="731"/>
                    </a:cubicBezTo>
                    <a:cubicBezTo>
                      <a:pt x="419" y="722"/>
                      <a:pt x="431" y="716"/>
                      <a:pt x="444" y="716"/>
                    </a:cubicBezTo>
                    <a:cubicBezTo>
                      <a:pt x="457" y="716"/>
                      <a:pt x="469" y="722"/>
                      <a:pt x="478" y="731"/>
                    </a:cubicBezTo>
                    <a:cubicBezTo>
                      <a:pt x="481" y="735"/>
                      <a:pt x="481" y="740"/>
                      <a:pt x="477" y="743"/>
                    </a:cubicBezTo>
                    <a:close/>
                    <a:moveTo>
                      <a:pt x="502" y="720"/>
                    </a:moveTo>
                    <a:cubicBezTo>
                      <a:pt x="502" y="720"/>
                      <a:pt x="502" y="720"/>
                      <a:pt x="502" y="720"/>
                    </a:cubicBezTo>
                    <a:cubicBezTo>
                      <a:pt x="500" y="722"/>
                      <a:pt x="498" y="722"/>
                      <a:pt x="496" y="722"/>
                    </a:cubicBezTo>
                    <a:cubicBezTo>
                      <a:pt x="494" y="722"/>
                      <a:pt x="492" y="721"/>
                      <a:pt x="490" y="720"/>
                    </a:cubicBezTo>
                    <a:cubicBezTo>
                      <a:pt x="479" y="708"/>
                      <a:pt x="462" y="700"/>
                      <a:pt x="444" y="700"/>
                    </a:cubicBezTo>
                    <a:cubicBezTo>
                      <a:pt x="426" y="700"/>
                      <a:pt x="409" y="707"/>
                      <a:pt x="398" y="720"/>
                    </a:cubicBezTo>
                    <a:cubicBezTo>
                      <a:pt x="396" y="721"/>
                      <a:pt x="394" y="722"/>
                      <a:pt x="392" y="722"/>
                    </a:cubicBezTo>
                    <a:cubicBezTo>
                      <a:pt x="389" y="722"/>
                      <a:pt x="387" y="721"/>
                      <a:pt x="385" y="720"/>
                    </a:cubicBezTo>
                    <a:cubicBezTo>
                      <a:pt x="385" y="720"/>
                      <a:pt x="385" y="720"/>
                      <a:pt x="385" y="720"/>
                    </a:cubicBezTo>
                    <a:cubicBezTo>
                      <a:pt x="382" y="716"/>
                      <a:pt x="382" y="711"/>
                      <a:pt x="385" y="707"/>
                    </a:cubicBezTo>
                    <a:cubicBezTo>
                      <a:pt x="400" y="692"/>
                      <a:pt x="421" y="682"/>
                      <a:pt x="444" y="682"/>
                    </a:cubicBezTo>
                    <a:cubicBezTo>
                      <a:pt x="467" y="682"/>
                      <a:pt x="488" y="692"/>
                      <a:pt x="503" y="708"/>
                    </a:cubicBezTo>
                    <a:cubicBezTo>
                      <a:pt x="506" y="711"/>
                      <a:pt x="506" y="716"/>
                      <a:pt x="502" y="720"/>
                    </a:cubicBezTo>
                    <a:close/>
                    <a:moveTo>
                      <a:pt x="619" y="338"/>
                    </a:moveTo>
                    <a:cubicBezTo>
                      <a:pt x="692" y="338"/>
                      <a:pt x="692" y="338"/>
                      <a:pt x="692" y="338"/>
                    </a:cubicBezTo>
                    <a:cubicBezTo>
                      <a:pt x="695" y="338"/>
                      <a:pt x="697" y="336"/>
                      <a:pt x="697" y="333"/>
                    </a:cubicBezTo>
                    <a:cubicBezTo>
                      <a:pt x="697" y="331"/>
                      <a:pt x="695" y="329"/>
                      <a:pt x="692" y="329"/>
                    </a:cubicBezTo>
                    <a:cubicBezTo>
                      <a:pt x="619" y="329"/>
                      <a:pt x="619" y="329"/>
                      <a:pt x="619" y="329"/>
                    </a:cubicBezTo>
                    <a:cubicBezTo>
                      <a:pt x="616" y="329"/>
                      <a:pt x="614" y="331"/>
                      <a:pt x="614" y="333"/>
                    </a:cubicBezTo>
                    <a:cubicBezTo>
                      <a:pt x="614" y="336"/>
                      <a:pt x="616" y="338"/>
                      <a:pt x="619" y="338"/>
                    </a:cubicBezTo>
                    <a:close/>
                    <a:moveTo>
                      <a:pt x="619" y="319"/>
                    </a:moveTo>
                    <a:cubicBezTo>
                      <a:pt x="692" y="319"/>
                      <a:pt x="692" y="319"/>
                      <a:pt x="692" y="319"/>
                    </a:cubicBezTo>
                    <a:cubicBezTo>
                      <a:pt x="695" y="319"/>
                      <a:pt x="697" y="317"/>
                      <a:pt x="697" y="315"/>
                    </a:cubicBezTo>
                    <a:cubicBezTo>
                      <a:pt x="697" y="312"/>
                      <a:pt x="695" y="310"/>
                      <a:pt x="692" y="310"/>
                    </a:cubicBezTo>
                    <a:cubicBezTo>
                      <a:pt x="619" y="310"/>
                      <a:pt x="619" y="310"/>
                      <a:pt x="619" y="310"/>
                    </a:cubicBezTo>
                    <a:cubicBezTo>
                      <a:pt x="616" y="310"/>
                      <a:pt x="614" y="312"/>
                      <a:pt x="614" y="315"/>
                    </a:cubicBezTo>
                    <a:cubicBezTo>
                      <a:pt x="614" y="317"/>
                      <a:pt x="616" y="319"/>
                      <a:pt x="619" y="319"/>
                    </a:cubicBezTo>
                    <a:close/>
                    <a:moveTo>
                      <a:pt x="656" y="436"/>
                    </a:moveTo>
                    <a:cubicBezTo>
                      <a:pt x="717" y="436"/>
                      <a:pt x="768" y="386"/>
                      <a:pt x="768" y="324"/>
                    </a:cubicBezTo>
                    <a:cubicBezTo>
                      <a:pt x="768" y="262"/>
                      <a:pt x="717" y="212"/>
                      <a:pt x="656" y="212"/>
                    </a:cubicBezTo>
                    <a:cubicBezTo>
                      <a:pt x="594" y="212"/>
                      <a:pt x="544" y="262"/>
                      <a:pt x="544" y="324"/>
                    </a:cubicBezTo>
                    <a:cubicBezTo>
                      <a:pt x="544" y="386"/>
                      <a:pt x="594" y="436"/>
                      <a:pt x="656" y="436"/>
                    </a:cubicBezTo>
                    <a:close/>
                    <a:moveTo>
                      <a:pt x="655" y="266"/>
                    </a:moveTo>
                    <a:cubicBezTo>
                      <a:pt x="664" y="266"/>
                      <a:pt x="673" y="266"/>
                      <a:pt x="683" y="268"/>
                    </a:cubicBezTo>
                    <a:cubicBezTo>
                      <a:pt x="698" y="270"/>
                      <a:pt x="710" y="279"/>
                      <a:pt x="716" y="293"/>
                    </a:cubicBezTo>
                    <a:cubicBezTo>
                      <a:pt x="728" y="316"/>
                      <a:pt x="724" y="349"/>
                      <a:pt x="708" y="380"/>
                    </a:cubicBezTo>
                    <a:cubicBezTo>
                      <a:pt x="706" y="382"/>
                      <a:pt x="705" y="383"/>
                      <a:pt x="703" y="383"/>
                    </a:cubicBezTo>
                    <a:cubicBezTo>
                      <a:pt x="701" y="383"/>
                      <a:pt x="699" y="382"/>
                      <a:pt x="698" y="380"/>
                    </a:cubicBezTo>
                    <a:cubicBezTo>
                      <a:pt x="694" y="374"/>
                      <a:pt x="694" y="374"/>
                      <a:pt x="694" y="374"/>
                    </a:cubicBezTo>
                    <a:cubicBezTo>
                      <a:pt x="688" y="366"/>
                      <a:pt x="679" y="360"/>
                      <a:pt x="669" y="360"/>
                    </a:cubicBezTo>
                    <a:cubicBezTo>
                      <a:pt x="626" y="360"/>
                      <a:pt x="626" y="360"/>
                      <a:pt x="626" y="360"/>
                    </a:cubicBezTo>
                    <a:cubicBezTo>
                      <a:pt x="616" y="359"/>
                      <a:pt x="606" y="355"/>
                      <a:pt x="599" y="347"/>
                    </a:cubicBezTo>
                    <a:cubicBezTo>
                      <a:pt x="592" y="340"/>
                      <a:pt x="588" y="330"/>
                      <a:pt x="588" y="319"/>
                    </a:cubicBezTo>
                    <a:cubicBezTo>
                      <a:pt x="588" y="285"/>
                      <a:pt x="613" y="266"/>
                      <a:pt x="655" y="266"/>
                    </a:cubicBezTo>
                    <a:close/>
                    <a:moveTo>
                      <a:pt x="680" y="503"/>
                    </a:moveTo>
                    <a:cubicBezTo>
                      <a:pt x="680" y="532"/>
                      <a:pt x="703" y="555"/>
                      <a:pt x="732" y="555"/>
                    </a:cubicBezTo>
                    <a:cubicBezTo>
                      <a:pt x="760" y="555"/>
                      <a:pt x="783" y="532"/>
                      <a:pt x="783" y="503"/>
                    </a:cubicBezTo>
                    <a:cubicBezTo>
                      <a:pt x="783" y="475"/>
                      <a:pt x="760" y="452"/>
                      <a:pt x="732" y="452"/>
                    </a:cubicBezTo>
                    <a:cubicBezTo>
                      <a:pt x="703" y="452"/>
                      <a:pt x="680" y="475"/>
                      <a:pt x="680" y="503"/>
                    </a:cubicBezTo>
                    <a:close/>
                    <a:moveTo>
                      <a:pt x="740" y="478"/>
                    </a:moveTo>
                    <a:cubicBezTo>
                      <a:pt x="740" y="495"/>
                      <a:pt x="740" y="495"/>
                      <a:pt x="740" y="495"/>
                    </a:cubicBezTo>
                    <a:cubicBezTo>
                      <a:pt x="757" y="495"/>
                      <a:pt x="757" y="495"/>
                      <a:pt x="757" y="495"/>
                    </a:cubicBezTo>
                    <a:cubicBezTo>
                      <a:pt x="760" y="495"/>
                      <a:pt x="762" y="497"/>
                      <a:pt x="762" y="500"/>
                    </a:cubicBezTo>
                    <a:cubicBezTo>
                      <a:pt x="762" y="507"/>
                      <a:pt x="762" y="507"/>
                      <a:pt x="762" y="507"/>
                    </a:cubicBezTo>
                    <a:cubicBezTo>
                      <a:pt x="762" y="510"/>
                      <a:pt x="760" y="512"/>
                      <a:pt x="757" y="512"/>
                    </a:cubicBezTo>
                    <a:cubicBezTo>
                      <a:pt x="740" y="512"/>
                      <a:pt x="740" y="512"/>
                      <a:pt x="740" y="512"/>
                    </a:cubicBezTo>
                    <a:cubicBezTo>
                      <a:pt x="740" y="528"/>
                      <a:pt x="740" y="528"/>
                      <a:pt x="740" y="528"/>
                    </a:cubicBezTo>
                    <a:cubicBezTo>
                      <a:pt x="740" y="531"/>
                      <a:pt x="738" y="534"/>
                      <a:pt x="735" y="534"/>
                    </a:cubicBezTo>
                    <a:cubicBezTo>
                      <a:pt x="728" y="534"/>
                      <a:pt x="728" y="534"/>
                      <a:pt x="728" y="534"/>
                    </a:cubicBezTo>
                    <a:cubicBezTo>
                      <a:pt x="725" y="534"/>
                      <a:pt x="723" y="531"/>
                      <a:pt x="723" y="528"/>
                    </a:cubicBezTo>
                    <a:cubicBezTo>
                      <a:pt x="723" y="512"/>
                      <a:pt x="723" y="512"/>
                      <a:pt x="723" y="512"/>
                    </a:cubicBezTo>
                    <a:cubicBezTo>
                      <a:pt x="706" y="512"/>
                      <a:pt x="706" y="512"/>
                      <a:pt x="706" y="512"/>
                    </a:cubicBezTo>
                    <a:cubicBezTo>
                      <a:pt x="703" y="512"/>
                      <a:pt x="701" y="510"/>
                      <a:pt x="701" y="507"/>
                    </a:cubicBezTo>
                    <a:cubicBezTo>
                      <a:pt x="701" y="500"/>
                      <a:pt x="701" y="500"/>
                      <a:pt x="701" y="500"/>
                    </a:cubicBezTo>
                    <a:cubicBezTo>
                      <a:pt x="701" y="497"/>
                      <a:pt x="703" y="495"/>
                      <a:pt x="706" y="495"/>
                    </a:cubicBezTo>
                    <a:cubicBezTo>
                      <a:pt x="723" y="495"/>
                      <a:pt x="723" y="495"/>
                      <a:pt x="723" y="495"/>
                    </a:cubicBezTo>
                    <a:cubicBezTo>
                      <a:pt x="723" y="478"/>
                      <a:pt x="723" y="478"/>
                      <a:pt x="723" y="478"/>
                    </a:cubicBezTo>
                    <a:cubicBezTo>
                      <a:pt x="723" y="475"/>
                      <a:pt x="725" y="473"/>
                      <a:pt x="728" y="473"/>
                    </a:cubicBezTo>
                    <a:cubicBezTo>
                      <a:pt x="735" y="473"/>
                      <a:pt x="735" y="473"/>
                      <a:pt x="735" y="473"/>
                    </a:cubicBezTo>
                    <a:cubicBezTo>
                      <a:pt x="738" y="473"/>
                      <a:pt x="740" y="475"/>
                      <a:pt x="740" y="478"/>
                    </a:cubicBezTo>
                    <a:close/>
                    <a:moveTo>
                      <a:pt x="463" y="312"/>
                    </a:moveTo>
                    <a:cubicBezTo>
                      <a:pt x="497" y="312"/>
                      <a:pt x="523" y="285"/>
                      <a:pt x="523" y="252"/>
                    </a:cubicBezTo>
                    <a:cubicBezTo>
                      <a:pt x="523" y="219"/>
                      <a:pt x="497" y="192"/>
                      <a:pt x="463" y="192"/>
                    </a:cubicBezTo>
                    <a:cubicBezTo>
                      <a:pt x="430" y="192"/>
                      <a:pt x="403" y="219"/>
                      <a:pt x="403" y="252"/>
                    </a:cubicBezTo>
                    <a:cubicBezTo>
                      <a:pt x="403" y="285"/>
                      <a:pt x="430" y="312"/>
                      <a:pt x="463" y="312"/>
                    </a:cubicBezTo>
                    <a:close/>
                    <a:moveTo>
                      <a:pt x="441" y="247"/>
                    </a:moveTo>
                    <a:cubicBezTo>
                      <a:pt x="447" y="237"/>
                      <a:pt x="447" y="237"/>
                      <a:pt x="447" y="237"/>
                    </a:cubicBezTo>
                    <a:cubicBezTo>
                      <a:pt x="459" y="218"/>
                      <a:pt x="459" y="218"/>
                      <a:pt x="459" y="218"/>
                    </a:cubicBezTo>
                    <a:cubicBezTo>
                      <a:pt x="460" y="216"/>
                      <a:pt x="462" y="215"/>
                      <a:pt x="463" y="215"/>
                    </a:cubicBezTo>
                    <a:cubicBezTo>
                      <a:pt x="465" y="215"/>
                      <a:pt x="467" y="216"/>
                      <a:pt x="468" y="218"/>
                    </a:cubicBezTo>
                    <a:cubicBezTo>
                      <a:pt x="486" y="247"/>
                      <a:pt x="486" y="247"/>
                      <a:pt x="486" y="247"/>
                    </a:cubicBezTo>
                    <a:cubicBezTo>
                      <a:pt x="487" y="248"/>
                      <a:pt x="487" y="249"/>
                      <a:pt x="487" y="250"/>
                    </a:cubicBezTo>
                    <a:cubicBezTo>
                      <a:pt x="487" y="251"/>
                      <a:pt x="487" y="252"/>
                      <a:pt x="486" y="253"/>
                    </a:cubicBezTo>
                    <a:cubicBezTo>
                      <a:pt x="485" y="255"/>
                      <a:pt x="483" y="256"/>
                      <a:pt x="481" y="256"/>
                    </a:cubicBezTo>
                    <a:cubicBezTo>
                      <a:pt x="481" y="256"/>
                      <a:pt x="481" y="256"/>
                      <a:pt x="481" y="256"/>
                    </a:cubicBezTo>
                    <a:cubicBezTo>
                      <a:pt x="479" y="256"/>
                      <a:pt x="477" y="258"/>
                      <a:pt x="477" y="260"/>
                    </a:cubicBezTo>
                    <a:cubicBezTo>
                      <a:pt x="477" y="283"/>
                      <a:pt x="477" y="283"/>
                      <a:pt x="477" y="283"/>
                    </a:cubicBezTo>
                    <a:cubicBezTo>
                      <a:pt x="477" y="286"/>
                      <a:pt x="475" y="289"/>
                      <a:pt x="472" y="289"/>
                    </a:cubicBezTo>
                    <a:cubicBezTo>
                      <a:pt x="466" y="289"/>
                      <a:pt x="466" y="289"/>
                      <a:pt x="466" y="289"/>
                    </a:cubicBezTo>
                    <a:cubicBezTo>
                      <a:pt x="455" y="289"/>
                      <a:pt x="455" y="289"/>
                      <a:pt x="455" y="289"/>
                    </a:cubicBezTo>
                    <a:cubicBezTo>
                      <a:pt x="452" y="289"/>
                      <a:pt x="450" y="286"/>
                      <a:pt x="450" y="283"/>
                    </a:cubicBezTo>
                    <a:cubicBezTo>
                      <a:pt x="450" y="262"/>
                      <a:pt x="450" y="262"/>
                      <a:pt x="450" y="262"/>
                    </a:cubicBezTo>
                    <a:cubicBezTo>
                      <a:pt x="450" y="260"/>
                      <a:pt x="450" y="260"/>
                      <a:pt x="450" y="260"/>
                    </a:cubicBezTo>
                    <a:cubicBezTo>
                      <a:pt x="450" y="258"/>
                      <a:pt x="448" y="256"/>
                      <a:pt x="446" y="256"/>
                    </a:cubicBezTo>
                    <a:cubicBezTo>
                      <a:pt x="446" y="256"/>
                      <a:pt x="446" y="256"/>
                      <a:pt x="446" y="256"/>
                    </a:cubicBezTo>
                    <a:cubicBezTo>
                      <a:pt x="446" y="256"/>
                      <a:pt x="446" y="256"/>
                      <a:pt x="446" y="256"/>
                    </a:cubicBezTo>
                    <a:cubicBezTo>
                      <a:pt x="444" y="256"/>
                      <a:pt x="442" y="255"/>
                      <a:pt x="441" y="253"/>
                    </a:cubicBezTo>
                    <a:cubicBezTo>
                      <a:pt x="440" y="251"/>
                      <a:pt x="440" y="249"/>
                      <a:pt x="441" y="247"/>
                    </a:cubicBezTo>
                    <a:close/>
                    <a:moveTo>
                      <a:pt x="619" y="300"/>
                    </a:moveTo>
                    <a:cubicBezTo>
                      <a:pt x="692" y="300"/>
                      <a:pt x="692" y="300"/>
                      <a:pt x="692" y="300"/>
                    </a:cubicBezTo>
                    <a:cubicBezTo>
                      <a:pt x="695" y="300"/>
                      <a:pt x="697" y="298"/>
                      <a:pt x="697" y="296"/>
                    </a:cubicBezTo>
                    <a:cubicBezTo>
                      <a:pt x="697" y="293"/>
                      <a:pt x="695" y="291"/>
                      <a:pt x="692" y="291"/>
                    </a:cubicBezTo>
                    <a:cubicBezTo>
                      <a:pt x="619" y="291"/>
                      <a:pt x="619" y="291"/>
                      <a:pt x="619" y="291"/>
                    </a:cubicBezTo>
                    <a:cubicBezTo>
                      <a:pt x="616" y="291"/>
                      <a:pt x="614" y="293"/>
                      <a:pt x="614" y="296"/>
                    </a:cubicBezTo>
                    <a:cubicBezTo>
                      <a:pt x="614" y="298"/>
                      <a:pt x="616" y="300"/>
                      <a:pt x="619" y="300"/>
                    </a:cubicBezTo>
                    <a:close/>
                    <a:moveTo>
                      <a:pt x="315" y="321"/>
                    </a:moveTo>
                    <a:cubicBezTo>
                      <a:pt x="336" y="321"/>
                      <a:pt x="353" y="304"/>
                      <a:pt x="353" y="283"/>
                    </a:cubicBezTo>
                    <a:cubicBezTo>
                      <a:pt x="353" y="261"/>
                      <a:pt x="336" y="244"/>
                      <a:pt x="315" y="244"/>
                    </a:cubicBezTo>
                    <a:cubicBezTo>
                      <a:pt x="293" y="244"/>
                      <a:pt x="276" y="261"/>
                      <a:pt x="276" y="283"/>
                    </a:cubicBezTo>
                    <a:cubicBezTo>
                      <a:pt x="276" y="304"/>
                      <a:pt x="293" y="321"/>
                      <a:pt x="315" y="321"/>
                    </a:cubicBezTo>
                    <a:close/>
                    <a:moveTo>
                      <a:pt x="293" y="276"/>
                    </a:moveTo>
                    <a:cubicBezTo>
                      <a:pt x="304" y="275"/>
                      <a:pt x="304" y="275"/>
                      <a:pt x="304" y="275"/>
                    </a:cubicBezTo>
                    <a:cubicBezTo>
                      <a:pt x="306" y="275"/>
                      <a:pt x="309" y="273"/>
                      <a:pt x="310" y="271"/>
                    </a:cubicBezTo>
                    <a:cubicBezTo>
                      <a:pt x="313" y="261"/>
                      <a:pt x="313" y="261"/>
                      <a:pt x="313" y="261"/>
                    </a:cubicBezTo>
                    <a:cubicBezTo>
                      <a:pt x="314" y="259"/>
                      <a:pt x="315" y="259"/>
                      <a:pt x="316" y="261"/>
                    </a:cubicBezTo>
                    <a:cubicBezTo>
                      <a:pt x="319" y="271"/>
                      <a:pt x="319" y="271"/>
                      <a:pt x="319" y="271"/>
                    </a:cubicBezTo>
                    <a:cubicBezTo>
                      <a:pt x="320" y="273"/>
                      <a:pt x="323" y="275"/>
                      <a:pt x="325" y="275"/>
                    </a:cubicBezTo>
                    <a:cubicBezTo>
                      <a:pt x="336" y="276"/>
                      <a:pt x="336" y="276"/>
                      <a:pt x="336" y="276"/>
                    </a:cubicBezTo>
                    <a:cubicBezTo>
                      <a:pt x="338" y="276"/>
                      <a:pt x="338" y="277"/>
                      <a:pt x="337" y="278"/>
                    </a:cubicBezTo>
                    <a:cubicBezTo>
                      <a:pt x="328" y="285"/>
                      <a:pt x="328" y="285"/>
                      <a:pt x="328" y="285"/>
                    </a:cubicBezTo>
                    <a:cubicBezTo>
                      <a:pt x="326" y="286"/>
                      <a:pt x="325" y="289"/>
                      <a:pt x="326" y="291"/>
                    </a:cubicBezTo>
                    <a:cubicBezTo>
                      <a:pt x="329" y="302"/>
                      <a:pt x="329" y="302"/>
                      <a:pt x="329" y="302"/>
                    </a:cubicBezTo>
                    <a:cubicBezTo>
                      <a:pt x="330" y="304"/>
                      <a:pt x="329" y="304"/>
                      <a:pt x="327" y="303"/>
                    </a:cubicBezTo>
                    <a:cubicBezTo>
                      <a:pt x="318" y="297"/>
                      <a:pt x="318" y="297"/>
                      <a:pt x="318" y="297"/>
                    </a:cubicBezTo>
                    <a:cubicBezTo>
                      <a:pt x="316" y="296"/>
                      <a:pt x="313" y="296"/>
                      <a:pt x="311" y="297"/>
                    </a:cubicBezTo>
                    <a:cubicBezTo>
                      <a:pt x="302" y="303"/>
                      <a:pt x="302" y="303"/>
                      <a:pt x="302" y="303"/>
                    </a:cubicBezTo>
                    <a:cubicBezTo>
                      <a:pt x="300" y="304"/>
                      <a:pt x="299" y="304"/>
                      <a:pt x="300" y="302"/>
                    </a:cubicBezTo>
                    <a:cubicBezTo>
                      <a:pt x="303" y="291"/>
                      <a:pt x="303" y="291"/>
                      <a:pt x="303" y="291"/>
                    </a:cubicBezTo>
                    <a:cubicBezTo>
                      <a:pt x="304" y="289"/>
                      <a:pt x="303" y="286"/>
                      <a:pt x="301" y="285"/>
                    </a:cubicBezTo>
                    <a:cubicBezTo>
                      <a:pt x="292" y="278"/>
                      <a:pt x="292" y="278"/>
                      <a:pt x="292" y="278"/>
                    </a:cubicBezTo>
                    <a:cubicBezTo>
                      <a:pt x="291" y="277"/>
                      <a:pt x="291" y="276"/>
                      <a:pt x="293" y="276"/>
                    </a:cubicBezTo>
                    <a:close/>
                    <a:moveTo>
                      <a:pt x="465" y="386"/>
                    </a:moveTo>
                    <a:cubicBezTo>
                      <a:pt x="459" y="386"/>
                      <a:pt x="452" y="387"/>
                      <a:pt x="446" y="388"/>
                    </a:cubicBezTo>
                    <a:cubicBezTo>
                      <a:pt x="446" y="387"/>
                      <a:pt x="446" y="386"/>
                      <a:pt x="446" y="384"/>
                    </a:cubicBezTo>
                    <a:cubicBezTo>
                      <a:pt x="446" y="354"/>
                      <a:pt x="421" y="329"/>
                      <a:pt x="390" y="329"/>
                    </a:cubicBezTo>
                    <a:cubicBezTo>
                      <a:pt x="360" y="329"/>
                      <a:pt x="335" y="354"/>
                      <a:pt x="335" y="384"/>
                    </a:cubicBezTo>
                    <a:cubicBezTo>
                      <a:pt x="335" y="408"/>
                      <a:pt x="349" y="428"/>
                      <a:pt x="370" y="436"/>
                    </a:cubicBezTo>
                    <a:cubicBezTo>
                      <a:pt x="356" y="455"/>
                      <a:pt x="348" y="478"/>
                      <a:pt x="348" y="503"/>
                    </a:cubicBezTo>
                    <a:cubicBezTo>
                      <a:pt x="348" y="568"/>
                      <a:pt x="401" y="620"/>
                      <a:pt x="465" y="620"/>
                    </a:cubicBezTo>
                    <a:cubicBezTo>
                      <a:pt x="530" y="620"/>
                      <a:pt x="583" y="568"/>
                      <a:pt x="583" y="503"/>
                    </a:cubicBezTo>
                    <a:cubicBezTo>
                      <a:pt x="583" y="439"/>
                      <a:pt x="530" y="386"/>
                      <a:pt x="465" y="386"/>
                    </a:cubicBezTo>
                    <a:close/>
                    <a:moveTo>
                      <a:pt x="339" y="384"/>
                    </a:moveTo>
                    <a:cubicBezTo>
                      <a:pt x="339" y="356"/>
                      <a:pt x="362" y="333"/>
                      <a:pt x="390" y="333"/>
                    </a:cubicBezTo>
                    <a:cubicBezTo>
                      <a:pt x="419" y="333"/>
                      <a:pt x="442" y="356"/>
                      <a:pt x="442" y="384"/>
                    </a:cubicBezTo>
                    <a:cubicBezTo>
                      <a:pt x="442" y="413"/>
                      <a:pt x="419" y="436"/>
                      <a:pt x="390" y="436"/>
                    </a:cubicBezTo>
                    <a:cubicBezTo>
                      <a:pt x="362" y="436"/>
                      <a:pt x="339" y="413"/>
                      <a:pt x="339" y="384"/>
                    </a:cubicBezTo>
                    <a:close/>
                    <a:moveTo>
                      <a:pt x="424" y="455"/>
                    </a:moveTo>
                    <a:cubicBezTo>
                      <a:pt x="423" y="455"/>
                      <a:pt x="423" y="454"/>
                      <a:pt x="423" y="453"/>
                    </a:cubicBezTo>
                    <a:cubicBezTo>
                      <a:pt x="423" y="452"/>
                      <a:pt x="423" y="451"/>
                      <a:pt x="424" y="451"/>
                    </a:cubicBezTo>
                    <a:cubicBezTo>
                      <a:pt x="428" y="447"/>
                      <a:pt x="433" y="445"/>
                      <a:pt x="437" y="442"/>
                    </a:cubicBezTo>
                    <a:cubicBezTo>
                      <a:pt x="438" y="442"/>
                      <a:pt x="438" y="442"/>
                      <a:pt x="438" y="443"/>
                    </a:cubicBezTo>
                    <a:cubicBezTo>
                      <a:pt x="438" y="443"/>
                      <a:pt x="438" y="443"/>
                      <a:pt x="438" y="443"/>
                    </a:cubicBezTo>
                    <a:cubicBezTo>
                      <a:pt x="436" y="445"/>
                      <a:pt x="435" y="447"/>
                      <a:pt x="435" y="447"/>
                    </a:cubicBezTo>
                    <a:cubicBezTo>
                      <a:pt x="434" y="448"/>
                      <a:pt x="434" y="449"/>
                      <a:pt x="433" y="449"/>
                    </a:cubicBezTo>
                    <a:cubicBezTo>
                      <a:pt x="433" y="450"/>
                      <a:pt x="433" y="450"/>
                      <a:pt x="433" y="450"/>
                    </a:cubicBezTo>
                    <a:cubicBezTo>
                      <a:pt x="432" y="450"/>
                      <a:pt x="432" y="450"/>
                      <a:pt x="432" y="450"/>
                    </a:cubicBezTo>
                    <a:cubicBezTo>
                      <a:pt x="432" y="451"/>
                      <a:pt x="432" y="451"/>
                      <a:pt x="432" y="451"/>
                    </a:cubicBezTo>
                    <a:cubicBezTo>
                      <a:pt x="432" y="452"/>
                      <a:pt x="431" y="452"/>
                      <a:pt x="430" y="453"/>
                    </a:cubicBezTo>
                    <a:cubicBezTo>
                      <a:pt x="429" y="455"/>
                      <a:pt x="426" y="456"/>
                      <a:pt x="424" y="455"/>
                    </a:cubicBezTo>
                    <a:close/>
                    <a:moveTo>
                      <a:pt x="425" y="465"/>
                    </a:moveTo>
                    <a:cubicBezTo>
                      <a:pt x="424" y="465"/>
                      <a:pt x="424" y="466"/>
                      <a:pt x="424" y="466"/>
                    </a:cubicBezTo>
                    <a:cubicBezTo>
                      <a:pt x="424" y="467"/>
                      <a:pt x="424" y="468"/>
                      <a:pt x="423" y="469"/>
                    </a:cubicBezTo>
                    <a:cubicBezTo>
                      <a:pt x="423" y="469"/>
                      <a:pt x="423" y="470"/>
                      <a:pt x="423" y="470"/>
                    </a:cubicBezTo>
                    <a:cubicBezTo>
                      <a:pt x="423" y="471"/>
                      <a:pt x="422" y="471"/>
                      <a:pt x="422" y="472"/>
                    </a:cubicBezTo>
                    <a:cubicBezTo>
                      <a:pt x="422" y="473"/>
                      <a:pt x="422" y="473"/>
                      <a:pt x="422" y="474"/>
                    </a:cubicBezTo>
                    <a:cubicBezTo>
                      <a:pt x="421" y="474"/>
                      <a:pt x="421" y="475"/>
                      <a:pt x="421" y="476"/>
                    </a:cubicBezTo>
                    <a:cubicBezTo>
                      <a:pt x="421" y="476"/>
                      <a:pt x="421" y="477"/>
                      <a:pt x="421" y="478"/>
                    </a:cubicBezTo>
                    <a:cubicBezTo>
                      <a:pt x="420" y="478"/>
                      <a:pt x="420" y="479"/>
                      <a:pt x="420" y="480"/>
                    </a:cubicBezTo>
                    <a:cubicBezTo>
                      <a:pt x="420" y="480"/>
                      <a:pt x="420" y="481"/>
                      <a:pt x="420" y="482"/>
                    </a:cubicBezTo>
                    <a:cubicBezTo>
                      <a:pt x="420" y="482"/>
                      <a:pt x="419" y="483"/>
                      <a:pt x="419" y="483"/>
                    </a:cubicBezTo>
                    <a:cubicBezTo>
                      <a:pt x="419" y="484"/>
                      <a:pt x="419" y="485"/>
                      <a:pt x="419" y="486"/>
                    </a:cubicBezTo>
                    <a:cubicBezTo>
                      <a:pt x="419" y="486"/>
                      <a:pt x="419" y="487"/>
                      <a:pt x="419" y="487"/>
                    </a:cubicBezTo>
                    <a:cubicBezTo>
                      <a:pt x="419" y="488"/>
                      <a:pt x="418" y="489"/>
                      <a:pt x="418" y="490"/>
                    </a:cubicBezTo>
                    <a:cubicBezTo>
                      <a:pt x="418" y="490"/>
                      <a:pt x="418" y="491"/>
                      <a:pt x="418" y="491"/>
                    </a:cubicBezTo>
                    <a:cubicBezTo>
                      <a:pt x="418" y="492"/>
                      <a:pt x="418" y="493"/>
                      <a:pt x="418" y="493"/>
                    </a:cubicBezTo>
                    <a:cubicBezTo>
                      <a:pt x="418" y="494"/>
                      <a:pt x="418" y="494"/>
                      <a:pt x="418" y="495"/>
                    </a:cubicBezTo>
                    <a:cubicBezTo>
                      <a:pt x="418" y="495"/>
                      <a:pt x="418" y="495"/>
                      <a:pt x="418" y="495"/>
                    </a:cubicBezTo>
                    <a:cubicBezTo>
                      <a:pt x="418" y="495"/>
                      <a:pt x="418" y="496"/>
                      <a:pt x="418" y="496"/>
                    </a:cubicBezTo>
                    <a:cubicBezTo>
                      <a:pt x="418" y="499"/>
                      <a:pt x="415" y="501"/>
                      <a:pt x="413" y="501"/>
                    </a:cubicBezTo>
                    <a:cubicBezTo>
                      <a:pt x="404" y="501"/>
                      <a:pt x="404" y="501"/>
                      <a:pt x="404" y="501"/>
                    </a:cubicBezTo>
                    <a:cubicBezTo>
                      <a:pt x="403" y="501"/>
                      <a:pt x="401" y="500"/>
                      <a:pt x="400" y="499"/>
                    </a:cubicBezTo>
                    <a:cubicBezTo>
                      <a:pt x="399" y="498"/>
                      <a:pt x="399" y="496"/>
                      <a:pt x="399" y="495"/>
                    </a:cubicBezTo>
                    <a:cubicBezTo>
                      <a:pt x="401" y="482"/>
                      <a:pt x="406" y="470"/>
                      <a:pt x="415" y="459"/>
                    </a:cubicBezTo>
                    <a:cubicBezTo>
                      <a:pt x="417" y="458"/>
                      <a:pt x="419" y="457"/>
                      <a:pt x="421" y="458"/>
                    </a:cubicBezTo>
                    <a:cubicBezTo>
                      <a:pt x="421" y="459"/>
                      <a:pt x="422" y="459"/>
                      <a:pt x="422" y="459"/>
                    </a:cubicBezTo>
                    <a:cubicBezTo>
                      <a:pt x="425" y="460"/>
                      <a:pt x="426" y="463"/>
                      <a:pt x="425" y="465"/>
                    </a:cubicBezTo>
                    <a:close/>
                    <a:moveTo>
                      <a:pt x="421" y="548"/>
                    </a:moveTo>
                    <a:cubicBezTo>
                      <a:pt x="419" y="549"/>
                      <a:pt x="417" y="549"/>
                      <a:pt x="415" y="547"/>
                    </a:cubicBezTo>
                    <a:cubicBezTo>
                      <a:pt x="406" y="537"/>
                      <a:pt x="401" y="525"/>
                      <a:pt x="399" y="511"/>
                    </a:cubicBezTo>
                    <a:cubicBezTo>
                      <a:pt x="399" y="510"/>
                      <a:pt x="399" y="509"/>
                      <a:pt x="400" y="508"/>
                    </a:cubicBezTo>
                    <a:cubicBezTo>
                      <a:pt x="401" y="507"/>
                      <a:pt x="403" y="506"/>
                      <a:pt x="404" y="506"/>
                    </a:cubicBezTo>
                    <a:cubicBezTo>
                      <a:pt x="413" y="506"/>
                      <a:pt x="413" y="506"/>
                      <a:pt x="413" y="506"/>
                    </a:cubicBezTo>
                    <a:cubicBezTo>
                      <a:pt x="415" y="506"/>
                      <a:pt x="418" y="508"/>
                      <a:pt x="418" y="511"/>
                    </a:cubicBezTo>
                    <a:cubicBezTo>
                      <a:pt x="418" y="511"/>
                      <a:pt x="418" y="511"/>
                      <a:pt x="418" y="511"/>
                    </a:cubicBezTo>
                    <a:cubicBezTo>
                      <a:pt x="418" y="512"/>
                      <a:pt x="418" y="512"/>
                      <a:pt x="418" y="512"/>
                    </a:cubicBezTo>
                    <a:cubicBezTo>
                      <a:pt x="418" y="512"/>
                      <a:pt x="418" y="513"/>
                      <a:pt x="418" y="513"/>
                    </a:cubicBezTo>
                    <a:cubicBezTo>
                      <a:pt x="418" y="514"/>
                      <a:pt x="418" y="515"/>
                      <a:pt x="418" y="515"/>
                    </a:cubicBezTo>
                    <a:cubicBezTo>
                      <a:pt x="418" y="516"/>
                      <a:pt x="418" y="516"/>
                      <a:pt x="418" y="517"/>
                    </a:cubicBezTo>
                    <a:cubicBezTo>
                      <a:pt x="418" y="518"/>
                      <a:pt x="419" y="519"/>
                      <a:pt x="419" y="519"/>
                    </a:cubicBezTo>
                    <a:cubicBezTo>
                      <a:pt x="419" y="520"/>
                      <a:pt x="419" y="520"/>
                      <a:pt x="419" y="521"/>
                    </a:cubicBezTo>
                    <a:cubicBezTo>
                      <a:pt x="419" y="522"/>
                      <a:pt x="419" y="522"/>
                      <a:pt x="419" y="523"/>
                    </a:cubicBezTo>
                    <a:cubicBezTo>
                      <a:pt x="419" y="524"/>
                      <a:pt x="420" y="524"/>
                      <a:pt x="420" y="525"/>
                    </a:cubicBezTo>
                    <a:cubicBezTo>
                      <a:pt x="420" y="526"/>
                      <a:pt x="420" y="526"/>
                      <a:pt x="420" y="527"/>
                    </a:cubicBezTo>
                    <a:cubicBezTo>
                      <a:pt x="420" y="528"/>
                      <a:pt x="420" y="528"/>
                      <a:pt x="421" y="529"/>
                    </a:cubicBezTo>
                    <a:cubicBezTo>
                      <a:pt x="421" y="529"/>
                      <a:pt x="421" y="530"/>
                      <a:pt x="421" y="531"/>
                    </a:cubicBezTo>
                    <a:cubicBezTo>
                      <a:pt x="421" y="531"/>
                      <a:pt x="421" y="532"/>
                      <a:pt x="422" y="533"/>
                    </a:cubicBezTo>
                    <a:cubicBezTo>
                      <a:pt x="422" y="533"/>
                      <a:pt x="422" y="534"/>
                      <a:pt x="422" y="534"/>
                    </a:cubicBezTo>
                    <a:cubicBezTo>
                      <a:pt x="422" y="535"/>
                      <a:pt x="423" y="536"/>
                      <a:pt x="423" y="537"/>
                    </a:cubicBezTo>
                    <a:cubicBezTo>
                      <a:pt x="423" y="537"/>
                      <a:pt x="423" y="538"/>
                      <a:pt x="423" y="538"/>
                    </a:cubicBezTo>
                    <a:cubicBezTo>
                      <a:pt x="424" y="539"/>
                      <a:pt x="424" y="540"/>
                      <a:pt x="424" y="540"/>
                    </a:cubicBezTo>
                    <a:cubicBezTo>
                      <a:pt x="424" y="541"/>
                      <a:pt x="424" y="541"/>
                      <a:pt x="425" y="541"/>
                    </a:cubicBezTo>
                    <a:cubicBezTo>
                      <a:pt x="426" y="544"/>
                      <a:pt x="425" y="546"/>
                      <a:pt x="422" y="548"/>
                    </a:cubicBezTo>
                    <a:cubicBezTo>
                      <a:pt x="422" y="548"/>
                      <a:pt x="421" y="548"/>
                      <a:pt x="421" y="548"/>
                    </a:cubicBezTo>
                    <a:close/>
                    <a:moveTo>
                      <a:pt x="438" y="564"/>
                    </a:moveTo>
                    <a:cubicBezTo>
                      <a:pt x="438" y="564"/>
                      <a:pt x="438" y="564"/>
                      <a:pt x="437" y="564"/>
                    </a:cubicBezTo>
                    <a:cubicBezTo>
                      <a:pt x="433" y="562"/>
                      <a:pt x="428" y="559"/>
                      <a:pt x="424" y="556"/>
                    </a:cubicBezTo>
                    <a:cubicBezTo>
                      <a:pt x="423" y="555"/>
                      <a:pt x="423" y="554"/>
                      <a:pt x="423" y="554"/>
                    </a:cubicBezTo>
                    <a:cubicBezTo>
                      <a:pt x="423" y="553"/>
                      <a:pt x="423" y="552"/>
                      <a:pt x="424" y="552"/>
                    </a:cubicBezTo>
                    <a:cubicBezTo>
                      <a:pt x="426" y="550"/>
                      <a:pt x="429" y="551"/>
                      <a:pt x="430" y="553"/>
                    </a:cubicBezTo>
                    <a:cubicBezTo>
                      <a:pt x="431" y="554"/>
                      <a:pt x="432" y="555"/>
                      <a:pt x="432" y="556"/>
                    </a:cubicBezTo>
                    <a:cubicBezTo>
                      <a:pt x="432" y="556"/>
                      <a:pt x="432" y="556"/>
                      <a:pt x="432" y="556"/>
                    </a:cubicBezTo>
                    <a:cubicBezTo>
                      <a:pt x="432" y="556"/>
                      <a:pt x="432" y="556"/>
                      <a:pt x="433" y="557"/>
                    </a:cubicBezTo>
                    <a:cubicBezTo>
                      <a:pt x="433" y="557"/>
                      <a:pt x="433" y="557"/>
                      <a:pt x="433" y="557"/>
                    </a:cubicBezTo>
                    <a:cubicBezTo>
                      <a:pt x="434" y="558"/>
                      <a:pt x="434" y="559"/>
                      <a:pt x="435" y="559"/>
                    </a:cubicBezTo>
                    <a:cubicBezTo>
                      <a:pt x="435" y="560"/>
                      <a:pt x="436" y="561"/>
                      <a:pt x="438" y="563"/>
                    </a:cubicBezTo>
                    <a:cubicBezTo>
                      <a:pt x="438" y="564"/>
                      <a:pt x="438" y="564"/>
                      <a:pt x="438" y="564"/>
                    </a:cubicBezTo>
                    <a:close/>
                    <a:moveTo>
                      <a:pt x="463" y="564"/>
                    </a:moveTo>
                    <a:cubicBezTo>
                      <a:pt x="463" y="565"/>
                      <a:pt x="462" y="567"/>
                      <a:pt x="461" y="568"/>
                    </a:cubicBezTo>
                    <a:cubicBezTo>
                      <a:pt x="459" y="569"/>
                      <a:pt x="458" y="569"/>
                      <a:pt x="456" y="568"/>
                    </a:cubicBezTo>
                    <a:cubicBezTo>
                      <a:pt x="456" y="568"/>
                      <a:pt x="455" y="568"/>
                      <a:pt x="455" y="568"/>
                    </a:cubicBezTo>
                    <a:cubicBezTo>
                      <a:pt x="455" y="568"/>
                      <a:pt x="455" y="568"/>
                      <a:pt x="454" y="568"/>
                    </a:cubicBezTo>
                    <a:cubicBezTo>
                      <a:pt x="454" y="567"/>
                      <a:pt x="453" y="567"/>
                      <a:pt x="453" y="567"/>
                    </a:cubicBezTo>
                    <a:cubicBezTo>
                      <a:pt x="452" y="567"/>
                      <a:pt x="452" y="567"/>
                      <a:pt x="452" y="567"/>
                    </a:cubicBezTo>
                    <a:cubicBezTo>
                      <a:pt x="452" y="566"/>
                      <a:pt x="451" y="566"/>
                      <a:pt x="451" y="566"/>
                    </a:cubicBezTo>
                    <a:cubicBezTo>
                      <a:pt x="450" y="565"/>
                      <a:pt x="450" y="565"/>
                      <a:pt x="450" y="565"/>
                    </a:cubicBezTo>
                    <a:cubicBezTo>
                      <a:pt x="449" y="565"/>
                      <a:pt x="449" y="565"/>
                      <a:pt x="448" y="564"/>
                    </a:cubicBezTo>
                    <a:cubicBezTo>
                      <a:pt x="448" y="564"/>
                      <a:pt x="448" y="564"/>
                      <a:pt x="448" y="564"/>
                    </a:cubicBezTo>
                    <a:cubicBezTo>
                      <a:pt x="447" y="563"/>
                      <a:pt x="447" y="563"/>
                      <a:pt x="446" y="563"/>
                    </a:cubicBezTo>
                    <a:cubicBezTo>
                      <a:pt x="446" y="562"/>
                      <a:pt x="446" y="562"/>
                      <a:pt x="446" y="562"/>
                    </a:cubicBezTo>
                    <a:cubicBezTo>
                      <a:pt x="445" y="562"/>
                      <a:pt x="445" y="561"/>
                      <a:pt x="444" y="561"/>
                    </a:cubicBezTo>
                    <a:cubicBezTo>
                      <a:pt x="444" y="561"/>
                      <a:pt x="444" y="560"/>
                      <a:pt x="443" y="560"/>
                    </a:cubicBezTo>
                    <a:cubicBezTo>
                      <a:pt x="443" y="560"/>
                      <a:pt x="443" y="559"/>
                      <a:pt x="442" y="559"/>
                    </a:cubicBezTo>
                    <a:cubicBezTo>
                      <a:pt x="442" y="558"/>
                      <a:pt x="441" y="558"/>
                      <a:pt x="441" y="557"/>
                    </a:cubicBezTo>
                    <a:cubicBezTo>
                      <a:pt x="440" y="557"/>
                      <a:pt x="440" y="557"/>
                      <a:pt x="440" y="556"/>
                    </a:cubicBezTo>
                    <a:cubicBezTo>
                      <a:pt x="440" y="556"/>
                      <a:pt x="439" y="555"/>
                      <a:pt x="439" y="555"/>
                    </a:cubicBezTo>
                    <a:cubicBezTo>
                      <a:pt x="439" y="555"/>
                      <a:pt x="439" y="554"/>
                      <a:pt x="438" y="554"/>
                    </a:cubicBezTo>
                    <a:cubicBezTo>
                      <a:pt x="438" y="553"/>
                      <a:pt x="437" y="551"/>
                      <a:pt x="438" y="550"/>
                    </a:cubicBezTo>
                    <a:cubicBezTo>
                      <a:pt x="438" y="548"/>
                      <a:pt x="439" y="547"/>
                      <a:pt x="441" y="547"/>
                    </a:cubicBezTo>
                    <a:cubicBezTo>
                      <a:pt x="441" y="547"/>
                      <a:pt x="442" y="547"/>
                      <a:pt x="442" y="547"/>
                    </a:cubicBezTo>
                    <a:cubicBezTo>
                      <a:pt x="443" y="546"/>
                      <a:pt x="443" y="546"/>
                      <a:pt x="444" y="546"/>
                    </a:cubicBezTo>
                    <a:cubicBezTo>
                      <a:pt x="445" y="546"/>
                      <a:pt x="446" y="546"/>
                      <a:pt x="447" y="546"/>
                    </a:cubicBezTo>
                    <a:cubicBezTo>
                      <a:pt x="447" y="545"/>
                      <a:pt x="448" y="545"/>
                      <a:pt x="448" y="545"/>
                    </a:cubicBezTo>
                    <a:cubicBezTo>
                      <a:pt x="450" y="545"/>
                      <a:pt x="451" y="545"/>
                      <a:pt x="453" y="545"/>
                    </a:cubicBezTo>
                    <a:cubicBezTo>
                      <a:pt x="453" y="545"/>
                      <a:pt x="453" y="545"/>
                      <a:pt x="453" y="545"/>
                    </a:cubicBezTo>
                    <a:cubicBezTo>
                      <a:pt x="455" y="544"/>
                      <a:pt x="456" y="544"/>
                      <a:pt x="458" y="544"/>
                    </a:cubicBezTo>
                    <a:cubicBezTo>
                      <a:pt x="459" y="544"/>
                      <a:pt x="460" y="545"/>
                      <a:pt x="461" y="545"/>
                    </a:cubicBezTo>
                    <a:cubicBezTo>
                      <a:pt x="462" y="546"/>
                      <a:pt x="463" y="548"/>
                      <a:pt x="463" y="549"/>
                    </a:cubicBezTo>
                    <a:lnTo>
                      <a:pt x="463" y="564"/>
                    </a:lnTo>
                    <a:close/>
                    <a:moveTo>
                      <a:pt x="463" y="533"/>
                    </a:moveTo>
                    <a:cubicBezTo>
                      <a:pt x="463" y="536"/>
                      <a:pt x="461" y="538"/>
                      <a:pt x="458" y="538"/>
                    </a:cubicBezTo>
                    <a:cubicBezTo>
                      <a:pt x="458" y="538"/>
                      <a:pt x="458" y="538"/>
                      <a:pt x="457" y="538"/>
                    </a:cubicBezTo>
                    <a:cubicBezTo>
                      <a:pt x="457" y="538"/>
                      <a:pt x="457" y="538"/>
                      <a:pt x="457" y="538"/>
                    </a:cubicBezTo>
                    <a:cubicBezTo>
                      <a:pt x="455" y="538"/>
                      <a:pt x="454" y="539"/>
                      <a:pt x="452" y="539"/>
                    </a:cubicBezTo>
                    <a:cubicBezTo>
                      <a:pt x="452" y="539"/>
                      <a:pt x="452" y="539"/>
                      <a:pt x="452" y="539"/>
                    </a:cubicBezTo>
                    <a:cubicBezTo>
                      <a:pt x="451" y="539"/>
                      <a:pt x="449" y="539"/>
                      <a:pt x="447" y="540"/>
                    </a:cubicBezTo>
                    <a:cubicBezTo>
                      <a:pt x="447" y="540"/>
                      <a:pt x="446" y="540"/>
                      <a:pt x="446" y="540"/>
                    </a:cubicBezTo>
                    <a:cubicBezTo>
                      <a:pt x="445" y="540"/>
                      <a:pt x="443" y="540"/>
                      <a:pt x="442" y="541"/>
                    </a:cubicBezTo>
                    <a:cubicBezTo>
                      <a:pt x="442" y="541"/>
                      <a:pt x="441" y="541"/>
                      <a:pt x="441" y="541"/>
                    </a:cubicBezTo>
                    <a:cubicBezTo>
                      <a:pt x="440" y="541"/>
                      <a:pt x="440" y="541"/>
                      <a:pt x="440" y="541"/>
                    </a:cubicBezTo>
                    <a:cubicBezTo>
                      <a:pt x="439" y="541"/>
                      <a:pt x="439" y="541"/>
                      <a:pt x="439" y="541"/>
                    </a:cubicBezTo>
                    <a:cubicBezTo>
                      <a:pt x="438" y="542"/>
                      <a:pt x="437" y="542"/>
                      <a:pt x="436" y="542"/>
                    </a:cubicBezTo>
                    <a:cubicBezTo>
                      <a:pt x="436" y="542"/>
                      <a:pt x="435" y="542"/>
                      <a:pt x="435" y="542"/>
                    </a:cubicBezTo>
                    <a:cubicBezTo>
                      <a:pt x="433" y="542"/>
                      <a:pt x="431" y="541"/>
                      <a:pt x="430" y="539"/>
                    </a:cubicBezTo>
                    <a:cubicBezTo>
                      <a:pt x="430" y="539"/>
                      <a:pt x="430" y="539"/>
                      <a:pt x="430" y="539"/>
                    </a:cubicBezTo>
                    <a:cubicBezTo>
                      <a:pt x="429" y="538"/>
                      <a:pt x="429" y="537"/>
                      <a:pt x="429" y="536"/>
                    </a:cubicBezTo>
                    <a:cubicBezTo>
                      <a:pt x="429" y="536"/>
                      <a:pt x="429" y="536"/>
                      <a:pt x="429" y="536"/>
                    </a:cubicBezTo>
                    <a:cubicBezTo>
                      <a:pt x="427" y="530"/>
                      <a:pt x="425" y="524"/>
                      <a:pt x="424" y="518"/>
                    </a:cubicBezTo>
                    <a:cubicBezTo>
                      <a:pt x="424" y="518"/>
                      <a:pt x="424" y="518"/>
                      <a:pt x="424" y="517"/>
                    </a:cubicBezTo>
                    <a:cubicBezTo>
                      <a:pt x="424" y="516"/>
                      <a:pt x="424" y="515"/>
                      <a:pt x="424" y="514"/>
                    </a:cubicBezTo>
                    <a:cubicBezTo>
                      <a:pt x="424" y="514"/>
                      <a:pt x="424" y="513"/>
                      <a:pt x="424" y="513"/>
                    </a:cubicBezTo>
                    <a:cubicBezTo>
                      <a:pt x="424" y="512"/>
                      <a:pt x="424" y="512"/>
                      <a:pt x="424" y="511"/>
                    </a:cubicBezTo>
                    <a:cubicBezTo>
                      <a:pt x="424" y="510"/>
                      <a:pt x="424" y="509"/>
                      <a:pt x="425" y="508"/>
                    </a:cubicBezTo>
                    <a:cubicBezTo>
                      <a:pt x="426" y="507"/>
                      <a:pt x="427" y="506"/>
                      <a:pt x="428" y="506"/>
                    </a:cubicBezTo>
                    <a:cubicBezTo>
                      <a:pt x="458" y="506"/>
                      <a:pt x="458" y="506"/>
                      <a:pt x="458" y="506"/>
                    </a:cubicBezTo>
                    <a:cubicBezTo>
                      <a:pt x="460" y="506"/>
                      <a:pt x="463" y="508"/>
                      <a:pt x="463" y="511"/>
                    </a:cubicBezTo>
                    <a:lnTo>
                      <a:pt x="463" y="533"/>
                    </a:lnTo>
                    <a:close/>
                    <a:moveTo>
                      <a:pt x="463" y="496"/>
                    </a:moveTo>
                    <a:cubicBezTo>
                      <a:pt x="463" y="498"/>
                      <a:pt x="460" y="501"/>
                      <a:pt x="458" y="501"/>
                    </a:cubicBezTo>
                    <a:cubicBezTo>
                      <a:pt x="428" y="501"/>
                      <a:pt x="428" y="501"/>
                      <a:pt x="428" y="501"/>
                    </a:cubicBezTo>
                    <a:cubicBezTo>
                      <a:pt x="427" y="501"/>
                      <a:pt x="426" y="500"/>
                      <a:pt x="425" y="499"/>
                    </a:cubicBezTo>
                    <a:cubicBezTo>
                      <a:pt x="424" y="498"/>
                      <a:pt x="424" y="497"/>
                      <a:pt x="424" y="495"/>
                    </a:cubicBezTo>
                    <a:cubicBezTo>
                      <a:pt x="424" y="495"/>
                      <a:pt x="424" y="494"/>
                      <a:pt x="424" y="494"/>
                    </a:cubicBezTo>
                    <a:cubicBezTo>
                      <a:pt x="424" y="493"/>
                      <a:pt x="424" y="493"/>
                      <a:pt x="424" y="492"/>
                    </a:cubicBezTo>
                    <a:cubicBezTo>
                      <a:pt x="424" y="491"/>
                      <a:pt x="424" y="490"/>
                      <a:pt x="424" y="489"/>
                    </a:cubicBezTo>
                    <a:cubicBezTo>
                      <a:pt x="424" y="489"/>
                      <a:pt x="424" y="489"/>
                      <a:pt x="424" y="489"/>
                    </a:cubicBezTo>
                    <a:cubicBezTo>
                      <a:pt x="425" y="482"/>
                      <a:pt x="427" y="476"/>
                      <a:pt x="429" y="471"/>
                    </a:cubicBezTo>
                    <a:cubicBezTo>
                      <a:pt x="429" y="471"/>
                      <a:pt x="429" y="471"/>
                      <a:pt x="429" y="471"/>
                    </a:cubicBezTo>
                    <a:cubicBezTo>
                      <a:pt x="429" y="470"/>
                      <a:pt x="429" y="469"/>
                      <a:pt x="430" y="468"/>
                    </a:cubicBezTo>
                    <a:cubicBezTo>
                      <a:pt x="430" y="468"/>
                      <a:pt x="430" y="467"/>
                      <a:pt x="430" y="467"/>
                    </a:cubicBezTo>
                    <a:cubicBezTo>
                      <a:pt x="431" y="465"/>
                      <a:pt x="433" y="464"/>
                      <a:pt x="435" y="464"/>
                    </a:cubicBezTo>
                    <a:cubicBezTo>
                      <a:pt x="435" y="464"/>
                      <a:pt x="436" y="464"/>
                      <a:pt x="436" y="464"/>
                    </a:cubicBezTo>
                    <a:cubicBezTo>
                      <a:pt x="437" y="465"/>
                      <a:pt x="438" y="465"/>
                      <a:pt x="439" y="465"/>
                    </a:cubicBezTo>
                    <a:cubicBezTo>
                      <a:pt x="439" y="465"/>
                      <a:pt x="439" y="465"/>
                      <a:pt x="440" y="465"/>
                    </a:cubicBezTo>
                    <a:cubicBezTo>
                      <a:pt x="440" y="465"/>
                      <a:pt x="440" y="466"/>
                      <a:pt x="441" y="466"/>
                    </a:cubicBezTo>
                    <a:cubicBezTo>
                      <a:pt x="441" y="466"/>
                      <a:pt x="442" y="466"/>
                      <a:pt x="442" y="466"/>
                    </a:cubicBezTo>
                    <a:cubicBezTo>
                      <a:pt x="443" y="466"/>
                      <a:pt x="445" y="467"/>
                      <a:pt x="446" y="467"/>
                    </a:cubicBezTo>
                    <a:cubicBezTo>
                      <a:pt x="446" y="467"/>
                      <a:pt x="447" y="467"/>
                      <a:pt x="447" y="467"/>
                    </a:cubicBezTo>
                    <a:cubicBezTo>
                      <a:pt x="449" y="467"/>
                      <a:pt x="451" y="468"/>
                      <a:pt x="452" y="468"/>
                    </a:cubicBezTo>
                    <a:cubicBezTo>
                      <a:pt x="452" y="468"/>
                      <a:pt x="452" y="468"/>
                      <a:pt x="452" y="468"/>
                    </a:cubicBezTo>
                    <a:cubicBezTo>
                      <a:pt x="454" y="468"/>
                      <a:pt x="455" y="468"/>
                      <a:pt x="457" y="468"/>
                    </a:cubicBezTo>
                    <a:cubicBezTo>
                      <a:pt x="457" y="468"/>
                      <a:pt x="457" y="468"/>
                      <a:pt x="457" y="468"/>
                    </a:cubicBezTo>
                    <a:cubicBezTo>
                      <a:pt x="458" y="468"/>
                      <a:pt x="458" y="468"/>
                      <a:pt x="458" y="468"/>
                    </a:cubicBezTo>
                    <a:cubicBezTo>
                      <a:pt x="461" y="469"/>
                      <a:pt x="463" y="471"/>
                      <a:pt x="463" y="473"/>
                    </a:cubicBezTo>
                    <a:lnTo>
                      <a:pt x="463" y="496"/>
                    </a:lnTo>
                    <a:close/>
                    <a:moveTo>
                      <a:pt x="463" y="458"/>
                    </a:moveTo>
                    <a:cubicBezTo>
                      <a:pt x="463" y="459"/>
                      <a:pt x="462" y="460"/>
                      <a:pt x="461" y="461"/>
                    </a:cubicBezTo>
                    <a:cubicBezTo>
                      <a:pt x="460" y="462"/>
                      <a:pt x="459" y="462"/>
                      <a:pt x="458" y="462"/>
                    </a:cubicBezTo>
                    <a:cubicBezTo>
                      <a:pt x="456" y="462"/>
                      <a:pt x="455" y="462"/>
                      <a:pt x="453" y="462"/>
                    </a:cubicBezTo>
                    <a:cubicBezTo>
                      <a:pt x="453" y="462"/>
                      <a:pt x="453" y="462"/>
                      <a:pt x="453" y="462"/>
                    </a:cubicBezTo>
                    <a:cubicBezTo>
                      <a:pt x="451" y="462"/>
                      <a:pt x="450" y="462"/>
                      <a:pt x="448" y="461"/>
                    </a:cubicBezTo>
                    <a:cubicBezTo>
                      <a:pt x="448" y="461"/>
                      <a:pt x="447" y="461"/>
                      <a:pt x="447" y="461"/>
                    </a:cubicBezTo>
                    <a:cubicBezTo>
                      <a:pt x="446" y="461"/>
                      <a:pt x="445" y="461"/>
                      <a:pt x="444" y="460"/>
                    </a:cubicBezTo>
                    <a:cubicBezTo>
                      <a:pt x="443" y="460"/>
                      <a:pt x="443" y="460"/>
                      <a:pt x="442" y="460"/>
                    </a:cubicBezTo>
                    <a:cubicBezTo>
                      <a:pt x="442" y="460"/>
                      <a:pt x="441" y="460"/>
                      <a:pt x="441" y="460"/>
                    </a:cubicBezTo>
                    <a:cubicBezTo>
                      <a:pt x="439" y="459"/>
                      <a:pt x="438" y="458"/>
                      <a:pt x="438" y="457"/>
                    </a:cubicBezTo>
                    <a:cubicBezTo>
                      <a:pt x="437" y="455"/>
                      <a:pt x="438" y="453"/>
                      <a:pt x="438" y="452"/>
                    </a:cubicBezTo>
                    <a:cubicBezTo>
                      <a:pt x="439" y="452"/>
                      <a:pt x="439" y="452"/>
                      <a:pt x="439" y="452"/>
                    </a:cubicBezTo>
                    <a:cubicBezTo>
                      <a:pt x="439" y="451"/>
                      <a:pt x="440" y="451"/>
                      <a:pt x="440" y="450"/>
                    </a:cubicBezTo>
                    <a:cubicBezTo>
                      <a:pt x="440" y="450"/>
                      <a:pt x="440" y="450"/>
                      <a:pt x="441" y="450"/>
                    </a:cubicBezTo>
                    <a:cubicBezTo>
                      <a:pt x="441" y="449"/>
                      <a:pt x="442" y="448"/>
                      <a:pt x="442" y="448"/>
                    </a:cubicBezTo>
                    <a:cubicBezTo>
                      <a:pt x="443" y="447"/>
                      <a:pt x="443" y="447"/>
                      <a:pt x="443" y="447"/>
                    </a:cubicBezTo>
                    <a:cubicBezTo>
                      <a:pt x="444" y="446"/>
                      <a:pt x="444" y="446"/>
                      <a:pt x="444" y="446"/>
                    </a:cubicBezTo>
                    <a:cubicBezTo>
                      <a:pt x="445" y="445"/>
                      <a:pt x="445" y="445"/>
                      <a:pt x="446" y="445"/>
                    </a:cubicBezTo>
                    <a:cubicBezTo>
                      <a:pt x="446" y="444"/>
                      <a:pt x="446" y="444"/>
                      <a:pt x="446" y="444"/>
                    </a:cubicBezTo>
                    <a:cubicBezTo>
                      <a:pt x="447" y="444"/>
                      <a:pt x="447" y="443"/>
                      <a:pt x="448" y="443"/>
                    </a:cubicBezTo>
                    <a:cubicBezTo>
                      <a:pt x="448" y="443"/>
                      <a:pt x="448" y="442"/>
                      <a:pt x="448" y="442"/>
                    </a:cubicBezTo>
                    <a:cubicBezTo>
                      <a:pt x="449" y="442"/>
                      <a:pt x="449" y="442"/>
                      <a:pt x="450" y="441"/>
                    </a:cubicBezTo>
                    <a:cubicBezTo>
                      <a:pt x="450" y="441"/>
                      <a:pt x="450" y="441"/>
                      <a:pt x="451" y="441"/>
                    </a:cubicBezTo>
                    <a:cubicBezTo>
                      <a:pt x="451" y="441"/>
                      <a:pt x="452" y="440"/>
                      <a:pt x="452" y="440"/>
                    </a:cubicBezTo>
                    <a:cubicBezTo>
                      <a:pt x="452" y="440"/>
                      <a:pt x="452" y="440"/>
                      <a:pt x="453" y="440"/>
                    </a:cubicBezTo>
                    <a:cubicBezTo>
                      <a:pt x="453" y="440"/>
                      <a:pt x="454" y="439"/>
                      <a:pt x="454" y="439"/>
                    </a:cubicBezTo>
                    <a:cubicBezTo>
                      <a:pt x="455" y="439"/>
                      <a:pt x="455" y="439"/>
                      <a:pt x="455" y="439"/>
                    </a:cubicBezTo>
                    <a:cubicBezTo>
                      <a:pt x="455" y="439"/>
                      <a:pt x="456" y="438"/>
                      <a:pt x="456" y="438"/>
                    </a:cubicBezTo>
                    <a:cubicBezTo>
                      <a:pt x="458" y="438"/>
                      <a:pt x="459" y="438"/>
                      <a:pt x="461" y="439"/>
                    </a:cubicBezTo>
                    <a:cubicBezTo>
                      <a:pt x="462" y="440"/>
                      <a:pt x="463" y="441"/>
                      <a:pt x="463" y="443"/>
                    </a:cubicBezTo>
                    <a:lnTo>
                      <a:pt x="463" y="458"/>
                    </a:lnTo>
                    <a:close/>
                    <a:moveTo>
                      <a:pt x="493" y="443"/>
                    </a:moveTo>
                    <a:cubicBezTo>
                      <a:pt x="493" y="442"/>
                      <a:pt x="493" y="442"/>
                      <a:pt x="493" y="442"/>
                    </a:cubicBezTo>
                    <a:cubicBezTo>
                      <a:pt x="498" y="445"/>
                      <a:pt x="503" y="447"/>
                      <a:pt x="507" y="451"/>
                    </a:cubicBezTo>
                    <a:cubicBezTo>
                      <a:pt x="508" y="451"/>
                      <a:pt x="508" y="452"/>
                      <a:pt x="508" y="453"/>
                    </a:cubicBezTo>
                    <a:cubicBezTo>
                      <a:pt x="508" y="454"/>
                      <a:pt x="507" y="455"/>
                      <a:pt x="507" y="455"/>
                    </a:cubicBezTo>
                    <a:cubicBezTo>
                      <a:pt x="505" y="456"/>
                      <a:pt x="502" y="455"/>
                      <a:pt x="500" y="453"/>
                    </a:cubicBezTo>
                    <a:cubicBezTo>
                      <a:pt x="500" y="452"/>
                      <a:pt x="499" y="452"/>
                      <a:pt x="499" y="451"/>
                    </a:cubicBezTo>
                    <a:cubicBezTo>
                      <a:pt x="499" y="451"/>
                      <a:pt x="499" y="451"/>
                      <a:pt x="498" y="450"/>
                    </a:cubicBezTo>
                    <a:cubicBezTo>
                      <a:pt x="498" y="450"/>
                      <a:pt x="498" y="450"/>
                      <a:pt x="498" y="450"/>
                    </a:cubicBezTo>
                    <a:cubicBezTo>
                      <a:pt x="498" y="450"/>
                      <a:pt x="498" y="450"/>
                      <a:pt x="498" y="449"/>
                    </a:cubicBezTo>
                    <a:cubicBezTo>
                      <a:pt x="497" y="449"/>
                      <a:pt x="497" y="448"/>
                      <a:pt x="496" y="447"/>
                    </a:cubicBezTo>
                    <a:cubicBezTo>
                      <a:pt x="496" y="447"/>
                      <a:pt x="495" y="445"/>
                      <a:pt x="493" y="443"/>
                    </a:cubicBezTo>
                    <a:cubicBezTo>
                      <a:pt x="492" y="443"/>
                      <a:pt x="492" y="443"/>
                      <a:pt x="493" y="443"/>
                    </a:cubicBezTo>
                    <a:close/>
                    <a:moveTo>
                      <a:pt x="468" y="443"/>
                    </a:moveTo>
                    <a:cubicBezTo>
                      <a:pt x="468" y="441"/>
                      <a:pt x="469" y="440"/>
                      <a:pt x="470" y="439"/>
                    </a:cubicBezTo>
                    <a:cubicBezTo>
                      <a:pt x="472" y="438"/>
                      <a:pt x="473" y="438"/>
                      <a:pt x="475" y="438"/>
                    </a:cubicBezTo>
                    <a:cubicBezTo>
                      <a:pt x="475" y="438"/>
                      <a:pt x="476" y="439"/>
                      <a:pt x="476" y="439"/>
                    </a:cubicBezTo>
                    <a:cubicBezTo>
                      <a:pt x="476" y="439"/>
                      <a:pt x="476" y="439"/>
                      <a:pt x="477" y="439"/>
                    </a:cubicBezTo>
                    <a:cubicBezTo>
                      <a:pt x="477" y="439"/>
                      <a:pt x="478" y="440"/>
                      <a:pt x="478" y="440"/>
                    </a:cubicBezTo>
                    <a:cubicBezTo>
                      <a:pt x="479" y="440"/>
                      <a:pt x="479" y="440"/>
                      <a:pt x="479" y="440"/>
                    </a:cubicBezTo>
                    <a:cubicBezTo>
                      <a:pt x="479" y="440"/>
                      <a:pt x="480" y="441"/>
                      <a:pt x="480" y="441"/>
                    </a:cubicBezTo>
                    <a:cubicBezTo>
                      <a:pt x="481" y="441"/>
                      <a:pt x="481" y="441"/>
                      <a:pt x="481" y="441"/>
                    </a:cubicBezTo>
                    <a:cubicBezTo>
                      <a:pt x="481" y="442"/>
                      <a:pt x="482" y="442"/>
                      <a:pt x="482" y="442"/>
                    </a:cubicBezTo>
                    <a:cubicBezTo>
                      <a:pt x="483" y="442"/>
                      <a:pt x="483" y="443"/>
                      <a:pt x="483" y="443"/>
                    </a:cubicBezTo>
                    <a:cubicBezTo>
                      <a:pt x="484" y="443"/>
                      <a:pt x="484" y="444"/>
                      <a:pt x="485" y="444"/>
                    </a:cubicBezTo>
                    <a:cubicBezTo>
                      <a:pt x="485" y="444"/>
                      <a:pt x="485" y="444"/>
                      <a:pt x="485" y="445"/>
                    </a:cubicBezTo>
                    <a:cubicBezTo>
                      <a:pt x="486" y="445"/>
                      <a:pt x="486" y="445"/>
                      <a:pt x="487" y="446"/>
                    </a:cubicBezTo>
                    <a:cubicBezTo>
                      <a:pt x="487" y="446"/>
                      <a:pt x="487" y="446"/>
                      <a:pt x="488" y="447"/>
                    </a:cubicBezTo>
                    <a:cubicBezTo>
                      <a:pt x="488" y="447"/>
                      <a:pt x="488" y="447"/>
                      <a:pt x="489" y="448"/>
                    </a:cubicBezTo>
                    <a:cubicBezTo>
                      <a:pt x="489" y="448"/>
                      <a:pt x="490" y="449"/>
                      <a:pt x="490" y="450"/>
                    </a:cubicBezTo>
                    <a:cubicBezTo>
                      <a:pt x="491" y="450"/>
                      <a:pt x="491" y="450"/>
                      <a:pt x="491" y="450"/>
                    </a:cubicBezTo>
                    <a:cubicBezTo>
                      <a:pt x="492" y="451"/>
                      <a:pt x="492" y="451"/>
                      <a:pt x="492" y="452"/>
                    </a:cubicBezTo>
                    <a:cubicBezTo>
                      <a:pt x="492" y="452"/>
                      <a:pt x="492" y="452"/>
                      <a:pt x="493" y="452"/>
                    </a:cubicBezTo>
                    <a:cubicBezTo>
                      <a:pt x="493" y="454"/>
                      <a:pt x="494" y="455"/>
                      <a:pt x="493" y="457"/>
                    </a:cubicBezTo>
                    <a:cubicBezTo>
                      <a:pt x="493" y="458"/>
                      <a:pt x="492" y="459"/>
                      <a:pt x="490" y="460"/>
                    </a:cubicBezTo>
                    <a:cubicBezTo>
                      <a:pt x="490" y="460"/>
                      <a:pt x="489" y="460"/>
                      <a:pt x="489" y="460"/>
                    </a:cubicBezTo>
                    <a:cubicBezTo>
                      <a:pt x="488" y="460"/>
                      <a:pt x="488" y="460"/>
                      <a:pt x="487" y="460"/>
                    </a:cubicBezTo>
                    <a:cubicBezTo>
                      <a:pt x="486" y="461"/>
                      <a:pt x="485" y="461"/>
                      <a:pt x="484" y="461"/>
                    </a:cubicBezTo>
                    <a:cubicBezTo>
                      <a:pt x="484" y="461"/>
                      <a:pt x="483" y="461"/>
                      <a:pt x="483" y="461"/>
                    </a:cubicBezTo>
                    <a:cubicBezTo>
                      <a:pt x="481" y="462"/>
                      <a:pt x="480" y="462"/>
                      <a:pt x="478" y="462"/>
                    </a:cubicBezTo>
                    <a:cubicBezTo>
                      <a:pt x="478" y="462"/>
                      <a:pt x="478" y="462"/>
                      <a:pt x="478" y="462"/>
                    </a:cubicBezTo>
                    <a:cubicBezTo>
                      <a:pt x="476" y="462"/>
                      <a:pt x="475" y="462"/>
                      <a:pt x="473" y="462"/>
                    </a:cubicBezTo>
                    <a:cubicBezTo>
                      <a:pt x="472" y="462"/>
                      <a:pt x="471" y="462"/>
                      <a:pt x="470" y="461"/>
                    </a:cubicBezTo>
                    <a:cubicBezTo>
                      <a:pt x="469" y="460"/>
                      <a:pt x="468" y="459"/>
                      <a:pt x="468" y="458"/>
                    </a:cubicBezTo>
                    <a:lnTo>
                      <a:pt x="468" y="443"/>
                    </a:lnTo>
                    <a:close/>
                    <a:moveTo>
                      <a:pt x="468" y="473"/>
                    </a:moveTo>
                    <a:cubicBezTo>
                      <a:pt x="468" y="471"/>
                      <a:pt x="470" y="469"/>
                      <a:pt x="473" y="468"/>
                    </a:cubicBezTo>
                    <a:cubicBezTo>
                      <a:pt x="473" y="468"/>
                      <a:pt x="473" y="468"/>
                      <a:pt x="474" y="468"/>
                    </a:cubicBezTo>
                    <a:cubicBezTo>
                      <a:pt x="474" y="468"/>
                      <a:pt x="474" y="468"/>
                      <a:pt x="474" y="468"/>
                    </a:cubicBezTo>
                    <a:cubicBezTo>
                      <a:pt x="476" y="468"/>
                      <a:pt x="477" y="468"/>
                      <a:pt x="479" y="468"/>
                    </a:cubicBezTo>
                    <a:cubicBezTo>
                      <a:pt x="479" y="468"/>
                      <a:pt x="479" y="468"/>
                      <a:pt x="479" y="468"/>
                    </a:cubicBezTo>
                    <a:cubicBezTo>
                      <a:pt x="480" y="468"/>
                      <a:pt x="482" y="467"/>
                      <a:pt x="484" y="467"/>
                    </a:cubicBezTo>
                    <a:cubicBezTo>
                      <a:pt x="484" y="467"/>
                      <a:pt x="485" y="467"/>
                      <a:pt x="485" y="467"/>
                    </a:cubicBezTo>
                    <a:cubicBezTo>
                      <a:pt x="486" y="467"/>
                      <a:pt x="488" y="466"/>
                      <a:pt x="489" y="466"/>
                    </a:cubicBezTo>
                    <a:cubicBezTo>
                      <a:pt x="489" y="466"/>
                      <a:pt x="490" y="466"/>
                      <a:pt x="490" y="466"/>
                    </a:cubicBezTo>
                    <a:cubicBezTo>
                      <a:pt x="491" y="466"/>
                      <a:pt x="491" y="465"/>
                      <a:pt x="491" y="465"/>
                    </a:cubicBezTo>
                    <a:cubicBezTo>
                      <a:pt x="491" y="465"/>
                      <a:pt x="492" y="465"/>
                      <a:pt x="492" y="465"/>
                    </a:cubicBezTo>
                    <a:cubicBezTo>
                      <a:pt x="493" y="465"/>
                      <a:pt x="494" y="465"/>
                      <a:pt x="495" y="464"/>
                    </a:cubicBezTo>
                    <a:cubicBezTo>
                      <a:pt x="495" y="464"/>
                      <a:pt x="496" y="464"/>
                      <a:pt x="496" y="464"/>
                    </a:cubicBezTo>
                    <a:cubicBezTo>
                      <a:pt x="498" y="464"/>
                      <a:pt x="500" y="465"/>
                      <a:pt x="501" y="467"/>
                    </a:cubicBezTo>
                    <a:cubicBezTo>
                      <a:pt x="501" y="467"/>
                      <a:pt x="501" y="468"/>
                      <a:pt x="501" y="468"/>
                    </a:cubicBezTo>
                    <a:cubicBezTo>
                      <a:pt x="502" y="469"/>
                      <a:pt x="502" y="470"/>
                      <a:pt x="502" y="471"/>
                    </a:cubicBezTo>
                    <a:cubicBezTo>
                      <a:pt x="502" y="471"/>
                      <a:pt x="502" y="471"/>
                      <a:pt x="502" y="471"/>
                    </a:cubicBezTo>
                    <a:cubicBezTo>
                      <a:pt x="504" y="476"/>
                      <a:pt x="506" y="482"/>
                      <a:pt x="507" y="489"/>
                    </a:cubicBezTo>
                    <a:cubicBezTo>
                      <a:pt x="507" y="489"/>
                      <a:pt x="507" y="489"/>
                      <a:pt x="507" y="489"/>
                    </a:cubicBezTo>
                    <a:cubicBezTo>
                      <a:pt x="507" y="490"/>
                      <a:pt x="507" y="491"/>
                      <a:pt x="507" y="492"/>
                    </a:cubicBezTo>
                    <a:cubicBezTo>
                      <a:pt x="507" y="493"/>
                      <a:pt x="507" y="493"/>
                      <a:pt x="507" y="493"/>
                    </a:cubicBezTo>
                    <a:cubicBezTo>
                      <a:pt x="507" y="494"/>
                      <a:pt x="507" y="495"/>
                      <a:pt x="507" y="495"/>
                    </a:cubicBezTo>
                    <a:cubicBezTo>
                      <a:pt x="507" y="497"/>
                      <a:pt x="507" y="498"/>
                      <a:pt x="506" y="499"/>
                    </a:cubicBezTo>
                    <a:cubicBezTo>
                      <a:pt x="505" y="500"/>
                      <a:pt x="504" y="501"/>
                      <a:pt x="503" y="501"/>
                    </a:cubicBezTo>
                    <a:cubicBezTo>
                      <a:pt x="473" y="501"/>
                      <a:pt x="473" y="501"/>
                      <a:pt x="473" y="501"/>
                    </a:cubicBezTo>
                    <a:cubicBezTo>
                      <a:pt x="471" y="501"/>
                      <a:pt x="468" y="498"/>
                      <a:pt x="468" y="496"/>
                    </a:cubicBezTo>
                    <a:lnTo>
                      <a:pt x="468" y="473"/>
                    </a:lnTo>
                    <a:close/>
                    <a:moveTo>
                      <a:pt x="468" y="511"/>
                    </a:moveTo>
                    <a:cubicBezTo>
                      <a:pt x="468" y="508"/>
                      <a:pt x="471" y="506"/>
                      <a:pt x="473" y="506"/>
                    </a:cubicBezTo>
                    <a:cubicBezTo>
                      <a:pt x="503" y="506"/>
                      <a:pt x="503" y="506"/>
                      <a:pt x="503" y="506"/>
                    </a:cubicBezTo>
                    <a:cubicBezTo>
                      <a:pt x="504" y="506"/>
                      <a:pt x="505" y="507"/>
                      <a:pt x="506" y="508"/>
                    </a:cubicBezTo>
                    <a:cubicBezTo>
                      <a:pt x="507" y="509"/>
                      <a:pt x="507" y="510"/>
                      <a:pt x="507" y="511"/>
                    </a:cubicBezTo>
                    <a:cubicBezTo>
                      <a:pt x="507" y="512"/>
                      <a:pt x="507" y="512"/>
                      <a:pt x="507" y="513"/>
                    </a:cubicBezTo>
                    <a:cubicBezTo>
                      <a:pt x="507" y="513"/>
                      <a:pt x="507" y="514"/>
                      <a:pt x="507" y="514"/>
                    </a:cubicBezTo>
                    <a:cubicBezTo>
                      <a:pt x="507" y="515"/>
                      <a:pt x="507" y="516"/>
                      <a:pt x="507" y="517"/>
                    </a:cubicBezTo>
                    <a:cubicBezTo>
                      <a:pt x="507" y="518"/>
                      <a:pt x="507" y="518"/>
                      <a:pt x="507" y="518"/>
                    </a:cubicBezTo>
                    <a:cubicBezTo>
                      <a:pt x="506" y="524"/>
                      <a:pt x="504" y="530"/>
                      <a:pt x="502" y="536"/>
                    </a:cubicBezTo>
                    <a:cubicBezTo>
                      <a:pt x="502" y="536"/>
                      <a:pt x="502" y="536"/>
                      <a:pt x="502" y="536"/>
                    </a:cubicBezTo>
                    <a:cubicBezTo>
                      <a:pt x="502" y="537"/>
                      <a:pt x="502" y="538"/>
                      <a:pt x="501" y="538"/>
                    </a:cubicBezTo>
                    <a:cubicBezTo>
                      <a:pt x="501" y="539"/>
                      <a:pt x="501" y="539"/>
                      <a:pt x="501" y="539"/>
                    </a:cubicBezTo>
                    <a:cubicBezTo>
                      <a:pt x="500" y="541"/>
                      <a:pt x="498" y="542"/>
                      <a:pt x="496" y="542"/>
                    </a:cubicBezTo>
                    <a:cubicBezTo>
                      <a:pt x="496" y="542"/>
                      <a:pt x="495" y="542"/>
                      <a:pt x="495" y="542"/>
                    </a:cubicBezTo>
                    <a:cubicBezTo>
                      <a:pt x="494" y="542"/>
                      <a:pt x="493" y="542"/>
                      <a:pt x="492" y="541"/>
                    </a:cubicBezTo>
                    <a:cubicBezTo>
                      <a:pt x="492" y="541"/>
                      <a:pt x="491" y="541"/>
                      <a:pt x="491" y="541"/>
                    </a:cubicBezTo>
                    <a:cubicBezTo>
                      <a:pt x="491" y="541"/>
                      <a:pt x="491" y="541"/>
                      <a:pt x="490" y="541"/>
                    </a:cubicBezTo>
                    <a:cubicBezTo>
                      <a:pt x="490" y="541"/>
                      <a:pt x="489" y="541"/>
                      <a:pt x="489" y="541"/>
                    </a:cubicBezTo>
                    <a:cubicBezTo>
                      <a:pt x="488" y="540"/>
                      <a:pt x="486" y="540"/>
                      <a:pt x="485" y="540"/>
                    </a:cubicBezTo>
                    <a:cubicBezTo>
                      <a:pt x="485" y="540"/>
                      <a:pt x="484" y="540"/>
                      <a:pt x="484" y="540"/>
                    </a:cubicBezTo>
                    <a:cubicBezTo>
                      <a:pt x="482" y="539"/>
                      <a:pt x="480" y="539"/>
                      <a:pt x="479" y="539"/>
                    </a:cubicBezTo>
                    <a:cubicBezTo>
                      <a:pt x="479" y="539"/>
                      <a:pt x="479" y="539"/>
                      <a:pt x="479" y="539"/>
                    </a:cubicBezTo>
                    <a:cubicBezTo>
                      <a:pt x="477" y="539"/>
                      <a:pt x="476" y="538"/>
                      <a:pt x="474" y="538"/>
                    </a:cubicBezTo>
                    <a:cubicBezTo>
                      <a:pt x="474" y="538"/>
                      <a:pt x="474" y="538"/>
                      <a:pt x="474" y="538"/>
                    </a:cubicBezTo>
                    <a:cubicBezTo>
                      <a:pt x="473" y="538"/>
                      <a:pt x="473" y="538"/>
                      <a:pt x="473" y="538"/>
                    </a:cubicBezTo>
                    <a:cubicBezTo>
                      <a:pt x="470" y="538"/>
                      <a:pt x="468" y="536"/>
                      <a:pt x="468" y="533"/>
                    </a:cubicBezTo>
                    <a:lnTo>
                      <a:pt x="468" y="511"/>
                    </a:lnTo>
                    <a:close/>
                    <a:moveTo>
                      <a:pt x="491" y="556"/>
                    </a:moveTo>
                    <a:cubicBezTo>
                      <a:pt x="491" y="556"/>
                      <a:pt x="491" y="557"/>
                      <a:pt x="490" y="557"/>
                    </a:cubicBezTo>
                    <a:cubicBezTo>
                      <a:pt x="490" y="558"/>
                      <a:pt x="489" y="558"/>
                      <a:pt x="489" y="559"/>
                    </a:cubicBezTo>
                    <a:cubicBezTo>
                      <a:pt x="488" y="559"/>
                      <a:pt x="488" y="560"/>
                      <a:pt x="488" y="560"/>
                    </a:cubicBezTo>
                    <a:cubicBezTo>
                      <a:pt x="487" y="560"/>
                      <a:pt x="487" y="561"/>
                      <a:pt x="487" y="561"/>
                    </a:cubicBezTo>
                    <a:cubicBezTo>
                      <a:pt x="486" y="561"/>
                      <a:pt x="486" y="562"/>
                      <a:pt x="485" y="562"/>
                    </a:cubicBezTo>
                    <a:cubicBezTo>
                      <a:pt x="485" y="562"/>
                      <a:pt x="485" y="562"/>
                      <a:pt x="485" y="563"/>
                    </a:cubicBezTo>
                    <a:cubicBezTo>
                      <a:pt x="484" y="563"/>
                      <a:pt x="484" y="563"/>
                      <a:pt x="483" y="564"/>
                    </a:cubicBezTo>
                    <a:cubicBezTo>
                      <a:pt x="483" y="564"/>
                      <a:pt x="483" y="564"/>
                      <a:pt x="482" y="564"/>
                    </a:cubicBezTo>
                    <a:cubicBezTo>
                      <a:pt x="482" y="565"/>
                      <a:pt x="481" y="565"/>
                      <a:pt x="481" y="565"/>
                    </a:cubicBezTo>
                    <a:cubicBezTo>
                      <a:pt x="481" y="565"/>
                      <a:pt x="481" y="565"/>
                      <a:pt x="480" y="566"/>
                    </a:cubicBezTo>
                    <a:cubicBezTo>
                      <a:pt x="480" y="566"/>
                      <a:pt x="479" y="566"/>
                      <a:pt x="479" y="567"/>
                    </a:cubicBezTo>
                    <a:cubicBezTo>
                      <a:pt x="479" y="567"/>
                      <a:pt x="479" y="567"/>
                      <a:pt x="478" y="567"/>
                    </a:cubicBezTo>
                    <a:cubicBezTo>
                      <a:pt x="478" y="567"/>
                      <a:pt x="477" y="567"/>
                      <a:pt x="477" y="568"/>
                    </a:cubicBezTo>
                    <a:cubicBezTo>
                      <a:pt x="476" y="568"/>
                      <a:pt x="476" y="568"/>
                      <a:pt x="476" y="568"/>
                    </a:cubicBezTo>
                    <a:cubicBezTo>
                      <a:pt x="476" y="568"/>
                      <a:pt x="475" y="568"/>
                      <a:pt x="475" y="568"/>
                    </a:cubicBezTo>
                    <a:cubicBezTo>
                      <a:pt x="473" y="569"/>
                      <a:pt x="472" y="569"/>
                      <a:pt x="470" y="568"/>
                    </a:cubicBezTo>
                    <a:cubicBezTo>
                      <a:pt x="469" y="567"/>
                      <a:pt x="468" y="565"/>
                      <a:pt x="468" y="564"/>
                    </a:cubicBezTo>
                    <a:cubicBezTo>
                      <a:pt x="468" y="549"/>
                      <a:pt x="468" y="549"/>
                      <a:pt x="468" y="549"/>
                    </a:cubicBezTo>
                    <a:cubicBezTo>
                      <a:pt x="468" y="548"/>
                      <a:pt x="469" y="546"/>
                      <a:pt x="470" y="545"/>
                    </a:cubicBezTo>
                    <a:cubicBezTo>
                      <a:pt x="471" y="545"/>
                      <a:pt x="472" y="544"/>
                      <a:pt x="473" y="544"/>
                    </a:cubicBezTo>
                    <a:cubicBezTo>
                      <a:pt x="475" y="544"/>
                      <a:pt x="476" y="544"/>
                      <a:pt x="478" y="545"/>
                    </a:cubicBezTo>
                    <a:cubicBezTo>
                      <a:pt x="478" y="545"/>
                      <a:pt x="478" y="545"/>
                      <a:pt x="478" y="545"/>
                    </a:cubicBezTo>
                    <a:cubicBezTo>
                      <a:pt x="480" y="545"/>
                      <a:pt x="481" y="545"/>
                      <a:pt x="483" y="545"/>
                    </a:cubicBezTo>
                    <a:cubicBezTo>
                      <a:pt x="483" y="545"/>
                      <a:pt x="484" y="545"/>
                      <a:pt x="484" y="546"/>
                    </a:cubicBezTo>
                    <a:cubicBezTo>
                      <a:pt x="485" y="546"/>
                      <a:pt x="486" y="546"/>
                      <a:pt x="487" y="546"/>
                    </a:cubicBezTo>
                    <a:cubicBezTo>
                      <a:pt x="488" y="546"/>
                      <a:pt x="488" y="546"/>
                      <a:pt x="489" y="547"/>
                    </a:cubicBezTo>
                    <a:cubicBezTo>
                      <a:pt x="489" y="547"/>
                      <a:pt x="490" y="547"/>
                      <a:pt x="490" y="547"/>
                    </a:cubicBezTo>
                    <a:cubicBezTo>
                      <a:pt x="492" y="547"/>
                      <a:pt x="493" y="548"/>
                      <a:pt x="493" y="550"/>
                    </a:cubicBezTo>
                    <a:cubicBezTo>
                      <a:pt x="494" y="551"/>
                      <a:pt x="493" y="553"/>
                      <a:pt x="493" y="554"/>
                    </a:cubicBezTo>
                    <a:cubicBezTo>
                      <a:pt x="492" y="554"/>
                      <a:pt x="492" y="555"/>
                      <a:pt x="492" y="555"/>
                    </a:cubicBezTo>
                    <a:cubicBezTo>
                      <a:pt x="492" y="555"/>
                      <a:pt x="492" y="556"/>
                      <a:pt x="491" y="556"/>
                    </a:cubicBezTo>
                    <a:close/>
                    <a:moveTo>
                      <a:pt x="507" y="556"/>
                    </a:moveTo>
                    <a:cubicBezTo>
                      <a:pt x="503" y="559"/>
                      <a:pt x="498" y="562"/>
                      <a:pt x="493" y="564"/>
                    </a:cubicBezTo>
                    <a:cubicBezTo>
                      <a:pt x="493" y="564"/>
                      <a:pt x="493" y="564"/>
                      <a:pt x="493" y="564"/>
                    </a:cubicBezTo>
                    <a:cubicBezTo>
                      <a:pt x="492" y="564"/>
                      <a:pt x="492" y="564"/>
                      <a:pt x="493" y="563"/>
                    </a:cubicBezTo>
                    <a:cubicBezTo>
                      <a:pt x="495" y="561"/>
                      <a:pt x="496" y="560"/>
                      <a:pt x="496" y="559"/>
                    </a:cubicBezTo>
                    <a:cubicBezTo>
                      <a:pt x="497" y="559"/>
                      <a:pt x="497" y="558"/>
                      <a:pt x="498" y="557"/>
                    </a:cubicBezTo>
                    <a:cubicBezTo>
                      <a:pt x="498" y="557"/>
                      <a:pt x="498" y="557"/>
                      <a:pt x="498" y="557"/>
                    </a:cubicBezTo>
                    <a:cubicBezTo>
                      <a:pt x="498" y="556"/>
                      <a:pt x="498" y="556"/>
                      <a:pt x="498" y="556"/>
                    </a:cubicBezTo>
                    <a:cubicBezTo>
                      <a:pt x="499" y="556"/>
                      <a:pt x="499" y="556"/>
                      <a:pt x="499" y="556"/>
                    </a:cubicBezTo>
                    <a:cubicBezTo>
                      <a:pt x="499" y="555"/>
                      <a:pt x="500" y="554"/>
                      <a:pt x="500" y="553"/>
                    </a:cubicBezTo>
                    <a:cubicBezTo>
                      <a:pt x="502" y="551"/>
                      <a:pt x="505" y="550"/>
                      <a:pt x="507" y="552"/>
                    </a:cubicBezTo>
                    <a:cubicBezTo>
                      <a:pt x="507" y="552"/>
                      <a:pt x="508" y="553"/>
                      <a:pt x="508" y="554"/>
                    </a:cubicBezTo>
                    <a:cubicBezTo>
                      <a:pt x="508" y="554"/>
                      <a:pt x="508" y="555"/>
                      <a:pt x="507" y="556"/>
                    </a:cubicBezTo>
                    <a:close/>
                    <a:moveTo>
                      <a:pt x="516" y="547"/>
                    </a:moveTo>
                    <a:cubicBezTo>
                      <a:pt x="515" y="548"/>
                      <a:pt x="514" y="549"/>
                      <a:pt x="512" y="549"/>
                    </a:cubicBezTo>
                    <a:cubicBezTo>
                      <a:pt x="511" y="549"/>
                      <a:pt x="511" y="549"/>
                      <a:pt x="510" y="548"/>
                    </a:cubicBezTo>
                    <a:cubicBezTo>
                      <a:pt x="510" y="548"/>
                      <a:pt x="509" y="548"/>
                      <a:pt x="509" y="548"/>
                    </a:cubicBezTo>
                    <a:cubicBezTo>
                      <a:pt x="506" y="546"/>
                      <a:pt x="505" y="544"/>
                      <a:pt x="506" y="541"/>
                    </a:cubicBezTo>
                    <a:cubicBezTo>
                      <a:pt x="507" y="541"/>
                      <a:pt x="507" y="540"/>
                      <a:pt x="507" y="540"/>
                    </a:cubicBezTo>
                    <a:cubicBezTo>
                      <a:pt x="507" y="539"/>
                      <a:pt x="507" y="539"/>
                      <a:pt x="508" y="538"/>
                    </a:cubicBezTo>
                    <a:cubicBezTo>
                      <a:pt x="508" y="537"/>
                      <a:pt x="508" y="537"/>
                      <a:pt x="508" y="536"/>
                    </a:cubicBezTo>
                    <a:cubicBezTo>
                      <a:pt x="509" y="536"/>
                      <a:pt x="509" y="535"/>
                      <a:pt x="509" y="534"/>
                    </a:cubicBezTo>
                    <a:cubicBezTo>
                      <a:pt x="509" y="534"/>
                      <a:pt x="509" y="533"/>
                      <a:pt x="509" y="532"/>
                    </a:cubicBezTo>
                    <a:cubicBezTo>
                      <a:pt x="510" y="532"/>
                      <a:pt x="510" y="531"/>
                      <a:pt x="510" y="531"/>
                    </a:cubicBezTo>
                    <a:cubicBezTo>
                      <a:pt x="510" y="530"/>
                      <a:pt x="510" y="529"/>
                      <a:pt x="510" y="529"/>
                    </a:cubicBezTo>
                    <a:cubicBezTo>
                      <a:pt x="511" y="528"/>
                      <a:pt x="511" y="528"/>
                      <a:pt x="511" y="527"/>
                    </a:cubicBezTo>
                    <a:cubicBezTo>
                      <a:pt x="511" y="526"/>
                      <a:pt x="511" y="526"/>
                      <a:pt x="511" y="525"/>
                    </a:cubicBezTo>
                    <a:cubicBezTo>
                      <a:pt x="511" y="524"/>
                      <a:pt x="512" y="524"/>
                      <a:pt x="512" y="523"/>
                    </a:cubicBezTo>
                    <a:cubicBezTo>
                      <a:pt x="512" y="522"/>
                      <a:pt x="512" y="522"/>
                      <a:pt x="512" y="521"/>
                    </a:cubicBezTo>
                    <a:cubicBezTo>
                      <a:pt x="512" y="520"/>
                      <a:pt x="512" y="520"/>
                      <a:pt x="512" y="519"/>
                    </a:cubicBezTo>
                    <a:cubicBezTo>
                      <a:pt x="512" y="519"/>
                      <a:pt x="513" y="518"/>
                      <a:pt x="513" y="517"/>
                    </a:cubicBezTo>
                    <a:cubicBezTo>
                      <a:pt x="513" y="516"/>
                      <a:pt x="513" y="516"/>
                      <a:pt x="513" y="515"/>
                    </a:cubicBezTo>
                    <a:cubicBezTo>
                      <a:pt x="513" y="515"/>
                      <a:pt x="513" y="514"/>
                      <a:pt x="513" y="513"/>
                    </a:cubicBezTo>
                    <a:cubicBezTo>
                      <a:pt x="513" y="513"/>
                      <a:pt x="513" y="512"/>
                      <a:pt x="513" y="512"/>
                    </a:cubicBezTo>
                    <a:cubicBezTo>
                      <a:pt x="513" y="512"/>
                      <a:pt x="513" y="512"/>
                      <a:pt x="513" y="511"/>
                    </a:cubicBezTo>
                    <a:cubicBezTo>
                      <a:pt x="513" y="511"/>
                      <a:pt x="513" y="511"/>
                      <a:pt x="513" y="511"/>
                    </a:cubicBezTo>
                    <a:cubicBezTo>
                      <a:pt x="513" y="508"/>
                      <a:pt x="516" y="506"/>
                      <a:pt x="518" y="506"/>
                    </a:cubicBezTo>
                    <a:cubicBezTo>
                      <a:pt x="527" y="506"/>
                      <a:pt x="527" y="506"/>
                      <a:pt x="527" y="506"/>
                    </a:cubicBezTo>
                    <a:cubicBezTo>
                      <a:pt x="528" y="506"/>
                      <a:pt x="530" y="507"/>
                      <a:pt x="531" y="508"/>
                    </a:cubicBezTo>
                    <a:cubicBezTo>
                      <a:pt x="532" y="509"/>
                      <a:pt x="532" y="510"/>
                      <a:pt x="532" y="511"/>
                    </a:cubicBezTo>
                    <a:cubicBezTo>
                      <a:pt x="530" y="525"/>
                      <a:pt x="525" y="537"/>
                      <a:pt x="516" y="547"/>
                    </a:cubicBezTo>
                    <a:close/>
                    <a:moveTo>
                      <a:pt x="531" y="499"/>
                    </a:moveTo>
                    <a:cubicBezTo>
                      <a:pt x="530" y="500"/>
                      <a:pt x="528" y="501"/>
                      <a:pt x="527" y="501"/>
                    </a:cubicBezTo>
                    <a:cubicBezTo>
                      <a:pt x="518" y="501"/>
                      <a:pt x="518" y="501"/>
                      <a:pt x="518" y="501"/>
                    </a:cubicBezTo>
                    <a:cubicBezTo>
                      <a:pt x="516" y="501"/>
                      <a:pt x="513" y="499"/>
                      <a:pt x="513" y="496"/>
                    </a:cubicBezTo>
                    <a:cubicBezTo>
                      <a:pt x="513" y="496"/>
                      <a:pt x="513" y="495"/>
                      <a:pt x="513" y="495"/>
                    </a:cubicBezTo>
                    <a:cubicBezTo>
                      <a:pt x="513" y="495"/>
                      <a:pt x="513" y="495"/>
                      <a:pt x="513" y="495"/>
                    </a:cubicBezTo>
                    <a:cubicBezTo>
                      <a:pt x="513" y="494"/>
                      <a:pt x="513" y="494"/>
                      <a:pt x="513" y="493"/>
                    </a:cubicBezTo>
                    <a:cubicBezTo>
                      <a:pt x="513" y="493"/>
                      <a:pt x="513" y="492"/>
                      <a:pt x="513" y="491"/>
                    </a:cubicBezTo>
                    <a:cubicBezTo>
                      <a:pt x="513" y="491"/>
                      <a:pt x="513" y="490"/>
                      <a:pt x="513" y="489"/>
                    </a:cubicBezTo>
                    <a:cubicBezTo>
                      <a:pt x="513" y="489"/>
                      <a:pt x="512" y="488"/>
                      <a:pt x="512" y="487"/>
                    </a:cubicBezTo>
                    <a:cubicBezTo>
                      <a:pt x="512" y="487"/>
                      <a:pt x="512" y="486"/>
                      <a:pt x="512" y="486"/>
                    </a:cubicBezTo>
                    <a:cubicBezTo>
                      <a:pt x="512" y="485"/>
                      <a:pt x="512" y="484"/>
                      <a:pt x="512" y="483"/>
                    </a:cubicBezTo>
                    <a:cubicBezTo>
                      <a:pt x="512" y="483"/>
                      <a:pt x="511" y="482"/>
                      <a:pt x="511" y="482"/>
                    </a:cubicBezTo>
                    <a:cubicBezTo>
                      <a:pt x="511" y="481"/>
                      <a:pt x="511" y="480"/>
                      <a:pt x="511" y="480"/>
                    </a:cubicBezTo>
                    <a:cubicBezTo>
                      <a:pt x="511" y="479"/>
                      <a:pt x="511" y="478"/>
                      <a:pt x="510" y="478"/>
                    </a:cubicBezTo>
                    <a:cubicBezTo>
                      <a:pt x="510" y="477"/>
                      <a:pt x="510" y="476"/>
                      <a:pt x="510" y="476"/>
                    </a:cubicBezTo>
                    <a:cubicBezTo>
                      <a:pt x="510" y="475"/>
                      <a:pt x="510" y="475"/>
                      <a:pt x="509" y="474"/>
                    </a:cubicBezTo>
                    <a:cubicBezTo>
                      <a:pt x="509" y="473"/>
                      <a:pt x="509" y="473"/>
                      <a:pt x="509" y="472"/>
                    </a:cubicBezTo>
                    <a:cubicBezTo>
                      <a:pt x="509" y="472"/>
                      <a:pt x="509" y="471"/>
                      <a:pt x="508" y="470"/>
                    </a:cubicBezTo>
                    <a:cubicBezTo>
                      <a:pt x="508" y="470"/>
                      <a:pt x="508" y="469"/>
                      <a:pt x="508" y="469"/>
                    </a:cubicBezTo>
                    <a:cubicBezTo>
                      <a:pt x="507" y="468"/>
                      <a:pt x="507" y="467"/>
                      <a:pt x="507" y="467"/>
                    </a:cubicBezTo>
                    <a:cubicBezTo>
                      <a:pt x="507" y="466"/>
                      <a:pt x="507" y="466"/>
                      <a:pt x="506" y="465"/>
                    </a:cubicBezTo>
                    <a:cubicBezTo>
                      <a:pt x="505" y="463"/>
                      <a:pt x="506" y="460"/>
                      <a:pt x="509" y="459"/>
                    </a:cubicBezTo>
                    <a:cubicBezTo>
                      <a:pt x="509" y="459"/>
                      <a:pt x="510" y="459"/>
                      <a:pt x="510" y="458"/>
                    </a:cubicBezTo>
                    <a:cubicBezTo>
                      <a:pt x="511" y="458"/>
                      <a:pt x="511" y="458"/>
                      <a:pt x="512" y="458"/>
                    </a:cubicBezTo>
                    <a:cubicBezTo>
                      <a:pt x="514" y="458"/>
                      <a:pt x="515" y="458"/>
                      <a:pt x="516" y="459"/>
                    </a:cubicBezTo>
                    <a:cubicBezTo>
                      <a:pt x="525" y="470"/>
                      <a:pt x="530" y="482"/>
                      <a:pt x="532" y="495"/>
                    </a:cubicBezTo>
                    <a:cubicBezTo>
                      <a:pt x="532" y="496"/>
                      <a:pt x="532" y="498"/>
                      <a:pt x="531" y="499"/>
                    </a:cubicBezTo>
                    <a:close/>
                    <a:moveTo>
                      <a:pt x="649" y="624"/>
                    </a:moveTo>
                    <a:cubicBezTo>
                      <a:pt x="648" y="624"/>
                      <a:pt x="648" y="624"/>
                      <a:pt x="648" y="624"/>
                    </a:cubicBezTo>
                    <a:cubicBezTo>
                      <a:pt x="647" y="624"/>
                      <a:pt x="646" y="624"/>
                      <a:pt x="645" y="624"/>
                    </a:cubicBezTo>
                    <a:cubicBezTo>
                      <a:pt x="643" y="625"/>
                      <a:pt x="642" y="625"/>
                      <a:pt x="641" y="625"/>
                    </a:cubicBezTo>
                    <a:cubicBezTo>
                      <a:pt x="628" y="629"/>
                      <a:pt x="619" y="640"/>
                      <a:pt x="619" y="654"/>
                    </a:cubicBezTo>
                    <a:cubicBezTo>
                      <a:pt x="619" y="668"/>
                      <a:pt x="628" y="679"/>
                      <a:pt x="641" y="683"/>
                    </a:cubicBezTo>
                    <a:cubicBezTo>
                      <a:pt x="642" y="683"/>
                      <a:pt x="643" y="684"/>
                      <a:pt x="645" y="684"/>
                    </a:cubicBezTo>
                    <a:cubicBezTo>
                      <a:pt x="646" y="684"/>
                      <a:pt x="647" y="684"/>
                      <a:pt x="648" y="684"/>
                    </a:cubicBezTo>
                    <a:cubicBezTo>
                      <a:pt x="649" y="684"/>
                      <a:pt x="649" y="684"/>
                      <a:pt x="649" y="684"/>
                    </a:cubicBezTo>
                    <a:cubicBezTo>
                      <a:pt x="665" y="684"/>
                      <a:pt x="679" y="671"/>
                      <a:pt x="679" y="654"/>
                    </a:cubicBezTo>
                    <a:cubicBezTo>
                      <a:pt x="679" y="638"/>
                      <a:pt x="665" y="624"/>
                      <a:pt x="649" y="624"/>
                    </a:cubicBezTo>
                    <a:close/>
                    <a:moveTo>
                      <a:pt x="649" y="574"/>
                    </a:moveTo>
                    <a:cubicBezTo>
                      <a:pt x="597" y="574"/>
                      <a:pt x="556" y="616"/>
                      <a:pt x="556" y="667"/>
                    </a:cubicBezTo>
                    <a:cubicBezTo>
                      <a:pt x="556" y="718"/>
                      <a:pt x="597" y="759"/>
                      <a:pt x="649" y="759"/>
                    </a:cubicBezTo>
                    <a:cubicBezTo>
                      <a:pt x="700" y="759"/>
                      <a:pt x="741" y="718"/>
                      <a:pt x="741" y="667"/>
                    </a:cubicBezTo>
                    <a:cubicBezTo>
                      <a:pt x="741" y="616"/>
                      <a:pt x="700" y="574"/>
                      <a:pt x="649" y="574"/>
                    </a:cubicBezTo>
                    <a:close/>
                    <a:moveTo>
                      <a:pt x="662" y="713"/>
                    </a:moveTo>
                    <a:cubicBezTo>
                      <a:pt x="661" y="714"/>
                      <a:pt x="660" y="715"/>
                      <a:pt x="659" y="716"/>
                    </a:cubicBezTo>
                    <a:cubicBezTo>
                      <a:pt x="659" y="717"/>
                      <a:pt x="658" y="719"/>
                      <a:pt x="657" y="720"/>
                    </a:cubicBezTo>
                    <a:cubicBezTo>
                      <a:pt x="657" y="720"/>
                      <a:pt x="657" y="720"/>
                      <a:pt x="657" y="720"/>
                    </a:cubicBezTo>
                    <a:cubicBezTo>
                      <a:pt x="655" y="722"/>
                      <a:pt x="652" y="724"/>
                      <a:pt x="649" y="724"/>
                    </a:cubicBezTo>
                    <a:cubicBezTo>
                      <a:pt x="645" y="724"/>
                      <a:pt x="642" y="722"/>
                      <a:pt x="641" y="720"/>
                    </a:cubicBezTo>
                    <a:cubicBezTo>
                      <a:pt x="640" y="719"/>
                      <a:pt x="640" y="719"/>
                      <a:pt x="639" y="718"/>
                    </a:cubicBezTo>
                    <a:cubicBezTo>
                      <a:pt x="639" y="717"/>
                      <a:pt x="638" y="716"/>
                      <a:pt x="637" y="715"/>
                    </a:cubicBezTo>
                    <a:cubicBezTo>
                      <a:pt x="636" y="714"/>
                      <a:pt x="635" y="713"/>
                      <a:pt x="634" y="711"/>
                    </a:cubicBezTo>
                    <a:cubicBezTo>
                      <a:pt x="620" y="692"/>
                      <a:pt x="604" y="668"/>
                      <a:pt x="604" y="654"/>
                    </a:cubicBezTo>
                    <a:cubicBezTo>
                      <a:pt x="604" y="632"/>
                      <a:pt x="620" y="614"/>
                      <a:pt x="641" y="611"/>
                    </a:cubicBezTo>
                    <a:cubicBezTo>
                      <a:pt x="642" y="610"/>
                      <a:pt x="643" y="610"/>
                      <a:pt x="645" y="610"/>
                    </a:cubicBezTo>
                    <a:cubicBezTo>
                      <a:pt x="646" y="610"/>
                      <a:pt x="647" y="610"/>
                      <a:pt x="648" y="610"/>
                    </a:cubicBezTo>
                    <a:cubicBezTo>
                      <a:pt x="649" y="610"/>
                      <a:pt x="649" y="610"/>
                      <a:pt x="649" y="610"/>
                    </a:cubicBezTo>
                    <a:cubicBezTo>
                      <a:pt x="673" y="610"/>
                      <a:pt x="693" y="630"/>
                      <a:pt x="693" y="654"/>
                    </a:cubicBezTo>
                    <a:cubicBezTo>
                      <a:pt x="693" y="668"/>
                      <a:pt x="677" y="694"/>
                      <a:pt x="662" y="713"/>
                    </a:cubicBezTo>
                    <a:close/>
                    <a:moveTo>
                      <a:pt x="660" y="943"/>
                    </a:moveTo>
                    <a:cubicBezTo>
                      <a:pt x="657" y="870"/>
                      <a:pt x="657" y="870"/>
                      <a:pt x="657" y="870"/>
                    </a:cubicBezTo>
                    <a:cubicBezTo>
                      <a:pt x="670" y="864"/>
                      <a:pt x="684" y="857"/>
                      <a:pt x="697" y="849"/>
                    </a:cubicBezTo>
                    <a:cubicBezTo>
                      <a:pt x="754" y="895"/>
                      <a:pt x="754" y="895"/>
                      <a:pt x="754" y="895"/>
                    </a:cubicBezTo>
                    <a:cubicBezTo>
                      <a:pt x="773" y="881"/>
                      <a:pt x="773" y="881"/>
                      <a:pt x="773" y="881"/>
                    </a:cubicBezTo>
                    <a:cubicBezTo>
                      <a:pt x="792" y="867"/>
                      <a:pt x="792" y="867"/>
                      <a:pt x="792" y="867"/>
                    </a:cubicBezTo>
                    <a:cubicBezTo>
                      <a:pt x="767" y="798"/>
                      <a:pt x="767" y="798"/>
                      <a:pt x="767" y="798"/>
                    </a:cubicBezTo>
                    <a:cubicBezTo>
                      <a:pt x="772" y="793"/>
                      <a:pt x="778" y="788"/>
                      <a:pt x="783" y="783"/>
                    </a:cubicBezTo>
                    <a:cubicBezTo>
                      <a:pt x="788" y="778"/>
                      <a:pt x="793" y="772"/>
                      <a:pt x="798" y="767"/>
                    </a:cubicBezTo>
                    <a:cubicBezTo>
                      <a:pt x="867" y="792"/>
                      <a:pt x="867" y="792"/>
                      <a:pt x="867" y="792"/>
                    </a:cubicBezTo>
                    <a:cubicBezTo>
                      <a:pt x="881" y="773"/>
                      <a:pt x="881" y="773"/>
                      <a:pt x="881" y="773"/>
                    </a:cubicBezTo>
                    <a:cubicBezTo>
                      <a:pt x="895" y="754"/>
                      <a:pt x="895" y="754"/>
                      <a:pt x="895" y="754"/>
                    </a:cubicBezTo>
                    <a:cubicBezTo>
                      <a:pt x="849" y="697"/>
                      <a:pt x="849" y="697"/>
                      <a:pt x="849" y="697"/>
                    </a:cubicBezTo>
                    <a:cubicBezTo>
                      <a:pt x="857" y="684"/>
                      <a:pt x="863" y="671"/>
                      <a:pt x="869" y="657"/>
                    </a:cubicBezTo>
                    <a:cubicBezTo>
                      <a:pt x="943" y="660"/>
                      <a:pt x="943" y="660"/>
                      <a:pt x="943" y="660"/>
                    </a:cubicBezTo>
                    <a:cubicBezTo>
                      <a:pt x="950" y="638"/>
                      <a:pt x="950" y="638"/>
                      <a:pt x="950" y="638"/>
                    </a:cubicBezTo>
                    <a:cubicBezTo>
                      <a:pt x="957" y="615"/>
                      <a:pt x="957" y="615"/>
                      <a:pt x="957" y="615"/>
                    </a:cubicBezTo>
                    <a:cubicBezTo>
                      <a:pt x="896" y="574"/>
                      <a:pt x="896" y="574"/>
                      <a:pt x="896" y="574"/>
                    </a:cubicBezTo>
                    <a:cubicBezTo>
                      <a:pt x="899" y="560"/>
                      <a:pt x="902" y="545"/>
                      <a:pt x="903" y="530"/>
                    </a:cubicBezTo>
                    <a:cubicBezTo>
                      <a:pt x="974" y="510"/>
                      <a:pt x="974" y="510"/>
                      <a:pt x="974" y="510"/>
                    </a:cubicBezTo>
                    <a:cubicBezTo>
                      <a:pt x="974" y="487"/>
                      <a:pt x="974" y="487"/>
                      <a:pt x="974" y="487"/>
                    </a:cubicBezTo>
                    <a:cubicBezTo>
                      <a:pt x="974" y="464"/>
                      <a:pt x="974" y="464"/>
                      <a:pt x="974" y="464"/>
                    </a:cubicBezTo>
                    <a:cubicBezTo>
                      <a:pt x="903" y="444"/>
                      <a:pt x="903" y="444"/>
                      <a:pt x="903" y="444"/>
                    </a:cubicBezTo>
                    <a:cubicBezTo>
                      <a:pt x="902" y="429"/>
                      <a:pt x="899" y="414"/>
                      <a:pt x="896" y="400"/>
                    </a:cubicBezTo>
                    <a:cubicBezTo>
                      <a:pt x="957" y="359"/>
                      <a:pt x="957" y="359"/>
                      <a:pt x="957" y="359"/>
                    </a:cubicBezTo>
                    <a:cubicBezTo>
                      <a:pt x="950" y="336"/>
                      <a:pt x="950" y="336"/>
                      <a:pt x="950" y="336"/>
                    </a:cubicBezTo>
                    <a:cubicBezTo>
                      <a:pt x="943" y="314"/>
                      <a:pt x="943" y="314"/>
                      <a:pt x="943" y="314"/>
                    </a:cubicBezTo>
                    <a:cubicBezTo>
                      <a:pt x="869" y="317"/>
                      <a:pt x="869" y="317"/>
                      <a:pt x="869" y="317"/>
                    </a:cubicBezTo>
                    <a:cubicBezTo>
                      <a:pt x="863" y="303"/>
                      <a:pt x="857" y="290"/>
                      <a:pt x="849" y="277"/>
                    </a:cubicBezTo>
                    <a:cubicBezTo>
                      <a:pt x="895" y="220"/>
                      <a:pt x="895" y="220"/>
                      <a:pt x="895" y="220"/>
                    </a:cubicBezTo>
                    <a:cubicBezTo>
                      <a:pt x="881" y="201"/>
                      <a:pt x="881" y="201"/>
                      <a:pt x="881" y="201"/>
                    </a:cubicBezTo>
                    <a:cubicBezTo>
                      <a:pt x="867" y="182"/>
                      <a:pt x="867" y="182"/>
                      <a:pt x="867" y="182"/>
                    </a:cubicBezTo>
                    <a:cubicBezTo>
                      <a:pt x="798" y="207"/>
                      <a:pt x="798" y="207"/>
                      <a:pt x="798" y="207"/>
                    </a:cubicBezTo>
                    <a:cubicBezTo>
                      <a:pt x="793" y="202"/>
                      <a:pt x="788" y="196"/>
                      <a:pt x="783" y="191"/>
                    </a:cubicBezTo>
                    <a:cubicBezTo>
                      <a:pt x="778" y="186"/>
                      <a:pt x="772" y="181"/>
                      <a:pt x="767" y="176"/>
                    </a:cubicBezTo>
                    <a:cubicBezTo>
                      <a:pt x="792" y="107"/>
                      <a:pt x="792" y="107"/>
                      <a:pt x="792" y="107"/>
                    </a:cubicBezTo>
                    <a:cubicBezTo>
                      <a:pt x="773" y="93"/>
                      <a:pt x="773" y="93"/>
                      <a:pt x="773" y="93"/>
                    </a:cubicBezTo>
                    <a:cubicBezTo>
                      <a:pt x="754" y="79"/>
                      <a:pt x="754" y="79"/>
                      <a:pt x="754" y="79"/>
                    </a:cubicBezTo>
                    <a:cubicBezTo>
                      <a:pt x="697" y="125"/>
                      <a:pt x="697" y="125"/>
                      <a:pt x="697" y="125"/>
                    </a:cubicBezTo>
                    <a:cubicBezTo>
                      <a:pt x="684" y="117"/>
                      <a:pt x="670" y="110"/>
                      <a:pt x="657" y="104"/>
                    </a:cubicBezTo>
                    <a:cubicBezTo>
                      <a:pt x="660" y="31"/>
                      <a:pt x="660" y="31"/>
                      <a:pt x="660" y="31"/>
                    </a:cubicBezTo>
                    <a:cubicBezTo>
                      <a:pt x="637" y="24"/>
                      <a:pt x="637" y="24"/>
                      <a:pt x="637" y="24"/>
                    </a:cubicBezTo>
                    <a:cubicBezTo>
                      <a:pt x="615" y="16"/>
                      <a:pt x="615" y="16"/>
                      <a:pt x="615" y="16"/>
                    </a:cubicBezTo>
                    <a:cubicBezTo>
                      <a:pt x="574" y="78"/>
                      <a:pt x="574" y="78"/>
                      <a:pt x="574" y="78"/>
                    </a:cubicBezTo>
                    <a:cubicBezTo>
                      <a:pt x="560" y="75"/>
                      <a:pt x="545" y="72"/>
                      <a:pt x="530" y="71"/>
                    </a:cubicBezTo>
                    <a:cubicBezTo>
                      <a:pt x="510" y="0"/>
                      <a:pt x="510" y="0"/>
                      <a:pt x="510" y="0"/>
                    </a:cubicBezTo>
                    <a:cubicBezTo>
                      <a:pt x="487" y="0"/>
                      <a:pt x="487" y="0"/>
                      <a:pt x="487" y="0"/>
                    </a:cubicBezTo>
                    <a:cubicBezTo>
                      <a:pt x="463" y="0"/>
                      <a:pt x="463" y="0"/>
                      <a:pt x="463" y="0"/>
                    </a:cubicBezTo>
                    <a:cubicBezTo>
                      <a:pt x="443" y="71"/>
                      <a:pt x="443" y="71"/>
                      <a:pt x="443" y="71"/>
                    </a:cubicBezTo>
                    <a:cubicBezTo>
                      <a:pt x="429" y="72"/>
                      <a:pt x="414" y="75"/>
                      <a:pt x="399" y="78"/>
                    </a:cubicBezTo>
                    <a:cubicBezTo>
                      <a:pt x="359" y="16"/>
                      <a:pt x="359" y="16"/>
                      <a:pt x="359" y="16"/>
                    </a:cubicBezTo>
                    <a:cubicBezTo>
                      <a:pt x="336" y="24"/>
                      <a:pt x="336" y="24"/>
                      <a:pt x="336" y="24"/>
                    </a:cubicBezTo>
                    <a:cubicBezTo>
                      <a:pt x="314" y="31"/>
                      <a:pt x="314" y="31"/>
                      <a:pt x="314" y="31"/>
                    </a:cubicBezTo>
                    <a:cubicBezTo>
                      <a:pt x="317" y="104"/>
                      <a:pt x="317" y="104"/>
                      <a:pt x="317" y="104"/>
                    </a:cubicBezTo>
                    <a:cubicBezTo>
                      <a:pt x="303" y="110"/>
                      <a:pt x="290" y="117"/>
                      <a:pt x="277" y="125"/>
                    </a:cubicBezTo>
                    <a:cubicBezTo>
                      <a:pt x="219" y="79"/>
                      <a:pt x="219" y="79"/>
                      <a:pt x="219" y="79"/>
                    </a:cubicBezTo>
                    <a:cubicBezTo>
                      <a:pt x="200" y="93"/>
                      <a:pt x="200" y="93"/>
                      <a:pt x="200" y="93"/>
                    </a:cubicBezTo>
                    <a:cubicBezTo>
                      <a:pt x="182" y="107"/>
                      <a:pt x="182" y="107"/>
                      <a:pt x="182" y="107"/>
                    </a:cubicBezTo>
                    <a:cubicBezTo>
                      <a:pt x="207" y="176"/>
                      <a:pt x="207" y="176"/>
                      <a:pt x="207" y="176"/>
                    </a:cubicBezTo>
                    <a:cubicBezTo>
                      <a:pt x="202" y="181"/>
                      <a:pt x="196" y="186"/>
                      <a:pt x="191" y="191"/>
                    </a:cubicBezTo>
                    <a:cubicBezTo>
                      <a:pt x="186" y="196"/>
                      <a:pt x="181" y="202"/>
                      <a:pt x="176" y="207"/>
                    </a:cubicBezTo>
                    <a:cubicBezTo>
                      <a:pt x="106" y="182"/>
                      <a:pt x="106" y="182"/>
                      <a:pt x="106" y="182"/>
                    </a:cubicBezTo>
                    <a:cubicBezTo>
                      <a:pt x="93" y="201"/>
                      <a:pt x="93" y="201"/>
                      <a:pt x="93" y="201"/>
                    </a:cubicBezTo>
                    <a:cubicBezTo>
                      <a:pt x="79" y="220"/>
                      <a:pt x="79" y="220"/>
                      <a:pt x="79" y="220"/>
                    </a:cubicBezTo>
                    <a:cubicBezTo>
                      <a:pt x="124" y="277"/>
                      <a:pt x="124" y="277"/>
                      <a:pt x="124" y="277"/>
                    </a:cubicBezTo>
                    <a:cubicBezTo>
                      <a:pt x="117" y="290"/>
                      <a:pt x="110" y="303"/>
                      <a:pt x="104" y="317"/>
                    </a:cubicBezTo>
                    <a:cubicBezTo>
                      <a:pt x="31" y="314"/>
                      <a:pt x="31" y="314"/>
                      <a:pt x="31" y="314"/>
                    </a:cubicBezTo>
                    <a:cubicBezTo>
                      <a:pt x="23" y="336"/>
                      <a:pt x="23" y="336"/>
                      <a:pt x="23" y="336"/>
                    </a:cubicBezTo>
                    <a:cubicBezTo>
                      <a:pt x="16" y="359"/>
                      <a:pt x="16" y="359"/>
                      <a:pt x="16" y="359"/>
                    </a:cubicBezTo>
                    <a:cubicBezTo>
                      <a:pt x="77" y="400"/>
                      <a:pt x="77" y="400"/>
                      <a:pt x="77" y="400"/>
                    </a:cubicBezTo>
                    <a:cubicBezTo>
                      <a:pt x="74" y="414"/>
                      <a:pt x="72" y="429"/>
                      <a:pt x="70" y="444"/>
                    </a:cubicBezTo>
                    <a:cubicBezTo>
                      <a:pt x="0" y="464"/>
                      <a:pt x="0" y="464"/>
                      <a:pt x="0" y="464"/>
                    </a:cubicBezTo>
                    <a:cubicBezTo>
                      <a:pt x="0" y="487"/>
                      <a:pt x="0" y="487"/>
                      <a:pt x="0" y="487"/>
                    </a:cubicBezTo>
                    <a:cubicBezTo>
                      <a:pt x="0" y="510"/>
                      <a:pt x="0" y="510"/>
                      <a:pt x="0" y="510"/>
                    </a:cubicBezTo>
                    <a:cubicBezTo>
                      <a:pt x="70" y="530"/>
                      <a:pt x="70" y="530"/>
                      <a:pt x="70" y="530"/>
                    </a:cubicBezTo>
                    <a:cubicBezTo>
                      <a:pt x="72" y="545"/>
                      <a:pt x="74" y="560"/>
                      <a:pt x="77" y="574"/>
                    </a:cubicBezTo>
                    <a:cubicBezTo>
                      <a:pt x="16" y="615"/>
                      <a:pt x="16" y="615"/>
                      <a:pt x="16" y="615"/>
                    </a:cubicBezTo>
                    <a:cubicBezTo>
                      <a:pt x="23" y="638"/>
                      <a:pt x="23" y="638"/>
                      <a:pt x="23" y="638"/>
                    </a:cubicBezTo>
                    <a:cubicBezTo>
                      <a:pt x="31" y="660"/>
                      <a:pt x="31" y="660"/>
                      <a:pt x="31" y="660"/>
                    </a:cubicBezTo>
                    <a:cubicBezTo>
                      <a:pt x="104" y="657"/>
                      <a:pt x="104" y="657"/>
                      <a:pt x="104" y="657"/>
                    </a:cubicBezTo>
                    <a:cubicBezTo>
                      <a:pt x="110" y="671"/>
                      <a:pt x="117" y="684"/>
                      <a:pt x="124" y="697"/>
                    </a:cubicBezTo>
                    <a:cubicBezTo>
                      <a:pt x="79" y="754"/>
                      <a:pt x="79" y="754"/>
                      <a:pt x="79" y="754"/>
                    </a:cubicBezTo>
                    <a:cubicBezTo>
                      <a:pt x="93" y="773"/>
                      <a:pt x="93" y="773"/>
                      <a:pt x="93" y="773"/>
                    </a:cubicBezTo>
                    <a:cubicBezTo>
                      <a:pt x="106" y="792"/>
                      <a:pt x="106" y="792"/>
                      <a:pt x="106" y="792"/>
                    </a:cubicBezTo>
                    <a:cubicBezTo>
                      <a:pt x="176" y="767"/>
                      <a:pt x="176" y="767"/>
                      <a:pt x="176" y="767"/>
                    </a:cubicBezTo>
                    <a:cubicBezTo>
                      <a:pt x="181" y="772"/>
                      <a:pt x="186" y="778"/>
                      <a:pt x="191" y="783"/>
                    </a:cubicBezTo>
                    <a:cubicBezTo>
                      <a:pt x="196" y="788"/>
                      <a:pt x="202" y="793"/>
                      <a:pt x="207" y="798"/>
                    </a:cubicBezTo>
                    <a:cubicBezTo>
                      <a:pt x="182" y="867"/>
                      <a:pt x="182" y="867"/>
                      <a:pt x="182" y="867"/>
                    </a:cubicBezTo>
                    <a:cubicBezTo>
                      <a:pt x="200" y="881"/>
                      <a:pt x="200" y="881"/>
                      <a:pt x="200" y="881"/>
                    </a:cubicBezTo>
                    <a:cubicBezTo>
                      <a:pt x="219" y="895"/>
                      <a:pt x="219" y="895"/>
                      <a:pt x="219" y="895"/>
                    </a:cubicBezTo>
                    <a:cubicBezTo>
                      <a:pt x="277" y="849"/>
                      <a:pt x="277" y="849"/>
                      <a:pt x="277" y="849"/>
                    </a:cubicBezTo>
                    <a:cubicBezTo>
                      <a:pt x="290" y="857"/>
                      <a:pt x="303" y="864"/>
                      <a:pt x="317" y="870"/>
                    </a:cubicBezTo>
                    <a:cubicBezTo>
                      <a:pt x="314" y="943"/>
                      <a:pt x="314" y="943"/>
                      <a:pt x="314" y="943"/>
                    </a:cubicBezTo>
                    <a:cubicBezTo>
                      <a:pt x="336" y="950"/>
                      <a:pt x="336" y="950"/>
                      <a:pt x="336" y="950"/>
                    </a:cubicBezTo>
                    <a:cubicBezTo>
                      <a:pt x="359" y="958"/>
                      <a:pt x="359" y="958"/>
                      <a:pt x="359" y="958"/>
                    </a:cubicBezTo>
                    <a:cubicBezTo>
                      <a:pt x="399" y="896"/>
                      <a:pt x="399" y="896"/>
                      <a:pt x="399" y="896"/>
                    </a:cubicBezTo>
                    <a:cubicBezTo>
                      <a:pt x="414" y="900"/>
                      <a:pt x="429" y="902"/>
                      <a:pt x="443" y="903"/>
                    </a:cubicBezTo>
                    <a:cubicBezTo>
                      <a:pt x="463" y="974"/>
                      <a:pt x="463" y="974"/>
                      <a:pt x="463" y="974"/>
                    </a:cubicBezTo>
                    <a:cubicBezTo>
                      <a:pt x="487" y="974"/>
                      <a:pt x="487" y="974"/>
                      <a:pt x="487" y="974"/>
                    </a:cubicBezTo>
                    <a:cubicBezTo>
                      <a:pt x="510" y="974"/>
                      <a:pt x="510" y="974"/>
                      <a:pt x="510" y="974"/>
                    </a:cubicBezTo>
                    <a:cubicBezTo>
                      <a:pt x="530" y="903"/>
                      <a:pt x="530" y="903"/>
                      <a:pt x="530" y="903"/>
                    </a:cubicBezTo>
                    <a:cubicBezTo>
                      <a:pt x="545" y="902"/>
                      <a:pt x="560" y="900"/>
                      <a:pt x="574" y="896"/>
                    </a:cubicBezTo>
                    <a:cubicBezTo>
                      <a:pt x="615" y="958"/>
                      <a:pt x="615" y="958"/>
                      <a:pt x="615" y="958"/>
                    </a:cubicBezTo>
                    <a:cubicBezTo>
                      <a:pt x="637" y="950"/>
                      <a:pt x="637" y="950"/>
                      <a:pt x="637" y="950"/>
                    </a:cubicBezTo>
                    <a:lnTo>
                      <a:pt x="660" y="943"/>
                    </a:lnTo>
                    <a:close/>
                    <a:moveTo>
                      <a:pt x="487" y="858"/>
                    </a:moveTo>
                    <a:cubicBezTo>
                      <a:pt x="282" y="858"/>
                      <a:pt x="116" y="692"/>
                      <a:pt x="116" y="487"/>
                    </a:cubicBezTo>
                    <a:cubicBezTo>
                      <a:pt x="116" y="282"/>
                      <a:pt x="282" y="116"/>
                      <a:pt x="487" y="116"/>
                    </a:cubicBezTo>
                    <a:cubicBezTo>
                      <a:pt x="692" y="116"/>
                      <a:pt x="858" y="282"/>
                      <a:pt x="858" y="487"/>
                    </a:cubicBezTo>
                    <a:cubicBezTo>
                      <a:pt x="858" y="692"/>
                      <a:pt x="692" y="858"/>
                      <a:pt x="487" y="858"/>
                    </a:cubicBezTo>
                    <a:close/>
                    <a:moveTo>
                      <a:pt x="334" y="428"/>
                    </a:moveTo>
                    <a:cubicBezTo>
                      <a:pt x="334" y="382"/>
                      <a:pt x="297" y="345"/>
                      <a:pt x="251" y="345"/>
                    </a:cubicBezTo>
                    <a:cubicBezTo>
                      <a:pt x="205" y="345"/>
                      <a:pt x="168" y="382"/>
                      <a:pt x="168" y="428"/>
                    </a:cubicBezTo>
                    <a:cubicBezTo>
                      <a:pt x="168" y="473"/>
                      <a:pt x="205" y="510"/>
                      <a:pt x="251" y="510"/>
                    </a:cubicBezTo>
                    <a:cubicBezTo>
                      <a:pt x="297" y="510"/>
                      <a:pt x="334" y="473"/>
                      <a:pt x="334" y="428"/>
                    </a:cubicBezTo>
                    <a:close/>
                    <a:moveTo>
                      <a:pt x="302" y="405"/>
                    </a:moveTo>
                    <a:cubicBezTo>
                      <a:pt x="302" y="450"/>
                      <a:pt x="302" y="450"/>
                      <a:pt x="302" y="450"/>
                    </a:cubicBezTo>
                    <a:cubicBezTo>
                      <a:pt x="302" y="452"/>
                      <a:pt x="301" y="455"/>
                      <a:pt x="300" y="456"/>
                    </a:cubicBezTo>
                    <a:cubicBezTo>
                      <a:pt x="265" y="427"/>
                      <a:pt x="265" y="427"/>
                      <a:pt x="265" y="427"/>
                    </a:cubicBezTo>
                    <a:cubicBezTo>
                      <a:pt x="300" y="399"/>
                      <a:pt x="300" y="399"/>
                      <a:pt x="300" y="399"/>
                    </a:cubicBezTo>
                    <a:cubicBezTo>
                      <a:pt x="301" y="401"/>
                      <a:pt x="302" y="403"/>
                      <a:pt x="302" y="405"/>
                    </a:cubicBezTo>
                    <a:close/>
                    <a:moveTo>
                      <a:pt x="212" y="392"/>
                    </a:moveTo>
                    <a:cubicBezTo>
                      <a:pt x="289" y="392"/>
                      <a:pt x="289" y="392"/>
                      <a:pt x="289" y="392"/>
                    </a:cubicBezTo>
                    <a:cubicBezTo>
                      <a:pt x="291" y="392"/>
                      <a:pt x="293" y="393"/>
                      <a:pt x="295" y="394"/>
                    </a:cubicBezTo>
                    <a:cubicBezTo>
                      <a:pt x="260" y="423"/>
                      <a:pt x="260" y="423"/>
                      <a:pt x="260" y="423"/>
                    </a:cubicBezTo>
                    <a:cubicBezTo>
                      <a:pt x="257" y="425"/>
                      <a:pt x="257" y="425"/>
                      <a:pt x="257" y="425"/>
                    </a:cubicBezTo>
                    <a:cubicBezTo>
                      <a:pt x="257" y="426"/>
                      <a:pt x="257" y="426"/>
                      <a:pt x="257" y="426"/>
                    </a:cubicBezTo>
                    <a:cubicBezTo>
                      <a:pt x="253" y="428"/>
                      <a:pt x="248" y="428"/>
                      <a:pt x="245" y="426"/>
                    </a:cubicBezTo>
                    <a:cubicBezTo>
                      <a:pt x="244" y="425"/>
                      <a:pt x="244" y="425"/>
                      <a:pt x="244" y="425"/>
                    </a:cubicBezTo>
                    <a:cubicBezTo>
                      <a:pt x="241" y="423"/>
                      <a:pt x="241" y="423"/>
                      <a:pt x="241" y="423"/>
                    </a:cubicBezTo>
                    <a:cubicBezTo>
                      <a:pt x="207" y="394"/>
                      <a:pt x="207" y="394"/>
                      <a:pt x="207" y="394"/>
                    </a:cubicBezTo>
                    <a:cubicBezTo>
                      <a:pt x="208" y="393"/>
                      <a:pt x="210" y="392"/>
                      <a:pt x="212" y="392"/>
                    </a:cubicBezTo>
                    <a:close/>
                    <a:moveTo>
                      <a:pt x="199" y="450"/>
                    </a:moveTo>
                    <a:cubicBezTo>
                      <a:pt x="199" y="405"/>
                      <a:pt x="199" y="405"/>
                      <a:pt x="199" y="405"/>
                    </a:cubicBezTo>
                    <a:cubicBezTo>
                      <a:pt x="199" y="403"/>
                      <a:pt x="200" y="401"/>
                      <a:pt x="202" y="399"/>
                    </a:cubicBezTo>
                    <a:cubicBezTo>
                      <a:pt x="236" y="427"/>
                      <a:pt x="236" y="427"/>
                      <a:pt x="236" y="427"/>
                    </a:cubicBezTo>
                    <a:cubicBezTo>
                      <a:pt x="202" y="456"/>
                      <a:pt x="202" y="456"/>
                      <a:pt x="202" y="456"/>
                    </a:cubicBezTo>
                    <a:cubicBezTo>
                      <a:pt x="200" y="455"/>
                      <a:pt x="199" y="452"/>
                      <a:pt x="199" y="450"/>
                    </a:cubicBezTo>
                    <a:close/>
                    <a:moveTo>
                      <a:pt x="207" y="461"/>
                    </a:moveTo>
                    <a:cubicBezTo>
                      <a:pt x="241" y="432"/>
                      <a:pt x="241" y="432"/>
                      <a:pt x="241" y="432"/>
                    </a:cubicBezTo>
                    <a:cubicBezTo>
                      <a:pt x="243" y="433"/>
                      <a:pt x="243" y="433"/>
                      <a:pt x="243" y="433"/>
                    </a:cubicBezTo>
                    <a:cubicBezTo>
                      <a:pt x="245" y="435"/>
                      <a:pt x="248" y="436"/>
                      <a:pt x="251" y="436"/>
                    </a:cubicBezTo>
                    <a:cubicBezTo>
                      <a:pt x="254" y="436"/>
                      <a:pt x="257" y="435"/>
                      <a:pt x="259" y="433"/>
                    </a:cubicBezTo>
                    <a:cubicBezTo>
                      <a:pt x="260" y="432"/>
                      <a:pt x="260" y="432"/>
                      <a:pt x="260" y="432"/>
                    </a:cubicBezTo>
                    <a:cubicBezTo>
                      <a:pt x="295" y="461"/>
                      <a:pt x="295" y="461"/>
                      <a:pt x="295" y="461"/>
                    </a:cubicBezTo>
                    <a:cubicBezTo>
                      <a:pt x="293" y="462"/>
                      <a:pt x="291" y="463"/>
                      <a:pt x="289" y="463"/>
                    </a:cubicBezTo>
                    <a:cubicBezTo>
                      <a:pt x="212" y="463"/>
                      <a:pt x="212" y="463"/>
                      <a:pt x="212" y="463"/>
                    </a:cubicBezTo>
                    <a:cubicBezTo>
                      <a:pt x="210" y="463"/>
                      <a:pt x="208" y="462"/>
                      <a:pt x="207" y="461"/>
                    </a:cubicBezTo>
                    <a:close/>
                    <a:moveTo>
                      <a:pt x="705" y="1389"/>
                    </a:moveTo>
                    <a:cubicBezTo>
                      <a:pt x="705" y="1476"/>
                      <a:pt x="705" y="1476"/>
                      <a:pt x="705" y="1476"/>
                    </a:cubicBezTo>
                    <a:cubicBezTo>
                      <a:pt x="705" y="1476"/>
                      <a:pt x="705" y="1480"/>
                      <a:pt x="709" y="1480"/>
                    </a:cubicBezTo>
                    <a:cubicBezTo>
                      <a:pt x="1056" y="1480"/>
                      <a:pt x="1056" y="1480"/>
                      <a:pt x="1056" y="1480"/>
                    </a:cubicBezTo>
                    <a:cubicBezTo>
                      <a:pt x="1056" y="1476"/>
                      <a:pt x="1056" y="1476"/>
                      <a:pt x="1056" y="1476"/>
                    </a:cubicBezTo>
                    <a:cubicBezTo>
                      <a:pt x="1056" y="1389"/>
                      <a:pt x="1056" y="1389"/>
                      <a:pt x="1056" y="1389"/>
                    </a:cubicBezTo>
                    <a:cubicBezTo>
                      <a:pt x="1056" y="1385"/>
                      <a:pt x="1056" y="1385"/>
                      <a:pt x="1056" y="1385"/>
                    </a:cubicBezTo>
                    <a:cubicBezTo>
                      <a:pt x="709" y="1385"/>
                      <a:pt x="709" y="1385"/>
                      <a:pt x="709" y="1385"/>
                    </a:cubicBezTo>
                    <a:cubicBezTo>
                      <a:pt x="705" y="1385"/>
                      <a:pt x="705" y="1385"/>
                      <a:pt x="705" y="1389"/>
                    </a:cubicBezTo>
                    <a:close/>
                    <a:moveTo>
                      <a:pt x="1022" y="1401"/>
                    </a:moveTo>
                    <a:cubicBezTo>
                      <a:pt x="1022" y="1393"/>
                      <a:pt x="1026" y="1389"/>
                      <a:pt x="1030" y="1389"/>
                    </a:cubicBezTo>
                    <a:cubicBezTo>
                      <a:pt x="1030" y="1389"/>
                      <a:pt x="1035" y="1393"/>
                      <a:pt x="1035" y="1401"/>
                    </a:cubicBezTo>
                    <a:cubicBezTo>
                      <a:pt x="1035" y="1460"/>
                      <a:pt x="1035" y="1460"/>
                      <a:pt x="1035" y="1460"/>
                    </a:cubicBezTo>
                    <a:cubicBezTo>
                      <a:pt x="1035" y="1468"/>
                      <a:pt x="1030" y="1472"/>
                      <a:pt x="1030" y="1472"/>
                    </a:cubicBezTo>
                    <a:cubicBezTo>
                      <a:pt x="1026" y="1472"/>
                      <a:pt x="1022" y="1468"/>
                      <a:pt x="1022" y="1460"/>
                    </a:cubicBezTo>
                    <a:cubicBezTo>
                      <a:pt x="1022" y="1401"/>
                      <a:pt x="1022" y="1401"/>
                      <a:pt x="1022" y="1401"/>
                    </a:cubicBezTo>
                    <a:close/>
                    <a:moveTo>
                      <a:pt x="1001" y="1401"/>
                    </a:moveTo>
                    <a:cubicBezTo>
                      <a:pt x="1001" y="1393"/>
                      <a:pt x="1001" y="1389"/>
                      <a:pt x="1005" y="1389"/>
                    </a:cubicBezTo>
                    <a:cubicBezTo>
                      <a:pt x="1009" y="1389"/>
                      <a:pt x="1013" y="1393"/>
                      <a:pt x="1013" y="1401"/>
                    </a:cubicBezTo>
                    <a:cubicBezTo>
                      <a:pt x="1013" y="1460"/>
                      <a:pt x="1013" y="1460"/>
                      <a:pt x="1013" y="1460"/>
                    </a:cubicBezTo>
                    <a:cubicBezTo>
                      <a:pt x="1013" y="1468"/>
                      <a:pt x="1009" y="1472"/>
                      <a:pt x="1005" y="1472"/>
                    </a:cubicBezTo>
                    <a:cubicBezTo>
                      <a:pt x="1001" y="1472"/>
                      <a:pt x="1001" y="1468"/>
                      <a:pt x="1001" y="1460"/>
                    </a:cubicBezTo>
                    <a:cubicBezTo>
                      <a:pt x="1001" y="1401"/>
                      <a:pt x="1001" y="1401"/>
                      <a:pt x="1001" y="1401"/>
                    </a:cubicBezTo>
                    <a:close/>
                    <a:moveTo>
                      <a:pt x="980" y="1401"/>
                    </a:moveTo>
                    <a:cubicBezTo>
                      <a:pt x="980" y="1393"/>
                      <a:pt x="980" y="1389"/>
                      <a:pt x="984" y="1389"/>
                    </a:cubicBezTo>
                    <a:cubicBezTo>
                      <a:pt x="988" y="1389"/>
                      <a:pt x="992" y="1393"/>
                      <a:pt x="992" y="1401"/>
                    </a:cubicBezTo>
                    <a:cubicBezTo>
                      <a:pt x="992" y="1460"/>
                      <a:pt x="992" y="1460"/>
                      <a:pt x="992" y="1460"/>
                    </a:cubicBezTo>
                    <a:cubicBezTo>
                      <a:pt x="992" y="1468"/>
                      <a:pt x="988" y="1472"/>
                      <a:pt x="984" y="1472"/>
                    </a:cubicBezTo>
                    <a:cubicBezTo>
                      <a:pt x="980" y="1472"/>
                      <a:pt x="980" y="1468"/>
                      <a:pt x="980" y="1460"/>
                    </a:cubicBezTo>
                    <a:cubicBezTo>
                      <a:pt x="980" y="1401"/>
                      <a:pt x="980" y="1401"/>
                      <a:pt x="980" y="1401"/>
                    </a:cubicBezTo>
                    <a:close/>
                    <a:moveTo>
                      <a:pt x="882" y="1422"/>
                    </a:moveTo>
                    <a:cubicBezTo>
                      <a:pt x="887" y="1422"/>
                      <a:pt x="887" y="1426"/>
                      <a:pt x="887" y="1431"/>
                    </a:cubicBezTo>
                    <a:cubicBezTo>
                      <a:pt x="887" y="1435"/>
                      <a:pt x="887" y="1439"/>
                      <a:pt x="882" y="1439"/>
                    </a:cubicBezTo>
                    <a:cubicBezTo>
                      <a:pt x="878" y="1439"/>
                      <a:pt x="874" y="1435"/>
                      <a:pt x="874" y="1431"/>
                    </a:cubicBezTo>
                    <a:cubicBezTo>
                      <a:pt x="874" y="1426"/>
                      <a:pt x="878" y="1422"/>
                      <a:pt x="882" y="1422"/>
                    </a:cubicBezTo>
                    <a:close/>
                    <a:moveTo>
                      <a:pt x="844" y="1422"/>
                    </a:moveTo>
                    <a:cubicBezTo>
                      <a:pt x="848" y="1422"/>
                      <a:pt x="853" y="1426"/>
                      <a:pt x="853" y="1431"/>
                    </a:cubicBezTo>
                    <a:cubicBezTo>
                      <a:pt x="853" y="1435"/>
                      <a:pt x="848" y="1439"/>
                      <a:pt x="844" y="1439"/>
                    </a:cubicBezTo>
                    <a:cubicBezTo>
                      <a:pt x="840" y="1439"/>
                      <a:pt x="840" y="1435"/>
                      <a:pt x="840" y="1431"/>
                    </a:cubicBezTo>
                    <a:cubicBezTo>
                      <a:pt x="840" y="1426"/>
                      <a:pt x="840" y="1422"/>
                      <a:pt x="844" y="1422"/>
                    </a:cubicBezTo>
                    <a:close/>
                    <a:moveTo>
                      <a:pt x="739" y="1401"/>
                    </a:moveTo>
                    <a:cubicBezTo>
                      <a:pt x="739" y="1393"/>
                      <a:pt x="743" y="1389"/>
                      <a:pt x="747" y="1389"/>
                    </a:cubicBezTo>
                    <a:cubicBezTo>
                      <a:pt x="747" y="1389"/>
                      <a:pt x="751" y="1393"/>
                      <a:pt x="751" y="1401"/>
                    </a:cubicBezTo>
                    <a:cubicBezTo>
                      <a:pt x="751" y="1460"/>
                      <a:pt x="751" y="1460"/>
                      <a:pt x="751" y="1460"/>
                    </a:cubicBezTo>
                    <a:cubicBezTo>
                      <a:pt x="751" y="1468"/>
                      <a:pt x="747" y="1472"/>
                      <a:pt x="747" y="1472"/>
                    </a:cubicBezTo>
                    <a:cubicBezTo>
                      <a:pt x="743" y="1472"/>
                      <a:pt x="739" y="1468"/>
                      <a:pt x="739" y="1460"/>
                    </a:cubicBezTo>
                    <a:cubicBezTo>
                      <a:pt x="739" y="1401"/>
                      <a:pt x="739" y="1401"/>
                      <a:pt x="739" y="1401"/>
                    </a:cubicBezTo>
                    <a:close/>
                    <a:moveTo>
                      <a:pt x="717" y="1401"/>
                    </a:moveTo>
                    <a:cubicBezTo>
                      <a:pt x="717" y="1393"/>
                      <a:pt x="722" y="1389"/>
                      <a:pt x="722" y="1389"/>
                    </a:cubicBezTo>
                    <a:cubicBezTo>
                      <a:pt x="726" y="1389"/>
                      <a:pt x="730" y="1393"/>
                      <a:pt x="730" y="1401"/>
                    </a:cubicBezTo>
                    <a:cubicBezTo>
                      <a:pt x="730" y="1460"/>
                      <a:pt x="730" y="1460"/>
                      <a:pt x="730" y="1460"/>
                    </a:cubicBezTo>
                    <a:cubicBezTo>
                      <a:pt x="730" y="1468"/>
                      <a:pt x="726" y="1472"/>
                      <a:pt x="722" y="1472"/>
                    </a:cubicBezTo>
                    <a:cubicBezTo>
                      <a:pt x="722" y="1472"/>
                      <a:pt x="717" y="1468"/>
                      <a:pt x="717" y="1460"/>
                    </a:cubicBezTo>
                    <a:cubicBezTo>
                      <a:pt x="717" y="1401"/>
                      <a:pt x="717" y="1401"/>
                      <a:pt x="717" y="1401"/>
                    </a:cubicBezTo>
                    <a:close/>
                    <a:moveTo>
                      <a:pt x="705" y="1094"/>
                    </a:moveTo>
                    <a:cubicBezTo>
                      <a:pt x="705" y="1181"/>
                      <a:pt x="705" y="1181"/>
                      <a:pt x="705" y="1181"/>
                    </a:cubicBezTo>
                    <a:cubicBezTo>
                      <a:pt x="705" y="1181"/>
                      <a:pt x="705" y="1185"/>
                      <a:pt x="709" y="1185"/>
                    </a:cubicBezTo>
                    <a:cubicBezTo>
                      <a:pt x="1056" y="1185"/>
                      <a:pt x="1056" y="1185"/>
                      <a:pt x="1056" y="1185"/>
                    </a:cubicBezTo>
                    <a:cubicBezTo>
                      <a:pt x="1056" y="1181"/>
                      <a:pt x="1056" y="1181"/>
                      <a:pt x="1056" y="1181"/>
                    </a:cubicBezTo>
                    <a:cubicBezTo>
                      <a:pt x="1056" y="1094"/>
                      <a:pt x="1056" y="1094"/>
                      <a:pt x="1056" y="1094"/>
                    </a:cubicBezTo>
                    <a:cubicBezTo>
                      <a:pt x="1056" y="1089"/>
                      <a:pt x="1056" y="1089"/>
                      <a:pt x="1056" y="1089"/>
                    </a:cubicBezTo>
                    <a:cubicBezTo>
                      <a:pt x="709" y="1089"/>
                      <a:pt x="709" y="1089"/>
                      <a:pt x="709" y="1089"/>
                    </a:cubicBezTo>
                    <a:cubicBezTo>
                      <a:pt x="705" y="1089"/>
                      <a:pt x="705" y="1089"/>
                      <a:pt x="705" y="1094"/>
                    </a:cubicBezTo>
                    <a:close/>
                    <a:moveTo>
                      <a:pt x="1022" y="1106"/>
                    </a:moveTo>
                    <a:cubicBezTo>
                      <a:pt x="1022" y="1102"/>
                      <a:pt x="1026" y="1094"/>
                      <a:pt x="1030" y="1094"/>
                    </a:cubicBezTo>
                    <a:cubicBezTo>
                      <a:pt x="1030" y="1094"/>
                      <a:pt x="1035" y="1102"/>
                      <a:pt x="1035" y="1106"/>
                    </a:cubicBezTo>
                    <a:cubicBezTo>
                      <a:pt x="1035" y="1164"/>
                      <a:pt x="1035" y="1164"/>
                      <a:pt x="1035" y="1164"/>
                    </a:cubicBezTo>
                    <a:cubicBezTo>
                      <a:pt x="1035" y="1173"/>
                      <a:pt x="1030" y="1177"/>
                      <a:pt x="1030" y="1177"/>
                    </a:cubicBezTo>
                    <a:cubicBezTo>
                      <a:pt x="1026" y="1177"/>
                      <a:pt x="1022" y="1173"/>
                      <a:pt x="1022" y="1164"/>
                    </a:cubicBezTo>
                    <a:cubicBezTo>
                      <a:pt x="1022" y="1106"/>
                      <a:pt x="1022" y="1106"/>
                      <a:pt x="1022" y="1106"/>
                    </a:cubicBezTo>
                    <a:close/>
                    <a:moveTo>
                      <a:pt x="1001" y="1106"/>
                    </a:moveTo>
                    <a:cubicBezTo>
                      <a:pt x="1001" y="1102"/>
                      <a:pt x="1001" y="1094"/>
                      <a:pt x="1005" y="1094"/>
                    </a:cubicBezTo>
                    <a:cubicBezTo>
                      <a:pt x="1009" y="1094"/>
                      <a:pt x="1013" y="1102"/>
                      <a:pt x="1013" y="1106"/>
                    </a:cubicBezTo>
                    <a:cubicBezTo>
                      <a:pt x="1013" y="1164"/>
                      <a:pt x="1013" y="1164"/>
                      <a:pt x="1013" y="1164"/>
                    </a:cubicBezTo>
                    <a:cubicBezTo>
                      <a:pt x="1013" y="1173"/>
                      <a:pt x="1009" y="1177"/>
                      <a:pt x="1005" y="1177"/>
                    </a:cubicBezTo>
                    <a:cubicBezTo>
                      <a:pt x="1001" y="1177"/>
                      <a:pt x="1001" y="1173"/>
                      <a:pt x="1001" y="1164"/>
                    </a:cubicBezTo>
                    <a:cubicBezTo>
                      <a:pt x="1001" y="1106"/>
                      <a:pt x="1001" y="1106"/>
                      <a:pt x="1001" y="1106"/>
                    </a:cubicBezTo>
                    <a:close/>
                    <a:moveTo>
                      <a:pt x="980" y="1106"/>
                    </a:moveTo>
                    <a:cubicBezTo>
                      <a:pt x="980" y="1102"/>
                      <a:pt x="980" y="1094"/>
                      <a:pt x="984" y="1094"/>
                    </a:cubicBezTo>
                    <a:cubicBezTo>
                      <a:pt x="988" y="1094"/>
                      <a:pt x="992" y="1102"/>
                      <a:pt x="992" y="1106"/>
                    </a:cubicBezTo>
                    <a:cubicBezTo>
                      <a:pt x="992" y="1164"/>
                      <a:pt x="992" y="1164"/>
                      <a:pt x="992" y="1164"/>
                    </a:cubicBezTo>
                    <a:cubicBezTo>
                      <a:pt x="992" y="1173"/>
                      <a:pt x="988" y="1177"/>
                      <a:pt x="984" y="1177"/>
                    </a:cubicBezTo>
                    <a:cubicBezTo>
                      <a:pt x="980" y="1177"/>
                      <a:pt x="980" y="1173"/>
                      <a:pt x="980" y="1164"/>
                    </a:cubicBezTo>
                    <a:cubicBezTo>
                      <a:pt x="980" y="1106"/>
                      <a:pt x="980" y="1106"/>
                      <a:pt x="980" y="1106"/>
                    </a:cubicBezTo>
                    <a:close/>
                    <a:moveTo>
                      <a:pt x="882" y="1127"/>
                    </a:moveTo>
                    <a:cubicBezTo>
                      <a:pt x="887" y="1127"/>
                      <a:pt x="887" y="1131"/>
                      <a:pt x="887" y="1135"/>
                    </a:cubicBezTo>
                    <a:cubicBezTo>
                      <a:pt x="887" y="1139"/>
                      <a:pt x="887" y="1143"/>
                      <a:pt x="882" y="1143"/>
                    </a:cubicBezTo>
                    <a:cubicBezTo>
                      <a:pt x="878" y="1143"/>
                      <a:pt x="874" y="1139"/>
                      <a:pt x="874" y="1135"/>
                    </a:cubicBezTo>
                    <a:cubicBezTo>
                      <a:pt x="874" y="1131"/>
                      <a:pt x="878" y="1127"/>
                      <a:pt x="882" y="1127"/>
                    </a:cubicBezTo>
                    <a:close/>
                    <a:moveTo>
                      <a:pt x="844" y="1127"/>
                    </a:moveTo>
                    <a:cubicBezTo>
                      <a:pt x="848" y="1127"/>
                      <a:pt x="853" y="1131"/>
                      <a:pt x="853" y="1135"/>
                    </a:cubicBezTo>
                    <a:cubicBezTo>
                      <a:pt x="853" y="1139"/>
                      <a:pt x="848" y="1143"/>
                      <a:pt x="844" y="1143"/>
                    </a:cubicBezTo>
                    <a:cubicBezTo>
                      <a:pt x="840" y="1143"/>
                      <a:pt x="840" y="1139"/>
                      <a:pt x="840" y="1135"/>
                    </a:cubicBezTo>
                    <a:cubicBezTo>
                      <a:pt x="840" y="1131"/>
                      <a:pt x="840" y="1127"/>
                      <a:pt x="844" y="1127"/>
                    </a:cubicBezTo>
                    <a:close/>
                    <a:moveTo>
                      <a:pt x="739" y="1106"/>
                    </a:moveTo>
                    <a:cubicBezTo>
                      <a:pt x="739" y="1102"/>
                      <a:pt x="743" y="1094"/>
                      <a:pt x="747" y="1094"/>
                    </a:cubicBezTo>
                    <a:cubicBezTo>
                      <a:pt x="747" y="1094"/>
                      <a:pt x="751" y="1102"/>
                      <a:pt x="751" y="1106"/>
                    </a:cubicBezTo>
                    <a:cubicBezTo>
                      <a:pt x="751" y="1164"/>
                      <a:pt x="751" y="1164"/>
                      <a:pt x="751" y="1164"/>
                    </a:cubicBezTo>
                    <a:cubicBezTo>
                      <a:pt x="751" y="1173"/>
                      <a:pt x="747" y="1177"/>
                      <a:pt x="747" y="1177"/>
                    </a:cubicBezTo>
                    <a:cubicBezTo>
                      <a:pt x="743" y="1177"/>
                      <a:pt x="739" y="1173"/>
                      <a:pt x="739" y="1164"/>
                    </a:cubicBezTo>
                    <a:cubicBezTo>
                      <a:pt x="739" y="1106"/>
                      <a:pt x="739" y="1106"/>
                      <a:pt x="739" y="1106"/>
                    </a:cubicBezTo>
                    <a:close/>
                    <a:moveTo>
                      <a:pt x="717" y="1106"/>
                    </a:moveTo>
                    <a:cubicBezTo>
                      <a:pt x="717" y="1102"/>
                      <a:pt x="722" y="1094"/>
                      <a:pt x="722" y="1094"/>
                    </a:cubicBezTo>
                    <a:cubicBezTo>
                      <a:pt x="726" y="1094"/>
                      <a:pt x="730" y="1102"/>
                      <a:pt x="730" y="1106"/>
                    </a:cubicBezTo>
                    <a:cubicBezTo>
                      <a:pt x="730" y="1164"/>
                      <a:pt x="730" y="1164"/>
                      <a:pt x="730" y="1164"/>
                    </a:cubicBezTo>
                    <a:cubicBezTo>
                      <a:pt x="730" y="1173"/>
                      <a:pt x="726" y="1177"/>
                      <a:pt x="722" y="1177"/>
                    </a:cubicBezTo>
                    <a:cubicBezTo>
                      <a:pt x="722" y="1177"/>
                      <a:pt x="717" y="1173"/>
                      <a:pt x="717" y="1164"/>
                    </a:cubicBezTo>
                    <a:cubicBezTo>
                      <a:pt x="717" y="1106"/>
                      <a:pt x="717" y="1106"/>
                      <a:pt x="717" y="1106"/>
                    </a:cubicBezTo>
                    <a:close/>
                    <a:moveTo>
                      <a:pt x="2182" y="1427"/>
                    </a:moveTo>
                    <a:cubicBezTo>
                      <a:pt x="2180" y="1426"/>
                      <a:pt x="2179" y="1425"/>
                      <a:pt x="2177" y="1424"/>
                    </a:cubicBezTo>
                    <a:cubicBezTo>
                      <a:pt x="2159" y="1438"/>
                      <a:pt x="2159" y="1438"/>
                      <a:pt x="2159" y="1438"/>
                    </a:cubicBezTo>
                    <a:cubicBezTo>
                      <a:pt x="2159" y="1476"/>
                      <a:pt x="2159" y="1476"/>
                      <a:pt x="2159" y="1476"/>
                    </a:cubicBezTo>
                    <a:cubicBezTo>
                      <a:pt x="2159" y="1489"/>
                      <a:pt x="2150" y="1497"/>
                      <a:pt x="2142" y="1497"/>
                    </a:cubicBezTo>
                    <a:cubicBezTo>
                      <a:pt x="1795" y="1497"/>
                      <a:pt x="1795" y="1497"/>
                      <a:pt x="1795" y="1497"/>
                    </a:cubicBezTo>
                    <a:cubicBezTo>
                      <a:pt x="1783" y="1497"/>
                      <a:pt x="1774" y="1489"/>
                      <a:pt x="1774" y="1476"/>
                    </a:cubicBezTo>
                    <a:cubicBezTo>
                      <a:pt x="1774" y="1389"/>
                      <a:pt x="1774" y="1389"/>
                      <a:pt x="1774" y="1389"/>
                    </a:cubicBezTo>
                    <a:cubicBezTo>
                      <a:pt x="1774" y="1376"/>
                      <a:pt x="1783" y="1368"/>
                      <a:pt x="1795" y="1368"/>
                    </a:cubicBezTo>
                    <a:cubicBezTo>
                      <a:pt x="2033" y="1368"/>
                      <a:pt x="2033" y="1368"/>
                      <a:pt x="2033" y="1368"/>
                    </a:cubicBezTo>
                    <a:cubicBezTo>
                      <a:pt x="2018" y="1347"/>
                      <a:pt x="2018" y="1347"/>
                      <a:pt x="2018" y="1347"/>
                    </a:cubicBezTo>
                    <a:cubicBezTo>
                      <a:pt x="1795" y="1347"/>
                      <a:pt x="1795" y="1347"/>
                      <a:pt x="1795" y="1347"/>
                    </a:cubicBezTo>
                    <a:cubicBezTo>
                      <a:pt x="1783" y="1347"/>
                      <a:pt x="1774" y="1339"/>
                      <a:pt x="1774" y="1327"/>
                    </a:cubicBezTo>
                    <a:cubicBezTo>
                      <a:pt x="1774" y="1239"/>
                      <a:pt x="1774" y="1239"/>
                      <a:pt x="1774" y="1239"/>
                    </a:cubicBezTo>
                    <a:cubicBezTo>
                      <a:pt x="1774" y="1227"/>
                      <a:pt x="1783" y="1218"/>
                      <a:pt x="1795" y="1218"/>
                    </a:cubicBezTo>
                    <a:cubicBezTo>
                      <a:pt x="1966" y="1218"/>
                      <a:pt x="1966" y="1218"/>
                      <a:pt x="1966" y="1218"/>
                    </a:cubicBezTo>
                    <a:cubicBezTo>
                      <a:pt x="1991" y="1202"/>
                      <a:pt x="1991" y="1202"/>
                      <a:pt x="1991" y="1202"/>
                    </a:cubicBezTo>
                    <a:cubicBezTo>
                      <a:pt x="1795" y="1202"/>
                      <a:pt x="1795" y="1202"/>
                      <a:pt x="1795" y="1202"/>
                    </a:cubicBezTo>
                    <a:cubicBezTo>
                      <a:pt x="1783" y="1202"/>
                      <a:pt x="1774" y="1193"/>
                      <a:pt x="1774" y="1181"/>
                    </a:cubicBezTo>
                    <a:cubicBezTo>
                      <a:pt x="1774" y="1094"/>
                      <a:pt x="1774" y="1094"/>
                      <a:pt x="1774" y="1094"/>
                    </a:cubicBezTo>
                    <a:cubicBezTo>
                      <a:pt x="1774" y="1081"/>
                      <a:pt x="1783" y="1073"/>
                      <a:pt x="1795" y="1073"/>
                    </a:cubicBezTo>
                    <a:cubicBezTo>
                      <a:pt x="1991" y="1073"/>
                      <a:pt x="1991" y="1073"/>
                      <a:pt x="1991" y="1073"/>
                    </a:cubicBezTo>
                    <a:cubicBezTo>
                      <a:pt x="1966" y="1056"/>
                      <a:pt x="1966" y="1056"/>
                      <a:pt x="1966" y="1056"/>
                    </a:cubicBezTo>
                    <a:cubicBezTo>
                      <a:pt x="1795" y="1056"/>
                      <a:pt x="1795" y="1056"/>
                      <a:pt x="1795" y="1056"/>
                    </a:cubicBezTo>
                    <a:cubicBezTo>
                      <a:pt x="1783" y="1056"/>
                      <a:pt x="1774" y="1047"/>
                      <a:pt x="1774" y="1035"/>
                    </a:cubicBezTo>
                    <a:cubicBezTo>
                      <a:pt x="1774" y="948"/>
                      <a:pt x="1774" y="948"/>
                      <a:pt x="1774" y="948"/>
                    </a:cubicBezTo>
                    <a:cubicBezTo>
                      <a:pt x="1774" y="935"/>
                      <a:pt x="1783" y="927"/>
                      <a:pt x="1795" y="927"/>
                    </a:cubicBezTo>
                    <a:cubicBezTo>
                      <a:pt x="2019" y="927"/>
                      <a:pt x="2019" y="927"/>
                      <a:pt x="2019" y="927"/>
                    </a:cubicBezTo>
                    <a:cubicBezTo>
                      <a:pt x="2031" y="910"/>
                      <a:pt x="2031" y="910"/>
                      <a:pt x="2031" y="910"/>
                    </a:cubicBezTo>
                    <a:cubicBezTo>
                      <a:pt x="1795" y="910"/>
                      <a:pt x="1795" y="910"/>
                      <a:pt x="1795" y="910"/>
                    </a:cubicBezTo>
                    <a:cubicBezTo>
                      <a:pt x="1783" y="910"/>
                      <a:pt x="1774" y="901"/>
                      <a:pt x="1774" y="889"/>
                    </a:cubicBezTo>
                    <a:cubicBezTo>
                      <a:pt x="1774" y="802"/>
                      <a:pt x="1774" y="802"/>
                      <a:pt x="1774" y="802"/>
                    </a:cubicBezTo>
                    <a:cubicBezTo>
                      <a:pt x="1774" y="789"/>
                      <a:pt x="1783" y="781"/>
                      <a:pt x="1795" y="781"/>
                    </a:cubicBezTo>
                    <a:cubicBezTo>
                      <a:pt x="2142" y="781"/>
                      <a:pt x="2142" y="781"/>
                      <a:pt x="2142" y="781"/>
                    </a:cubicBezTo>
                    <a:cubicBezTo>
                      <a:pt x="2150" y="781"/>
                      <a:pt x="2159" y="789"/>
                      <a:pt x="2159" y="802"/>
                    </a:cubicBezTo>
                    <a:cubicBezTo>
                      <a:pt x="2159" y="836"/>
                      <a:pt x="2159" y="836"/>
                      <a:pt x="2159" y="836"/>
                    </a:cubicBezTo>
                    <a:cubicBezTo>
                      <a:pt x="2177" y="851"/>
                      <a:pt x="2177" y="851"/>
                      <a:pt x="2177" y="851"/>
                    </a:cubicBezTo>
                    <a:cubicBezTo>
                      <a:pt x="2179" y="850"/>
                      <a:pt x="2180" y="849"/>
                      <a:pt x="2182" y="848"/>
                    </a:cubicBezTo>
                    <a:cubicBezTo>
                      <a:pt x="2180" y="793"/>
                      <a:pt x="2180" y="793"/>
                      <a:pt x="2180" y="793"/>
                    </a:cubicBezTo>
                    <a:cubicBezTo>
                      <a:pt x="2222" y="779"/>
                      <a:pt x="2222" y="779"/>
                      <a:pt x="2222" y="779"/>
                    </a:cubicBezTo>
                    <a:cubicBezTo>
                      <a:pt x="2222" y="666"/>
                      <a:pt x="2222" y="604"/>
                      <a:pt x="2222" y="604"/>
                    </a:cubicBezTo>
                    <a:cubicBezTo>
                      <a:pt x="2222" y="581"/>
                      <a:pt x="2205" y="565"/>
                      <a:pt x="2184" y="565"/>
                    </a:cubicBezTo>
                    <a:cubicBezTo>
                      <a:pt x="1749" y="565"/>
                      <a:pt x="1749" y="565"/>
                      <a:pt x="1749" y="565"/>
                    </a:cubicBezTo>
                    <a:cubicBezTo>
                      <a:pt x="1728" y="565"/>
                      <a:pt x="1711" y="581"/>
                      <a:pt x="1711" y="604"/>
                    </a:cubicBezTo>
                    <a:cubicBezTo>
                      <a:pt x="1711" y="1357"/>
                      <a:pt x="1711" y="1863"/>
                      <a:pt x="1711" y="1863"/>
                    </a:cubicBezTo>
                    <a:cubicBezTo>
                      <a:pt x="1711" y="1882"/>
                      <a:pt x="1728" y="1898"/>
                      <a:pt x="1749" y="1898"/>
                    </a:cubicBezTo>
                    <a:cubicBezTo>
                      <a:pt x="1753" y="1910"/>
                      <a:pt x="1761" y="1917"/>
                      <a:pt x="1774" y="1917"/>
                    </a:cubicBezTo>
                    <a:cubicBezTo>
                      <a:pt x="1850" y="1917"/>
                      <a:pt x="1850" y="1917"/>
                      <a:pt x="1850" y="1917"/>
                    </a:cubicBezTo>
                    <a:cubicBezTo>
                      <a:pt x="1863" y="1917"/>
                      <a:pt x="1871" y="1910"/>
                      <a:pt x="1871" y="1902"/>
                    </a:cubicBezTo>
                    <a:cubicBezTo>
                      <a:pt x="1871" y="1898"/>
                      <a:pt x="1871" y="1898"/>
                      <a:pt x="1871" y="1898"/>
                    </a:cubicBezTo>
                    <a:cubicBezTo>
                      <a:pt x="2062" y="1898"/>
                      <a:pt x="2062" y="1898"/>
                      <a:pt x="2062" y="1898"/>
                    </a:cubicBezTo>
                    <a:cubicBezTo>
                      <a:pt x="2062" y="1910"/>
                      <a:pt x="2070" y="1917"/>
                      <a:pt x="2083" y="1917"/>
                    </a:cubicBezTo>
                    <a:cubicBezTo>
                      <a:pt x="2159" y="1917"/>
                      <a:pt x="2159" y="1917"/>
                      <a:pt x="2159" y="1917"/>
                    </a:cubicBezTo>
                    <a:cubicBezTo>
                      <a:pt x="2172" y="1917"/>
                      <a:pt x="2180" y="1913"/>
                      <a:pt x="2184" y="1902"/>
                    </a:cubicBezTo>
                    <a:cubicBezTo>
                      <a:pt x="2184" y="1898"/>
                      <a:pt x="2184" y="1898"/>
                      <a:pt x="2184" y="1898"/>
                    </a:cubicBezTo>
                    <a:cubicBezTo>
                      <a:pt x="2205" y="1898"/>
                      <a:pt x="2222" y="1882"/>
                      <a:pt x="2222" y="1863"/>
                    </a:cubicBezTo>
                    <a:cubicBezTo>
                      <a:pt x="2222" y="1495"/>
                      <a:pt x="2222" y="1495"/>
                      <a:pt x="2222" y="1495"/>
                    </a:cubicBezTo>
                    <a:cubicBezTo>
                      <a:pt x="2180" y="1482"/>
                      <a:pt x="2180" y="1482"/>
                      <a:pt x="2180" y="1482"/>
                    </a:cubicBezTo>
                    <a:lnTo>
                      <a:pt x="2182" y="1427"/>
                    </a:lnTo>
                    <a:close/>
                    <a:moveTo>
                      <a:pt x="1774" y="656"/>
                    </a:moveTo>
                    <a:cubicBezTo>
                      <a:pt x="1774" y="643"/>
                      <a:pt x="1783" y="635"/>
                      <a:pt x="1795" y="635"/>
                    </a:cubicBezTo>
                    <a:cubicBezTo>
                      <a:pt x="2142" y="635"/>
                      <a:pt x="2142" y="635"/>
                      <a:pt x="2142" y="635"/>
                    </a:cubicBezTo>
                    <a:cubicBezTo>
                      <a:pt x="2150" y="635"/>
                      <a:pt x="2159" y="643"/>
                      <a:pt x="2159" y="656"/>
                    </a:cubicBezTo>
                    <a:cubicBezTo>
                      <a:pt x="2159" y="743"/>
                      <a:pt x="2159" y="743"/>
                      <a:pt x="2159" y="743"/>
                    </a:cubicBezTo>
                    <a:cubicBezTo>
                      <a:pt x="2159" y="755"/>
                      <a:pt x="2150" y="764"/>
                      <a:pt x="2142" y="764"/>
                    </a:cubicBezTo>
                    <a:cubicBezTo>
                      <a:pt x="1795" y="764"/>
                      <a:pt x="1795" y="764"/>
                      <a:pt x="1795" y="764"/>
                    </a:cubicBezTo>
                    <a:cubicBezTo>
                      <a:pt x="1783" y="764"/>
                      <a:pt x="1774" y="755"/>
                      <a:pt x="1774" y="743"/>
                    </a:cubicBezTo>
                    <a:cubicBezTo>
                      <a:pt x="1774" y="656"/>
                      <a:pt x="1774" y="656"/>
                      <a:pt x="1774" y="656"/>
                    </a:cubicBezTo>
                    <a:close/>
                    <a:moveTo>
                      <a:pt x="2074" y="1813"/>
                    </a:moveTo>
                    <a:cubicBezTo>
                      <a:pt x="1977" y="1813"/>
                      <a:pt x="1977" y="1813"/>
                      <a:pt x="1977" y="1813"/>
                    </a:cubicBezTo>
                    <a:cubicBezTo>
                      <a:pt x="1969" y="1813"/>
                      <a:pt x="1964" y="1809"/>
                      <a:pt x="1964" y="1801"/>
                    </a:cubicBezTo>
                    <a:cubicBezTo>
                      <a:pt x="1964" y="1793"/>
                      <a:pt x="1969" y="1788"/>
                      <a:pt x="1977" y="1788"/>
                    </a:cubicBezTo>
                    <a:cubicBezTo>
                      <a:pt x="2074" y="1788"/>
                      <a:pt x="2074" y="1788"/>
                      <a:pt x="2074" y="1788"/>
                    </a:cubicBezTo>
                    <a:cubicBezTo>
                      <a:pt x="2083" y="1788"/>
                      <a:pt x="2087" y="1793"/>
                      <a:pt x="2087" y="1801"/>
                    </a:cubicBezTo>
                    <a:cubicBezTo>
                      <a:pt x="2087" y="1809"/>
                      <a:pt x="2083" y="1813"/>
                      <a:pt x="2074" y="1813"/>
                    </a:cubicBezTo>
                    <a:close/>
                    <a:moveTo>
                      <a:pt x="2074" y="1763"/>
                    </a:moveTo>
                    <a:cubicBezTo>
                      <a:pt x="1977" y="1763"/>
                      <a:pt x="1977" y="1763"/>
                      <a:pt x="1977" y="1763"/>
                    </a:cubicBezTo>
                    <a:cubicBezTo>
                      <a:pt x="1969" y="1763"/>
                      <a:pt x="1964" y="1755"/>
                      <a:pt x="1964" y="1747"/>
                    </a:cubicBezTo>
                    <a:cubicBezTo>
                      <a:pt x="1964" y="1743"/>
                      <a:pt x="1969" y="1734"/>
                      <a:pt x="1977" y="1734"/>
                    </a:cubicBezTo>
                    <a:cubicBezTo>
                      <a:pt x="2074" y="1734"/>
                      <a:pt x="2074" y="1734"/>
                      <a:pt x="2074" y="1734"/>
                    </a:cubicBezTo>
                    <a:cubicBezTo>
                      <a:pt x="2083" y="1734"/>
                      <a:pt x="2087" y="1743"/>
                      <a:pt x="2087" y="1747"/>
                    </a:cubicBezTo>
                    <a:cubicBezTo>
                      <a:pt x="2087" y="1755"/>
                      <a:pt x="2083" y="1763"/>
                      <a:pt x="2074" y="1763"/>
                    </a:cubicBezTo>
                    <a:close/>
                    <a:moveTo>
                      <a:pt x="2074" y="1709"/>
                    </a:moveTo>
                    <a:cubicBezTo>
                      <a:pt x="1977" y="1709"/>
                      <a:pt x="1977" y="1709"/>
                      <a:pt x="1977" y="1709"/>
                    </a:cubicBezTo>
                    <a:cubicBezTo>
                      <a:pt x="1969" y="1709"/>
                      <a:pt x="1964" y="1705"/>
                      <a:pt x="1964" y="1697"/>
                    </a:cubicBezTo>
                    <a:cubicBezTo>
                      <a:pt x="1964" y="1689"/>
                      <a:pt x="1969" y="1684"/>
                      <a:pt x="1977" y="1684"/>
                    </a:cubicBezTo>
                    <a:cubicBezTo>
                      <a:pt x="2074" y="1684"/>
                      <a:pt x="2074" y="1684"/>
                      <a:pt x="2074" y="1684"/>
                    </a:cubicBezTo>
                    <a:cubicBezTo>
                      <a:pt x="2083" y="1684"/>
                      <a:pt x="2087" y="1689"/>
                      <a:pt x="2087" y="1697"/>
                    </a:cubicBezTo>
                    <a:cubicBezTo>
                      <a:pt x="2087" y="1705"/>
                      <a:pt x="2083" y="1709"/>
                      <a:pt x="2074" y="1709"/>
                    </a:cubicBezTo>
                    <a:close/>
                    <a:moveTo>
                      <a:pt x="2125" y="1818"/>
                    </a:moveTo>
                    <a:cubicBezTo>
                      <a:pt x="2117" y="1818"/>
                      <a:pt x="2108" y="1809"/>
                      <a:pt x="2108" y="1801"/>
                    </a:cubicBezTo>
                    <a:cubicBezTo>
                      <a:pt x="2108" y="1793"/>
                      <a:pt x="2117" y="1784"/>
                      <a:pt x="2125" y="1784"/>
                    </a:cubicBezTo>
                    <a:cubicBezTo>
                      <a:pt x="2134" y="1784"/>
                      <a:pt x="2142" y="1793"/>
                      <a:pt x="2142" y="1801"/>
                    </a:cubicBezTo>
                    <a:cubicBezTo>
                      <a:pt x="2142" y="1809"/>
                      <a:pt x="2134" y="1818"/>
                      <a:pt x="2125" y="1818"/>
                    </a:cubicBezTo>
                    <a:close/>
                    <a:moveTo>
                      <a:pt x="2125" y="1768"/>
                    </a:moveTo>
                    <a:cubicBezTo>
                      <a:pt x="2117" y="1768"/>
                      <a:pt x="2108" y="1759"/>
                      <a:pt x="2108" y="1747"/>
                    </a:cubicBezTo>
                    <a:cubicBezTo>
                      <a:pt x="2108" y="1738"/>
                      <a:pt x="2117" y="1730"/>
                      <a:pt x="2125" y="1730"/>
                    </a:cubicBezTo>
                    <a:cubicBezTo>
                      <a:pt x="2134" y="1730"/>
                      <a:pt x="2142" y="1738"/>
                      <a:pt x="2142" y="1747"/>
                    </a:cubicBezTo>
                    <a:cubicBezTo>
                      <a:pt x="2142" y="1759"/>
                      <a:pt x="2134" y="1768"/>
                      <a:pt x="2125" y="1768"/>
                    </a:cubicBezTo>
                    <a:close/>
                    <a:moveTo>
                      <a:pt x="2125" y="1714"/>
                    </a:moveTo>
                    <a:cubicBezTo>
                      <a:pt x="2117" y="1714"/>
                      <a:pt x="2108" y="1705"/>
                      <a:pt x="2108" y="1697"/>
                    </a:cubicBezTo>
                    <a:cubicBezTo>
                      <a:pt x="2108" y="1689"/>
                      <a:pt x="2117" y="1680"/>
                      <a:pt x="2125" y="1680"/>
                    </a:cubicBezTo>
                    <a:cubicBezTo>
                      <a:pt x="2134" y="1680"/>
                      <a:pt x="2142" y="1689"/>
                      <a:pt x="2142" y="1697"/>
                    </a:cubicBezTo>
                    <a:cubicBezTo>
                      <a:pt x="2142" y="1705"/>
                      <a:pt x="2134" y="1714"/>
                      <a:pt x="2125" y="1714"/>
                    </a:cubicBezTo>
                    <a:close/>
                    <a:moveTo>
                      <a:pt x="2159" y="1634"/>
                    </a:moveTo>
                    <a:cubicBezTo>
                      <a:pt x="2159" y="1643"/>
                      <a:pt x="2150" y="1651"/>
                      <a:pt x="2142" y="1651"/>
                    </a:cubicBezTo>
                    <a:cubicBezTo>
                      <a:pt x="1795" y="1651"/>
                      <a:pt x="1795" y="1651"/>
                      <a:pt x="1795" y="1651"/>
                    </a:cubicBezTo>
                    <a:cubicBezTo>
                      <a:pt x="1783" y="1651"/>
                      <a:pt x="1774" y="1643"/>
                      <a:pt x="1774" y="1634"/>
                    </a:cubicBezTo>
                    <a:cubicBezTo>
                      <a:pt x="1774" y="1543"/>
                      <a:pt x="1774" y="1543"/>
                      <a:pt x="1774" y="1543"/>
                    </a:cubicBezTo>
                    <a:cubicBezTo>
                      <a:pt x="1774" y="1530"/>
                      <a:pt x="1783" y="1522"/>
                      <a:pt x="1795" y="1522"/>
                    </a:cubicBezTo>
                    <a:cubicBezTo>
                      <a:pt x="2142" y="1522"/>
                      <a:pt x="2142" y="1522"/>
                      <a:pt x="2142" y="1522"/>
                    </a:cubicBezTo>
                    <a:cubicBezTo>
                      <a:pt x="2150" y="1522"/>
                      <a:pt x="2159" y="1530"/>
                      <a:pt x="2159" y="1543"/>
                    </a:cubicBezTo>
                    <a:lnTo>
                      <a:pt x="2159" y="1634"/>
                    </a:lnTo>
                    <a:close/>
                    <a:moveTo>
                      <a:pt x="1795" y="944"/>
                    </a:moveTo>
                    <a:cubicBezTo>
                      <a:pt x="1791" y="944"/>
                      <a:pt x="1791" y="944"/>
                      <a:pt x="1791" y="948"/>
                    </a:cubicBezTo>
                    <a:cubicBezTo>
                      <a:pt x="1791" y="1035"/>
                      <a:pt x="1791" y="1035"/>
                      <a:pt x="1791" y="1035"/>
                    </a:cubicBezTo>
                    <a:cubicBezTo>
                      <a:pt x="1791" y="1035"/>
                      <a:pt x="1791" y="1039"/>
                      <a:pt x="1795" y="1039"/>
                    </a:cubicBezTo>
                    <a:cubicBezTo>
                      <a:pt x="1966" y="1039"/>
                      <a:pt x="1966" y="1039"/>
                      <a:pt x="1966" y="1039"/>
                    </a:cubicBezTo>
                    <a:cubicBezTo>
                      <a:pt x="1982" y="991"/>
                      <a:pt x="1982" y="991"/>
                      <a:pt x="1982" y="991"/>
                    </a:cubicBezTo>
                    <a:cubicBezTo>
                      <a:pt x="2037" y="993"/>
                      <a:pt x="2037" y="993"/>
                      <a:pt x="2037" y="993"/>
                    </a:cubicBezTo>
                    <a:cubicBezTo>
                      <a:pt x="2038" y="991"/>
                      <a:pt x="2039" y="990"/>
                      <a:pt x="2040" y="988"/>
                    </a:cubicBezTo>
                    <a:cubicBezTo>
                      <a:pt x="2006" y="945"/>
                      <a:pt x="2006" y="945"/>
                      <a:pt x="2006" y="945"/>
                    </a:cubicBezTo>
                    <a:cubicBezTo>
                      <a:pt x="2006" y="944"/>
                      <a:pt x="2006" y="944"/>
                      <a:pt x="2006" y="944"/>
                    </a:cubicBezTo>
                    <a:cubicBezTo>
                      <a:pt x="1795" y="944"/>
                      <a:pt x="1795" y="944"/>
                      <a:pt x="1795" y="944"/>
                    </a:cubicBezTo>
                    <a:close/>
                    <a:moveTo>
                      <a:pt x="1816" y="1019"/>
                    </a:moveTo>
                    <a:cubicBezTo>
                      <a:pt x="1816" y="1027"/>
                      <a:pt x="1812" y="1031"/>
                      <a:pt x="1808" y="1031"/>
                    </a:cubicBezTo>
                    <a:cubicBezTo>
                      <a:pt x="1808" y="1031"/>
                      <a:pt x="1804" y="1027"/>
                      <a:pt x="1804" y="1019"/>
                    </a:cubicBezTo>
                    <a:cubicBezTo>
                      <a:pt x="1804" y="960"/>
                      <a:pt x="1804" y="960"/>
                      <a:pt x="1804" y="960"/>
                    </a:cubicBezTo>
                    <a:cubicBezTo>
                      <a:pt x="1804" y="956"/>
                      <a:pt x="1808" y="948"/>
                      <a:pt x="1808" y="948"/>
                    </a:cubicBezTo>
                    <a:cubicBezTo>
                      <a:pt x="1812" y="948"/>
                      <a:pt x="1816" y="956"/>
                      <a:pt x="1816" y="960"/>
                    </a:cubicBezTo>
                    <a:lnTo>
                      <a:pt x="1816" y="1019"/>
                    </a:lnTo>
                    <a:close/>
                    <a:moveTo>
                      <a:pt x="1838" y="1019"/>
                    </a:moveTo>
                    <a:cubicBezTo>
                      <a:pt x="1838" y="1027"/>
                      <a:pt x="1833" y="1031"/>
                      <a:pt x="1833" y="1031"/>
                    </a:cubicBezTo>
                    <a:cubicBezTo>
                      <a:pt x="1829" y="1031"/>
                      <a:pt x="1825" y="1027"/>
                      <a:pt x="1825" y="1019"/>
                    </a:cubicBezTo>
                    <a:cubicBezTo>
                      <a:pt x="1825" y="960"/>
                      <a:pt x="1825" y="960"/>
                      <a:pt x="1825" y="960"/>
                    </a:cubicBezTo>
                    <a:cubicBezTo>
                      <a:pt x="1825" y="956"/>
                      <a:pt x="1829" y="948"/>
                      <a:pt x="1833" y="948"/>
                    </a:cubicBezTo>
                    <a:cubicBezTo>
                      <a:pt x="1833" y="948"/>
                      <a:pt x="1838" y="956"/>
                      <a:pt x="1838" y="960"/>
                    </a:cubicBezTo>
                    <a:lnTo>
                      <a:pt x="1838" y="1019"/>
                    </a:lnTo>
                    <a:close/>
                    <a:moveTo>
                      <a:pt x="1931" y="998"/>
                    </a:moveTo>
                    <a:cubicBezTo>
                      <a:pt x="1926" y="998"/>
                      <a:pt x="1926" y="994"/>
                      <a:pt x="1926" y="989"/>
                    </a:cubicBezTo>
                    <a:cubicBezTo>
                      <a:pt x="1926" y="985"/>
                      <a:pt x="1926" y="981"/>
                      <a:pt x="1931" y="981"/>
                    </a:cubicBezTo>
                    <a:cubicBezTo>
                      <a:pt x="1935" y="981"/>
                      <a:pt x="1939" y="985"/>
                      <a:pt x="1939" y="989"/>
                    </a:cubicBezTo>
                    <a:cubicBezTo>
                      <a:pt x="1939" y="994"/>
                      <a:pt x="1935" y="998"/>
                      <a:pt x="1931" y="998"/>
                    </a:cubicBezTo>
                    <a:close/>
                    <a:moveTo>
                      <a:pt x="1969" y="998"/>
                    </a:moveTo>
                    <a:cubicBezTo>
                      <a:pt x="1964" y="998"/>
                      <a:pt x="1960" y="994"/>
                      <a:pt x="1960" y="989"/>
                    </a:cubicBezTo>
                    <a:cubicBezTo>
                      <a:pt x="1960" y="985"/>
                      <a:pt x="1964" y="981"/>
                      <a:pt x="1969" y="981"/>
                    </a:cubicBezTo>
                    <a:cubicBezTo>
                      <a:pt x="1973" y="981"/>
                      <a:pt x="1973" y="985"/>
                      <a:pt x="1973" y="989"/>
                    </a:cubicBezTo>
                    <a:cubicBezTo>
                      <a:pt x="1973" y="994"/>
                      <a:pt x="1973" y="998"/>
                      <a:pt x="1969" y="998"/>
                    </a:cubicBezTo>
                    <a:close/>
                    <a:moveTo>
                      <a:pt x="1247" y="1094"/>
                    </a:moveTo>
                    <a:cubicBezTo>
                      <a:pt x="1247" y="1181"/>
                      <a:pt x="1247" y="1181"/>
                      <a:pt x="1247" y="1181"/>
                    </a:cubicBezTo>
                    <a:cubicBezTo>
                      <a:pt x="1247" y="1181"/>
                      <a:pt x="1247" y="1185"/>
                      <a:pt x="1251" y="1185"/>
                    </a:cubicBezTo>
                    <a:cubicBezTo>
                      <a:pt x="1598" y="1185"/>
                      <a:pt x="1598" y="1185"/>
                      <a:pt x="1598" y="1185"/>
                    </a:cubicBezTo>
                    <a:cubicBezTo>
                      <a:pt x="1598" y="1181"/>
                      <a:pt x="1598" y="1181"/>
                      <a:pt x="1598" y="1181"/>
                    </a:cubicBezTo>
                    <a:cubicBezTo>
                      <a:pt x="1598" y="1094"/>
                      <a:pt x="1598" y="1094"/>
                      <a:pt x="1598" y="1094"/>
                    </a:cubicBezTo>
                    <a:cubicBezTo>
                      <a:pt x="1598" y="1089"/>
                      <a:pt x="1598" y="1089"/>
                      <a:pt x="1598" y="1089"/>
                    </a:cubicBezTo>
                    <a:cubicBezTo>
                      <a:pt x="1251" y="1089"/>
                      <a:pt x="1251" y="1089"/>
                      <a:pt x="1251" y="1089"/>
                    </a:cubicBezTo>
                    <a:cubicBezTo>
                      <a:pt x="1247" y="1089"/>
                      <a:pt x="1247" y="1089"/>
                      <a:pt x="1247" y="1094"/>
                    </a:cubicBezTo>
                    <a:close/>
                    <a:moveTo>
                      <a:pt x="1564" y="1106"/>
                    </a:moveTo>
                    <a:cubicBezTo>
                      <a:pt x="1564" y="1102"/>
                      <a:pt x="1569" y="1094"/>
                      <a:pt x="1573" y="1094"/>
                    </a:cubicBezTo>
                    <a:cubicBezTo>
                      <a:pt x="1573" y="1094"/>
                      <a:pt x="1577" y="1102"/>
                      <a:pt x="1577" y="1106"/>
                    </a:cubicBezTo>
                    <a:cubicBezTo>
                      <a:pt x="1577" y="1164"/>
                      <a:pt x="1577" y="1164"/>
                      <a:pt x="1577" y="1164"/>
                    </a:cubicBezTo>
                    <a:cubicBezTo>
                      <a:pt x="1577" y="1173"/>
                      <a:pt x="1573" y="1177"/>
                      <a:pt x="1573" y="1177"/>
                    </a:cubicBezTo>
                    <a:cubicBezTo>
                      <a:pt x="1569" y="1177"/>
                      <a:pt x="1564" y="1173"/>
                      <a:pt x="1564" y="1164"/>
                    </a:cubicBezTo>
                    <a:cubicBezTo>
                      <a:pt x="1564" y="1106"/>
                      <a:pt x="1564" y="1106"/>
                      <a:pt x="1564" y="1106"/>
                    </a:cubicBezTo>
                    <a:close/>
                    <a:moveTo>
                      <a:pt x="1543" y="1106"/>
                    </a:moveTo>
                    <a:cubicBezTo>
                      <a:pt x="1543" y="1102"/>
                      <a:pt x="1543" y="1094"/>
                      <a:pt x="1547" y="1094"/>
                    </a:cubicBezTo>
                    <a:cubicBezTo>
                      <a:pt x="1552" y="1094"/>
                      <a:pt x="1556" y="1102"/>
                      <a:pt x="1556" y="1106"/>
                    </a:cubicBezTo>
                    <a:cubicBezTo>
                      <a:pt x="1556" y="1164"/>
                      <a:pt x="1556" y="1164"/>
                      <a:pt x="1556" y="1164"/>
                    </a:cubicBezTo>
                    <a:cubicBezTo>
                      <a:pt x="1556" y="1173"/>
                      <a:pt x="1552" y="1177"/>
                      <a:pt x="1547" y="1177"/>
                    </a:cubicBezTo>
                    <a:cubicBezTo>
                      <a:pt x="1543" y="1177"/>
                      <a:pt x="1543" y="1173"/>
                      <a:pt x="1543" y="1164"/>
                    </a:cubicBezTo>
                    <a:cubicBezTo>
                      <a:pt x="1543" y="1106"/>
                      <a:pt x="1543" y="1106"/>
                      <a:pt x="1543" y="1106"/>
                    </a:cubicBezTo>
                    <a:close/>
                    <a:moveTo>
                      <a:pt x="1522" y="1106"/>
                    </a:moveTo>
                    <a:cubicBezTo>
                      <a:pt x="1522" y="1102"/>
                      <a:pt x="1522" y="1094"/>
                      <a:pt x="1526" y="1094"/>
                    </a:cubicBezTo>
                    <a:cubicBezTo>
                      <a:pt x="1531" y="1094"/>
                      <a:pt x="1535" y="1102"/>
                      <a:pt x="1535" y="1106"/>
                    </a:cubicBezTo>
                    <a:cubicBezTo>
                      <a:pt x="1535" y="1164"/>
                      <a:pt x="1535" y="1164"/>
                      <a:pt x="1535" y="1164"/>
                    </a:cubicBezTo>
                    <a:cubicBezTo>
                      <a:pt x="1535" y="1173"/>
                      <a:pt x="1531" y="1177"/>
                      <a:pt x="1526" y="1177"/>
                    </a:cubicBezTo>
                    <a:cubicBezTo>
                      <a:pt x="1522" y="1177"/>
                      <a:pt x="1522" y="1173"/>
                      <a:pt x="1522" y="1164"/>
                    </a:cubicBezTo>
                    <a:cubicBezTo>
                      <a:pt x="1522" y="1106"/>
                      <a:pt x="1522" y="1106"/>
                      <a:pt x="1522" y="1106"/>
                    </a:cubicBezTo>
                    <a:close/>
                    <a:moveTo>
                      <a:pt x="1425" y="1127"/>
                    </a:moveTo>
                    <a:cubicBezTo>
                      <a:pt x="1429" y="1127"/>
                      <a:pt x="1429" y="1131"/>
                      <a:pt x="1429" y="1135"/>
                    </a:cubicBezTo>
                    <a:cubicBezTo>
                      <a:pt x="1429" y="1139"/>
                      <a:pt x="1429" y="1143"/>
                      <a:pt x="1425" y="1143"/>
                    </a:cubicBezTo>
                    <a:cubicBezTo>
                      <a:pt x="1421" y="1143"/>
                      <a:pt x="1416" y="1139"/>
                      <a:pt x="1416" y="1135"/>
                    </a:cubicBezTo>
                    <a:cubicBezTo>
                      <a:pt x="1416" y="1131"/>
                      <a:pt x="1421" y="1127"/>
                      <a:pt x="1425" y="1127"/>
                    </a:cubicBezTo>
                    <a:close/>
                    <a:moveTo>
                      <a:pt x="1387" y="1127"/>
                    </a:moveTo>
                    <a:cubicBezTo>
                      <a:pt x="1391" y="1127"/>
                      <a:pt x="1395" y="1131"/>
                      <a:pt x="1395" y="1135"/>
                    </a:cubicBezTo>
                    <a:cubicBezTo>
                      <a:pt x="1395" y="1139"/>
                      <a:pt x="1391" y="1143"/>
                      <a:pt x="1387" y="1143"/>
                    </a:cubicBezTo>
                    <a:cubicBezTo>
                      <a:pt x="1383" y="1143"/>
                      <a:pt x="1383" y="1139"/>
                      <a:pt x="1383" y="1135"/>
                    </a:cubicBezTo>
                    <a:cubicBezTo>
                      <a:pt x="1383" y="1131"/>
                      <a:pt x="1383" y="1127"/>
                      <a:pt x="1387" y="1127"/>
                    </a:cubicBezTo>
                    <a:close/>
                    <a:moveTo>
                      <a:pt x="1281" y="1106"/>
                    </a:moveTo>
                    <a:cubicBezTo>
                      <a:pt x="1281" y="1102"/>
                      <a:pt x="1285" y="1094"/>
                      <a:pt x="1290" y="1094"/>
                    </a:cubicBezTo>
                    <a:cubicBezTo>
                      <a:pt x="1290" y="1094"/>
                      <a:pt x="1294" y="1102"/>
                      <a:pt x="1294" y="1106"/>
                    </a:cubicBezTo>
                    <a:cubicBezTo>
                      <a:pt x="1294" y="1164"/>
                      <a:pt x="1294" y="1164"/>
                      <a:pt x="1294" y="1164"/>
                    </a:cubicBezTo>
                    <a:cubicBezTo>
                      <a:pt x="1294" y="1173"/>
                      <a:pt x="1290" y="1177"/>
                      <a:pt x="1290" y="1177"/>
                    </a:cubicBezTo>
                    <a:cubicBezTo>
                      <a:pt x="1285" y="1177"/>
                      <a:pt x="1281" y="1173"/>
                      <a:pt x="1281" y="1164"/>
                    </a:cubicBezTo>
                    <a:cubicBezTo>
                      <a:pt x="1281" y="1106"/>
                      <a:pt x="1281" y="1106"/>
                      <a:pt x="1281" y="1106"/>
                    </a:cubicBezTo>
                    <a:close/>
                    <a:moveTo>
                      <a:pt x="1260" y="1106"/>
                    </a:moveTo>
                    <a:cubicBezTo>
                      <a:pt x="1260" y="1102"/>
                      <a:pt x="1264" y="1094"/>
                      <a:pt x="1264" y="1094"/>
                    </a:cubicBezTo>
                    <a:cubicBezTo>
                      <a:pt x="1268" y="1094"/>
                      <a:pt x="1273" y="1102"/>
                      <a:pt x="1273" y="1106"/>
                    </a:cubicBezTo>
                    <a:cubicBezTo>
                      <a:pt x="1273" y="1164"/>
                      <a:pt x="1273" y="1164"/>
                      <a:pt x="1273" y="1164"/>
                    </a:cubicBezTo>
                    <a:cubicBezTo>
                      <a:pt x="1273" y="1173"/>
                      <a:pt x="1268" y="1177"/>
                      <a:pt x="1264" y="1177"/>
                    </a:cubicBezTo>
                    <a:cubicBezTo>
                      <a:pt x="1264" y="1177"/>
                      <a:pt x="1260" y="1173"/>
                      <a:pt x="1260" y="1164"/>
                    </a:cubicBezTo>
                    <a:cubicBezTo>
                      <a:pt x="1260" y="1106"/>
                      <a:pt x="1260" y="1106"/>
                      <a:pt x="1260" y="1106"/>
                    </a:cubicBezTo>
                    <a:close/>
                    <a:moveTo>
                      <a:pt x="1247" y="1543"/>
                    </a:moveTo>
                    <a:cubicBezTo>
                      <a:pt x="1247" y="1634"/>
                      <a:pt x="1247" y="1634"/>
                      <a:pt x="1247" y="1634"/>
                    </a:cubicBezTo>
                    <a:cubicBezTo>
                      <a:pt x="1247" y="1634"/>
                      <a:pt x="1247" y="1634"/>
                      <a:pt x="1251" y="1634"/>
                    </a:cubicBezTo>
                    <a:cubicBezTo>
                      <a:pt x="1598" y="1634"/>
                      <a:pt x="1598" y="1634"/>
                      <a:pt x="1598" y="1634"/>
                    </a:cubicBezTo>
                    <a:cubicBezTo>
                      <a:pt x="1598" y="1543"/>
                      <a:pt x="1598" y="1543"/>
                      <a:pt x="1598" y="1543"/>
                    </a:cubicBezTo>
                    <a:cubicBezTo>
                      <a:pt x="1598" y="1539"/>
                      <a:pt x="1598" y="1539"/>
                      <a:pt x="1598" y="1539"/>
                    </a:cubicBezTo>
                    <a:cubicBezTo>
                      <a:pt x="1251" y="1539"/>
                      <a:pt x="1251" y="1539"/>
                      <a:pt x="1251" y="1539"/>
                    </a:cubicBezTo>
                    <a:cubicBezTo>
                      <a:pt x="1247" y="1539"/>
                      <a:pt x="1247" y="1543"/>
                      <a:pt x="1247" y="1543"/>
                    </a:cubicBezTo>
                    <a:close/>
                    <a:moveTo>
                      <a:pt x="1564" y="1560"/>
                    </a:moveTo>
                    <a:cubicBezTo>
                      <a:pt x="1564" y="1551"/>
                      <a:pt x="1569" y="1547"/>
                      <a:pt x="1573" y="1547"/>
                    </a:cubicBezTo>
                    <a:cubicBezTo>
                      <a:pt x="1573" y="1547"/>
                      <a:pt x="1577" y="1551"/>
                      <a:pt x="1577" y="1560"/>
                    </a:cubicBezTo>
                    <a:cubicBezTo>
                      <a:pt x="1577" y="1618"/>
                      <a:pt x="1577" y="1618"/>
                      <a:pt x="1577" y="1618"/>
                    </a:cubicBezTo>
                    <a:cubicBezTo>
                      <a:pt x="1577" y="1622"/>
                      <a:pt x="1573" y="1626"/>
                      <a:pt x="1573" y="1626"/>
                    </a:cubicBezTo>
                    <a:cubicBezTo>
                      <a:pt x="1569" y="1626"/>
                      <a:pt x="1564" y="1622"/>
                      <a:pt x="1564" y="1618"/>
                    </a:cubicBezTo>
                    <a:cubicBezTo>
                      <a:pt x="1564" y="1560"/>
                      <a:pt x="1564" y="1560"/>
                      <a:pt x="1564" y="1560"/>
                    </a:cubicBezTo>
                    <a:close/>
                    <a:moveTo>
                      <a:pt x="1543" y="1560"/>
                    </a:moveTo>
                    <a:cubicBezTo>
                      <a:pt x="1543" y="1551"/>
                      <a:pt x="1543" y="1547"/>
                      <a:pt x="1547" y="1547"/>
                    </a:cubicBezTo>
                    <a:cubicBezTo>
                      <a:pt x="1552" y="1547"/>
                      <a:pt x="1556" y="1551"/>
                      <a:pt x="1556" y="1560"/>
                    </a:cubicBezTo>
                    <a:cubicBezTo>
                      <a:pt x="1556" y="1618"/>
                      <a:pt x="1556" y="1618"/>
                      <a:pt x="1556" y="1618"/>
                    </a:cubicBezTo>
                    <a:cubicBezTo>
                      <a:pt x="1556" y="1622"/>
                      <a:pt x="1552" y="1626"/>
                      <a:pt x="1547" y="1626"/>
                    </a:cubicBezTo>
                    <a:cubicBezTo>
                      <a:pt x="1543" y="1626"/>
                      <a:pt x="1543" y="1622"/>
                      <a:pt x="1543" y="1618"/>
                    </a:cubicBezTo>
                    <a:cubicBezTo>
                      <a:pt x="1543" y="1560"/>
                      <a:pt x="1543" y="1560"/>
                      <a:pt x="1543" y="1560"/>
                    </a:cubicBezTo>
                    <a:close/>
                    <a:moveTo>
                      <a:pt x="1522" y="1560"/>
                    </a:moveTo>
                    <a:cubicBezTo>
                      <a:pt x="1522" y="1551"/>
                      <a:pt x="1522" y="1547"/>
                      <a:pt x="1526" y="1547"/>
                    </a:cubicBezTo>
                    <a:cubicBezTo>
                      <a:pt x="1531" y="1547"/>
                      <a:pt x="1535" y="1551"/>
                      <a:pt x="1535" y="1560"/>
                    </a:cubicBezTo>
                    <a:cubicBezTo>
                      <a:pt x="1535" y="1618"/>
                      <a:pt x="1535" y="1618"/>
                      <a:pt x="1535" y="1618"/>
                    </a:cubicBezTo>
                    <a:cubicBezTo>
                      <a:pt x="1535" y="1622"/>
                      <a:pt x="1531" y="1626"/>
                      <a:pt x="1526" y="1626"/>
                    </a:cubicBezTo>
                    <a:cubicBezTo>
                      <a:pt x="1522" y="1626"/>
                      <a:pt x="1522" y="1622"/>
                      <a:pt x="1522" y="1618"/>
                    </a:cubicBezTo>
                    <a:cubicBezTo>
                      <a:pt x="1522" y="1560"/>
                      <a:pt x="1522" y="1560"/>
                      <a:pt x="1522" y="1560"/>
                    </a:cubicBezTo>
                    <a:close/>
                    <a:moveTo>
                      <a:pt x="1425" y="1580"/>
                    </a:moveTo>
                    <a:cubicBezTo>
                      <a:pt x="1429" y="1580"/>
                      <a:pt x="1429" y="1585"/>
                      <a:pt x="1429" y="1589"/>
                    </a:cubicBezTo>
                    <a:cubicBezTo>
                      <a:pt x="1429" y="1593"/>
                      <a:pt x="1429" y="1597"/>
                      <a:pt x="1425" y="1597"/>
                    </a:cubicBezTo>
                    <a:cubicBezTo>
                      <a:pt x="1421" y="1597"/>
                      <a:pt x="1416" y="1593"/>
                      <a:pt x="1416" y="1589"/>
                    </a:cubicBezTo>
                    <a:cubicBezTo>
                      <a:pt x="1416" y="1585"/>
                      <a:pt x="1421" y="1580"/>
                      <a:pt x="1425" y="1580"/>
                    </a:cubicBezTo>
                    <a:close/>
                    <a:moveTo>
                      <a:pt x="1387" y="1580"/>
                    </a:moveTo>
                    <a:cubicBezTo>
                      <a:pt x="1391" y="1580"/>
                      <a:pt x="1395" y="1585"/>
                      <a:pt x="1395" y="1589"/>
                    </a:cubicBezTo>
                    <a:cubicBezTo>
                      <a:pt x="1395" y="1593"/>
                      <a:pt x="1391" y="1597"/>
                      <a:pt x="1387" y="1597"/>
                    </a:cubicBezTo>
                    <a:cubicBezTo>
                      <a:pt x="1383" y="1597"/>
                      <a:pt x="1383" y="1593"/>
                      <a:pt x="1383" y="1589"/>
                    </a:cubicBezTo>
                    <a:cubicBezTo>
                      <a:pt x="1383" y="1585"/>
                      <a:pt x="1383" y="1580"/>
                      <a:pt x="1387" y="1580"/>
                    </a:cubicBezTo>
                    <a:close/>
                    <a:moveTo>
                      <a:pt x="1281" y="1560"/>
                    </a:moveTo>
                    <a:cubicBezTo>
                      <a:pt x="1281" y="1551"/>
                      <a:pt x="1285" y="1547"/>
                      <a:pt x="1290" y="1547"/>
                    </a:cubicBezTo>
                    <a:cubicBezTo>
                      <a:pt x="1290" y="1547"/>
                      <a:pt x="1294" y="1551"/>
                      <a:pt x="1294" y="1560"/>
                    </a:cubicBezTo>
                    <a:cubicBezTo>
                      <a:pt x="1294" y="1618"/>
                      <a:pt x="1294" y="1618"/>
                      <a:pt x="1294" y="1618"/>
                    </a:cubicBezTo>
                    <a:cubicBezTo>
                      <a:pt x="1294" y="1622"/>
                      <a:pt x="1290" y="1626"/>
                      <a:pt x="1290" y="1626"/>
                    </a:cubicBezTo>
                    <a:cubicBezTo>
                      <a:pt x="1285" y="1626"/>
                      <a:pt x="1281" y="1622"/>
                      <a:pt x="1281" y="1618"/>
                    </a:cubicBezTo>
                    <a:cubicBezTo>
                      <a:pt x="1281" y="1560"/>
                      <a:pt x="1281" y="1560"/>
                      <a:pt x="1281" y="1560"/>
                    </a:cubicBezTo>
                    <a:close/>
                    <a:moveTo>
                      <a:pt x="1260" y="1560"/>
                    </a:moveTo>
                    <a:cubicBezTo>
                      <a:pt x="1260" y="1551"/>
                      <a:pt x="1264" y="1547"/>
                      <a:pt x="1264" y="1547"/>
                    </a:cubicBezTo>
                    <a:cubicBezTo>
                      <a:pt x="1268" y="1547"/>
                      <a:pt x="1273" y="1551"/>
                      <a:pt x="1273" y="1560"/>
                    </a:cubicBezTo>
                    <a:cubicBezTo>
                      <a:pt x="1273" y="1618"/>
                      <a:pt x="1273" y="1618"/>
                      <a:pt x="1273" y="1618"/>
                    </a:cubicBezTo>
                    <a:cubicBezTo>
                      <a:pt x="1273" y="1622"/>
                      <a:pt x="1268" y="1626"/>
                      <a:pt x="1264" y="1626"/>
                    </a:cubicBezTo>
                    <a:cubicBezTo>
                      <a:pt x="1264" y="1626"/>
                      <a:pt x="1260" y="1622"/>
                      <a:pt x="1260" y="1618"/>
                    </a:cubicBezTo>
                    <a:cubicBezTo>
                      <a:pt x="1260" y="1560"/>
                      <a:pt x="1260" y="1560"/>
                      <a:pt x="1260" y="1560"/>
                    </a:cubicBezTo>
                    <a:close/>
                    <a:moveTo>
                      <a:pt x="1247" y="948"/>
                    </a:moveTo>
                    <a:cubicBezTo>
                      <a:pt x="1247" y="1035"/>
                      <a:pt x="1247" y="1035"/>
                      <a:pt x="1247" y="1035"/>
                    </a:cubicBezTo>
                    <a:cubicBezTo>
                      <a:pt x="1247" y="1035"/>
                      <a:pt x="1247" y="1039"/>
                      <a:pt x="1251" y="1039"/>
                    </a:cubicBezTo>
                    <a:cubicBezTo>
                      <a:pt x="1598" y="1039"/>
                      <a:pt x="1598" y="1039"/>
                      <a:pt x="1598" y="1039"/>
                    </a:cubicBezTo>
                    <a:cubicBezTo>
                      <a:pt x="1598" y="1035"/>
                      <a:pt x="1598" y="1035"/>
                      <a:pt x="1598" y="1035"/>
                    </a:cubicBezTo>
                    <a:cubicBezTo>
                      <a:pt x="1598" y="948"/>
                      <a:pt x="1598" y="948"/>
                      <a:pt x="1598" y="948"/>
                    </a:cubicBezTo>
                    <a:cubicBezTo>
                      <a:pt x="1598" y="944"/>
                      <a:pt x="1598" y="944"/>
                      <a:pt x="1598" y="944"/>
                    </a:cubicBezTo>
                    <a:cubicBezTo>
                      <a:pt x="1251" y="944"/>
                      <a:pt x="1251" y="944"/>
                      <a:pt x="1251" y="944"/>
                    </a:cubicBezTo>
                    <a:cubicBezTo>
                      <a:pt x="1247" y="944"/>
                      <a:pt x="1247" y="944"/>
                      <a:pt x="1247" y="948"/>
                    </a:cubicBezTo>
                    <a:close/>
                    <a:moveTo>
                      <a:pt x="1564" y="960"/>
                    </a:moveTo>
                    <a:cubicBezTo>
                      <a:pt x="1564" y="956"/>
                      <a:pt x="1569" y="948"/>
                      <a:pt x="1573" y="948"/>
                    </a:cubicBezTo>
                    <a:cubicBezTo>
                      <a:pt x="1573" y="948"/>
                      <a:pt x="1577" y="956"/>
                      <a:pt x="1577" y="960"/>
                    </a:cubicBezTo>
                    <a:cubicBezTo>
                      <a:pt x="1577" y="1019"/>
                      <a:pt x="1577" y="1019"/>
                      <a:pt x="1577" y="1019"/>
                    </a:cubicBezTo>
                    <a:cubicBezTo>
                      <a:pt x="1577" y="1027"/>
                      <a:pt x="1573" y="1031"/>
                      <a:pt x="1573" y="1031"/>
                    </a:cubicBezTo>
                    <a:cubicBezTo>
                      <a:pt x="1569" y="1031"/>
                      <a:pt x="1564" y="1027"/>
                      <a:pt x="1564" y="1019"/>
                    </a:cubicBezTo>
                    <a:cubicBezTo>
                      <a:pt x="1564" y="960"/>
                      <a:pt x="1564" y="960"/>
                      <a:pt x="1564" y="960"/>
                    </a:cubicBezTo>
                    <a:close/>
                    <a:moveTo>
                      <a:pt x="1543" y="960"/>
                    </a:moveTo>
                    <a:cubicBezTo>
                      <a:pt x="1543" y="956"/>
                      <a:pt x="1543" y="948"/>
                      <a:pt x="1547" y="948"/>
                    </a:cubicBezTo>
                    <a:cubicBezTo>
                      <a:pt x="1552" y="948"/>
                      <a:pt x="1556" y="956"/>
                      <a:pt x="1556" y="960"/>
                    </a:cubicBezTo>
                    <a:cubicBezTo>
                      <a:pt x="1556" y="1019"/>
                      <a:pt x="1556" y="1019"/>
                      <a:pt x="1556" y="1019"/>
                    </a:cubicBezTo>
                    <a:cubicBezTo>
                      <a:pt x="1556" y="1027"/>
                      <a:pt x="1552" y="1031"/>
                      <a:pt x="1547" y="1031"/>
                    </a:cubicBezTo>
                    <a:cubicBezTo>
                      <a:pt x="1543" y="1031"/>
                      <a:pt x="1543" y="1027"/>
                      <a:pt x="1543" y="1019"/>
                    </a:cubicBezTo>
                    <a:cubicBezTo>
                      <a:pt x="1543" y="960"/>
                      <a:pt x="1543" y="960"/>
                      <a:pt x="1543" y="960"/>
                    </a:cubicBezTo>
                    <a:close/>
                    <a:moveTo>
                      <a:pt x="1522" y="960"/>
                    </a:moveTo>
                    <a:cubicBezTo>
                      <a:pt x="1522" y="956"/>
                      <a:pt x="1522" y="948"/>
                      <a:pt x="1526" y="948"/>
                    </a:cubicBezTo>
                    <a:cubicBezTo>
                      <a:pt x="1531" y="948"/>
                      <a:pt x="1535" y="956"/>
                      <a:pt x="1535" y="960"/>
                    </a:cubicBezTo>
                    <a:cubicBezTo>
                      <a:pt x="1535" y="1019"/>
                      <a:pt x="1535" y="1019"/>
                      <a:pt x="1535" y="1019"/>
                    </a:cubicBezTo>
                    <a:cubicBezTo>
                      <a:pt x="1535" y="1027"/>
                      <a:pt x="1531" y="1031"/>
                      <a:pt x="1526" y="1031"/>
                    </a:cubicBezTo>
                    <a:cubicBezTo>
                      <a:pt x="1522" y="1031"/>
                      <a:pt x="1522" y="1027"/>
                      <a:pt x="1522" y="1019"/>
                    </a:cubicBezTo>
                    <a:cubicBezTo>
                      <a:pt x="1522" y="960"/>
                      <a:pt x="1522" y="960"/>
                      <a:pt x="1522" y="960"/>
                    </a:cubicBezTo>
                    <a:close/>
                    <a:moveTo>
                      <a:pt x="1425" y="981"/>
                    </a:moveTo>
                    <a:cubicBezTo>
                      <a:pt x="1429" y="981"/>
                      <a:pt x="1429" y="985"/>
                      <a:pt x="1429" y="989"/>
                    </a:cubicBezTo>
                    <a:cubicBezTo>
                      <a:pt x="1429" y="994"/>
                      <a:pt x="1429" y="998"/>
                      <a:pt x="1425" y="998"/>
                    </a:cubicBezTo>
                    <a:cubicBezTo>
                      <a:pt x="1421" y="998"/>
                      <a:pt x="1416" y="994"/>
                      <a:pt x="1416" y="989"/>
                    </a:cubicBezTo>
                    <a:cubicBezTo>
                      <a:pt x="1416" y="985"/>
                      <a:pt x="1421" y="981"/>
                      <a:pt x="1425" y="981"/>
                    </a:cubicBezTo>
                    <a:close/>
                    <a:moveTo>
                      <a:pt x="1387" y="981"/>
                    </a:moveTo>
                    <a:cubicBezTo>
                      <a:pt x="1391" y="981"/>
                      <a:pt x="1395" y="985"/>
                      <a:pt x="1395" y="989"/>
                    </a:cubicBezTo>
                    <a:cubicBezTo>
                      <a:pt x="1395" y="994"/>
                      <a:pt x="1391" y="998"/>
                      <a:pt x="1387" y="998"/>
                    </a:cubicBezTo>
                    <a:cubicBezTo>
                      <a:pt x="1383" y="998"/>
                      <a:pt x="1383" y="994"/>
                      <a:pt x="1383" y="989"/>
                    </a:cubicBezTo>
                    <a:cubicBezTo>
                      <a:pt x="1383" y="985"/>
                      <a:pt x="1383" y="981"/>
                      <a:pt x="1387" y="981"/>
                    </a:cubicBezTo>
                    <a:close/>
                    <a:moveTo>
                      <a:pt x="1281" y="960"/>
                    </a:moveTo>
                    <a:cubicBezTo>
                      <a:pt x="1281" y="956"/>
                      <a:pt x="1285" y="948"/>
                      <a:pt x="1290" y="948"/>
                    </a:cubicBezTo>
                    <a:cubicBezTo>
                      <a:pt x="1290" y="948"/>
                      <a:pt x="1294" y="956"/>
                      <a:pt x="1294" y="960"/>
                    </a:cubicBezTo>
                    <a:cubicBezTo>
                      <a:pt x="1294" y="1019"/>
                      <a:pt x="1294" y="1019"/>
                      <a:pt x="1294" y="1019"/>
                    </a:cubicBezTo>
                    <a:cubicBezTo>
                      <a:pt x="1294" y="1027"/>
                      <a:pt x="1290" y="1031"/>
                      <a:pt x="1290" y="1031"/>
                    </a:cubicBezTo>
                    <a:cubicBezTo>
                      <a:pt x="1285" y="1031"/>
                      <a:pt x="1281" y="1027"/>
                      <a:pt x="1281" y="1019"/>
                    </a:cubicBezTo>
                    <a:cubicBezTo>
                      <a:pt x="1281" y="960"/>
                      <a:pt x="1281" y="960"/>
                      <a:pt x="1281" y="960"/>
                    </a:cubicBezTo>
                    <a:close/>
                    <a:moveTo>
                      <a:pt x="1260" y="960"/>
                    </a:moveTo>
                    <a:cubicBezTo>
                      <a:pt x="1260" y="956"/>
                      <a:pt x="1264" y="948"/>
                      <a:pt x="1264" y="948"/>
                    </a:cubicBezTo>
                    <a:cubicBezTo>
                      <a:pt x="1268" y="948"/>
                      <a:pt x="1273" y="956"/>
                      <a:pt x="1273" y="960"/>
                    </a:cubicBezTo>
                    <a:cubicBezTo>
                      <a:pt x="1273" y="1019"/>
                      <a:pt x="1273" y="1019"/>
                      <a:pt x="1273" y="1019"/>
                    </a:cubicBezTo>
                    <a:cubicBezTo>
                      <a:pt x="1273" y="1027"/>
                      <a:pt x="1268" y="1031"/>
                      <a:pt x="1264" y="1031"/>
                    </a:cubicBezTo>
                    <a:cubicBezTo>
                      <a:pt x="1264" y="1031"/>
                      <a:pt x="1260" y="1027"/>
                      <a:pt x="1260" y="1019"/>
                    </a:cubicBezTo>
                    <a:cubicBezTo>
                      <a:pt x="1260" y="960"/>
                      <a:pt x="1260" y="960"/>
                      <a:pt x="1260" y="960"/>
                    </a:cubicBezTo>
                    <a:close/>
                    <a:moveTo>
                      <a:pt x="705" y="1543"/>
                    </a:moveTo>
                    <a:cubicBezTo>
                      <a:pt x="705" y="1634"/>
                      <a:pt x="705" y="1634"/>
                      <a:pt x="705" y="1634"/>
                    </a:cubicBezTo>
                    <a:cubicBezTo>
                      <a:pt x="705" y="1634"/>
                      <a:pt x="705" y="1634"/>
                      <a:pt x="709" y="1634"/>
                    </a:cubicBezTo>
                    <a:cubicBezTo>
                      <a:pt x="1056" y="1634"/>
                      <a:pt x="1056" y="1634"/>
                      <a:pt x="1056" y="1634"/>
                    </a:cubicBezTo>
                    <a:cubicBezTo>
                      <a:pt x="1056" y="1543"/>
                      <a:pt x="1056" y="1543"/>
                      <a:pt x="1056" y="1543"/>
                    </a:cubicBezTo>
                    <a:cubicBezTo>
                      <a:pt x="1056" y="1539"/>
                      <a:pt x="1056" y="1539"/>
                      <a:pt x="1056" y="1539"/>
                    </a:cubicBezTo>
                    <a:cubicBezTo>
                      <a:pt x="709" y="1539"/>
                      <a:pt x="709" y="1539"/>
                      <a:pt x="709" y="1539"/>
                    </a:cubicBezTo>
                    <a:cubicBezTo>
                      <a:pt x="705" y="1539"/>
                      <a:pt x="705" y="1543"/>
                      <a:pt x="705" y="1543"/>
                    </a:cubicBezTo>
                    <a:close/>
                    <a:moveTo>
                      <a:pt x="1022" y="1560"/>
                    </a:moveTo>
                    <a:cubicBezTo>
                      <a:pt x="1022" y="1551"/>
                      <a:pt x="1026" y="1547"/>
                      <a:pt x="1030" y="1547"/>
                    </a:cubicBezTo>
                    <a:cubicBezTo>
                      <a:pt x="1030" y="1547"/>
                      <a:pt x="1035" y="1551"/>
                      <a:pt x="1035" y="1560"/>
                    </a:cubicBezTo>
                    <a:cubicBezTo>
                      <a:pt x="1035" y="1618"/>
                      <a:pt x="1035" y="1618"/>
                      <a:pt x="1035" y="1618"/>
                    </a:cubicBezTo>
                    <a:cubicBezTo>
                      <a:pt x="1035" y="1622"/>
                      <a:pt x="1030" y="1626"/>
                      <a:pt x="1030" y="1626"/>
                    </a:cubicBezTo>
                    <a:cubicBezTo>
                      <a:pt x="1026" y="1626"/>
                      <a:pt x="1022" y="1622"/>
                      <a:pt x="1022" y="1618"/>
                    </a:cubicBezTo>
                    <a:cubicBezTo>
                      <a:pt x="1022" y="1560"/>
                      <a:pt x="1022" y="1560"/>
                      <a:pt x="1022" y="1560"/>
                    </a:cubicBezTo>
                    <a:close/>
                    <a:moveTo>
                      <a:pt x="1001" y="1560"/>
                    </a:moveTo>
                    <a:cubicBezTo>
                      <a:pt x="1001" y="1551"/>
                      <a:pt x="1001" y="1547"/>
                      <a:pt x="1005" y="1547"/>
                    </a:cubicBezTo>
                    <a:cubicBezTo>
                      <a:pt x="1009" y="1547"/>
                      <a:pt x="1013" y="1551"/>
                      <a:pt x="1013" y="1560"/>
                    </a:cubicBezTo>
                    <a:cubicBezTo>
                      <a:pt x="1013" y="1618"/>
                      <a:pt x="1013" y="1618"/>
                      <a:pt x="1013" y="1618"/>
                    </a:cubicBezTo>
                    <a:cubicBezTo>
                      <a:pt x="1013" y="1622"/>
                      <a:pt x="1009" y="1626"/>
                      <a:pt x="1005" y="1626"/>
                    </a:cubicBezTo>
                    <a:cubicBezTo>
                      <a:pt x="1001" y="1626"/>
                      <a:pt x="1001" y="1622"/>
                      <a:pt x="1001" y="1618"/>
                    </a:cubicBezTo>
                    <a:cubicBezTo>
                      <a:pt x="1001" y="1560"/>
                      <a:pt x="1001" y="1560"/>
                      <a:pt x="1001" y="1560"/>
                    </a:cubicBezTo>
                    <a:close/>
                    <a:moveTo>
                      <a:pt x="980" y="1560"/>
                    </a:moveTo>
                    <a:cubicBezTo>
                      <a:pt x="980" y="1551"/>
                      <a:pt x="980" y="1547"/>
                      <a:pt x="984" y="1547"/>
                    </a:cubicBezTo>
                    <a:cubicBezTo>
                      <a:pt x="988" y="1547"/>
                      <a:pt x="992" y="1551"/>
                      <a:pt x="992" y="1560"/>
                    </a:cubicBezTo>
                    <a:cubicBezTo>
                      <a:pt x="992" y="1618"/>
                      <a:pt x="992" y="1618"/>
                      <a:pt x="992" y="1618"/>
                    </a:cubicBezTo>
                    <a:cubicBezTo>
                      <a:pt x="992" y="1622"/>
                      <a:pt x="988" y="1626"/>
                      <a:pt x="984" y="1626"/>
                    </a:cubicBezTo>
                    <a:cubicBezTo>
                      <a:pt x="980" y="1626"/>
                      <a:pt x="980" y="1622"/>
                      <a:pt x="980" y="1618"/>
                    </a:cubicBezTo>
                    <a:cubicBezTo>
                      <a:pt x="980" y="1560"/>
                      <a:pt x="980" y="1560"/>
                      <a:pt x="980" y="1560"/>
                    </a:cubicBezTo>
                    <a:close/>
                    <a:moveTo>
                      <a:pt x="882" y="1580"/>
                    </a:moveTo>
                    <a:cubicBezTo>
                      <a:pt x="887" y="1580"/>
                      <a:pt x="887" y="1585"/>
                      <a:pt x="887" y="1589"/>
                    </a:cubicBezTo>
                    <a:cubicBezTo>
                      <a:pt x="887" y="1593"/>
                      <a:pt x="887" y="1597"/>
                      <a:pt x="882" y="1597"/>
                    </a:cubicBezTo>
                    <a:cubicBezTo>
                      <a:pt x="878" y="1597"/>
                      <a:pt x="874" y="1593"/>
                      <a:pt x="874" y="1589"/>
                    </a:cubicBezTo>
                    <a:cubicBezTo>
                      <a:pt x="874" y="1585"/>
                      <a:pt x="878" y="1580"/>
                      <a:pt x="882" y="1580"/>
                    </a:cubicBezTo>
                    <a:close/>
                    <a:moveTo>
                      <a:pt x="844" y="1580"/>
                    </a:moveTo>
                    <a:cubicBezTo>
                      <a:pt x="848" y="1580"/>
                      <a:pt x="853" y="1585"/>
                      <a:pt x="853" y="1589"/>
                    </a:cubicBezTo>
                    <a:cubicBezTo>
                      <a:pt x="853" y="1593"/>
                      <a:pt x="848" y="1597"/>
                      <a:pt x="844" y="1597"/>
                    </a:cubicBezTo>
                    <a:cubicBezTo>
                      <a:pt x="840" y="1597"/>
                      <a:pt x="840" y="1593"/>
                      <a:pt x="840" y="1589"/>
                    </a:cubicBezTo>
                    <a:cubicBezTo>
                      <a:pt x="840" y="1585"/>
                      <a:pt x="840" y="1580"/>
                      <a:pt x="844" y="1580"/>
                    </a:cubicBezTo>
                    <a:close/>
                    <a:moveTo>
                      <a:pt x="739" y="1560"/>
                    </a:moveTo>
                    <a:cubicBezTo>
                      <a:pt x="739" y="1551"/>
                      <a:pt x="743" y="1547"/>
                      <a:pt x="747" y="1547"/>
                    </a:cubicBezTo>
                    <a:cubicBezTo>
                      <a:pt x="747" y="1547"/>
                      <a:pt x="751" y="1551"/>
                      <a:pt x="751" y="1560"/>
                    </a:cubicBezTo>
                    <a:cubicBezTo>
                      <a:pt x="751" y="1618"/>
                      <a:pt x="751" y="1618"/>
                      <a:pt x="751" y="1618"/>
                    </a:cubicBezTo>
                    <a:cubicBezTo>
                      <a:pt x="751" y="1622"/>
                      <a:pt x="747" y="1626"/>
                      <a:pt x="747" y="1626"/>
                    </a:cubicBezTo>
                    <a:cubicBezTo>
                      <a:pt x="743" y="1626"/>
                      <a:pt x="739" y="1622"/>
                      <a:pt x="739" y="1618"/>
                    </a:cubicBezTo>
                    <a:cubicBezTo>
                      <a:pt x="739" y="1560"/>
                      <a:pt x="739" y="1560"/>
                      <a:pt x="739" y="1560"/>
                    </a:cubicBezTo>
                    <a:close/>
                    <a:moveTo>
                      <a:pt x="717" y="1560"/>
                    </a:moveTo>
                    <a:cubicBezTo>
                      <a:pt x="717" y="1551"/>
                      <a:pt x="722" y="1547"/>
                      <a:pt x="722" y="1547"/>
                    </a:cubicBezTo>
                    <a:cubicBezTo>
                      <a:pt x="726" y="1547"/>
                      <a:pt x="730" y="1551"/>
                      <a:pt x="730" y="1560"/>
                    </a:cubicBezTo>
                    <a:cubicBezTo>
                      <a:pt x="730" y="1618"/>
                      <a:pt x="730" y="1618"/>
                      <a:pt x="730" y="1618"/>
                    </a:cubicBezTo>
                    <a:cubicBezTo>
                      <a:pt x="730" y="1622"/>
                      <a:pt x="726" y="1626"/>
                      <a:pt x="722" y="1626"/>
                    </a:cubicBezTo>
                    <a:cubicBezTo>
                      <a:pt x="722" y="1626"/>
                      <a:pt x="717" y="1622"/>
                      <a:pt x="717" y="1618"/>
                    </a:cubicBezTo>
                    <a:cubicBezTo>
                      <a:pt x="717" y="1560"/>
                      <a:pt x="717" y="1560"/>
                      <a:pt x="717" y="1560"/>
                    </a:cubicBezTo>
                    <a:close/>
                    <a:moveTo>
                      <a:pt x="885" y="691"/>
                    </a:moveTo>
                    <a:cubicBezTo>
                      <a:pt x="886" y="692"/>
                      <a:pt x="887" y="695"/>
                      <a:pt x="887" y="697"/>
                    </a:cubicBezTo>
                    <a:cubicBezTo>
                      <a:pt x="926" y="748"/>
                      <a:pt x="926" y="748"/>
                      <a:pt x="926" y="748"/>
                    </a:cubicBezTo>
                    <a:cubicBezTo>
                      <a:pt x="1056" y="748"/>
                      <a:pt x="1056" y="748"/>
                      <a:pt x="1056" y="748"/>
                    </a:cubicBezTo>
                    <a:cubicBezTo>
                      <a:pt x="1056" y="744"/>
                      <a:pt x="1056" y="744"/>
                      <a:pt x="1056" y="744"/>
                    </a:cubicBezTo>
                    <a:cubicBezTo>
                      <a:pt x="1056" y="657"/>
                      <a:pt x="1056" y="657"/>
                      <a:pt x="1056" y="657"/>
                    </a:cubicBezTo>
                    <a:cubicBezTo>
                      <a:pt x="1056" y="652"/>
                      <a:pt x="1056" y="652"/>
                      <a:pt x="1056" y="652"/>
                    </a:cubicBezTo>
                    <a:cubicBezTo>
                      <a:pt x="1027" y="652"/>
                      <a:pt x="1000" y="652"/>
                      <a:pt x="976" y="652"/>
                    </a:cubicBezTo>
                    <a:cubicBezTo>
                      <a:pt x="964" y="690"/>
                      <a:pt x="964" y="690"/>
                      <a:pt x="964" y="690"/>
                    </a:cubicBezTo>
                    <a:cubicBezTo>
                      <a:pt x="887" y="686"/>
                      <a:pt x="887" y="686"/>
                      <a:pt x="887" y="686"/>
                    </a:cubicBezTo>
                    <a:cubicBezTo>
                      <a:pt x="887" y="688"/>
                      <a:pt x="886" y="689"/>
                      <a:pt x="885" y="691"/>
                    </a:cubicBezTo>
                    <a:close/>
                    <a:moveTo>
                      <a:pt x="1022" y="669"/>
                    </a:moveTo>
                    <a:cubicBezTo>
                      <a:pt x="1022" y="665"/>
                      <a:pt x="1026" y="657"/>
                      <a:pt x="1030" y="657"/>
                    </a:cubicBezTo>
                    <a:cubicBezTo>
                      <a:pt x="1030" y="657"/>
                      <a:pt x="1035" y="665"/>
                      <a:pt x="1035" y="669"/>
                    </a:cubicBezTo>
                    <a:cubicBezTo>
                      <a:pt x="1035" y="727"/>
                      <a:pt x="1035" y="727"/>
                      <a:pt x="1035" y="727"/>
                    </a:cubicBezTo>
                    <a:cubicBezTo>
                      <a:pt x="1035" y="736"/>
                      <a:pt x="1030" y="740"/>
                      <a:pt x="1030" y="740"/>
                    </a:cubicBezTo>
                    <a:cubicBezTo>
                      <a:pt x="1026" y="740"/>
                      <a:pt x="1022" y="736"/>
                      <a:pt x="1022" y="727"/>
                    </a:cubicBezTo>
                    <a:cubicBezTo>
                      <a:pt x="1022" y="669"/>
                      <a:pt x="1022" y="669"/>
                      <a:pt x="1022" y="669"/>
                    </a:cubicBezTo>
                    <a:close/>
                    <a:moveTo>
                      <a:pt x="1001" y="669"/>
                    </a:moveTo>
                    <a:cubicBezTo>
                      <a:pt x="1001" y="665"/>
                      <a:pt x="1001" y="657"/>
                      <a:pt x="1005" y="657"/>
                    </a:cubicBezTo>
                    <a:cubicBezTo>
                      <a:pt x="1009" y="657"/>
                      <a:pt x="1013" y="665"/>
                      <a:pt x="1013" y="669"/>
                    </a:cubicBezTo>
                    <a:cubicBezTo>
                      <a:pt x="1013" y="727"/>
                      <a:pt x="1013" y="727"/>
                      <a:pt x="1013" y="727"/>
                    </a:cubicBezTo>
                    <a:cubicBezTo>
                      <a:pt x="1013" y="736"/>
                      <a:pt x="1009" y="740"/>
                      <a:pt x="1005" y="740"/>
                    </a:cubicBezTo>
                    <a:cubicBezTo>
                      <a:pt x="1001" y="740"/>
                      <a:pt x="1001" y="736"/>
                      <a:pt x="1001" y="727"/>
                    </a:cubicBezTo>
                    <a:cubicBezTo>
                      <a:pt x="1001" y="669"/>
                      <a:pt x="1001" y="669"/>
                      <a:pt x="1001" y="669"/>
                    </a:cubicBezTo>
                    <a:close/>
                    <a:moveTo>
                      <a:pt x="980" y="669"/>
                    </a:moveTo>
                    <a:cubicBezTo>
                      <a:pt x="980" y="665"/>
                      <a:pt x="980" y="657"/>
                      <a:pt x="984" y="657"/>
                    </a:cubicBezTo>
                    <a:cubicBezTo>
                      <a:pt x="988" y="657"/>
                      <a:pt x="992" y="665"/>
                      <a:pt x="992" y="669"/>
                    </a:cubicBezTo>
                    <a:cubicBezTo>
                      <a:pt x="992" y="727"/>
                      <a:pt x="992" y="727"/>
                      <a:pt x="992" y="727"/>
                    </a:cubicBezTo>
                    <a:cubicBezTo>
                      <a:pt x="992" y="736"/>
                      <a:pt x="988" y="740"/>
                      <a:pt x="984" y="740"/>
                    </a:cubicBezTo>
                    <a:cubicBezTo>
                      <a:pt x="980" y="740"/>
                      <a:pt x="980" y="736"/>
                      <a:pt x="980" y="727"/>
                    </a:cubicBezTo>
                    <a:cubicBezTo>
                      <a:pt x="980" y="669"/>
                      <a:pt x="980" y="669"/>
                      <a:pt x="980" y="669"/>
                    </a:cubicBezTo>
                    <a:close/>
                    <a:moveTo>
                      <a:pt x="686" y="888"/>
                    </a:moveTo>
                    <a:cubicBezTo>
                      <a:pt x="688" y="942"/>
                      <a:pt x="688" y="942"/>
                      <a:pt x="688" y="942"/>
                    </a:cubicBezTo>
                    <a:cubicBezTo>
                      <a:pt x="691" y="933"/>
                      <a:pt x="698" y="927"/>
                      <a:pt x="709" y="927"/>
                    </a:cubicBezTo>
                    <a:cubicBezTo>
                      <a:pt x="722" y="927"/>
                      <a:pt x="735" y="927"/>
                      <a:pt x="748" y="927"/>
                    </a:cubicBezTo>
                    <a:cubicBezTo>
                      <a:pt x="726" y="910"/>
                      <a:pt x="726" y="910"/>
                      <a:pt x="726" y="910"/>
                    </a:cubicBezTo>
                    <a:cubicBezTo>
                      <a:pt x="709" y="910"/>
                      <a:pt x="709" y="910"/>
                      <a:pt x="709" y="910"/>
                    </a:cubicBezTo>
                    <a:cubicBezTo>
                      <a:pt x="696" y="910"/>
                      <a:pt x="688" y="901"/>
                      <a:pt x="688" y="889"/>
                    </a:cubicBezTo>
                    <a:cubicBezTo>
                      <a:pt x="688" y="888"/>
                      <a:pt x="688" y="888"/>
                      <a:pt x="688" y="887"/>
                    </a:cubicBezTo>
                    <a:cubicBezTo>
                      <a:pt x="687" y="887"/>
                      <a:pt x="687" y="887"/>
                      <a:pt x="686" y="888"/>
                    </a:cubicBezTo>
                    <a:close/>
                    <a:moveTo>
                      <a:pt x="1247" y="802"/>
                    </a:moveTo>
                    <a:cubicBezTo>
                      <a:pt x="1247" y="890"/>
                      <a:pt x="1247" y="890"/>
                      <a:pt x="1247" y="890"/>
                    </a:cubicBezTo>
                    <a:cubicBezTo>
                      <a:pt x="1247" y="890"/>
                      <a:pt x="1247" y="894"/>
                      <a:pt x="1251" y="894"/>
                    </a:cubicBezTo>
                    <a:cubicBezTo>
                      <a:pt x="1598" y="894"/>
                      <a:pt x="1598" y="894"/>
                      <a:pt x="1598" y="894"/>
                    </a:cubicBezTo>
                    <a:cubicBezTo>
                      <a:pt x="1598" y="890"/>
                      <a:pt x="1598" y="890"/>
                      <a:pt x="1598" y="890"/>
                    </a:cubicBezTo>
                    <a:cubicBezTo>
                      <a:pt x="1598" y="802"/>
                      <a:pt x="1598" y="802"/>
                      <a:pt x="1598" y="802"/>
                    </a:cubicBezTo>
                    <a:cubicBezTo>
                      <a:pt x="1598" y="798"/>
                      <a:pt x="1598" y="798"/>
                      <a:pt x="1598" y="798"/>
                    </a:cubicBezTo>
                    <a:cubicBezTo>
                      <a:pt x="1251" y="798"/>
                      <a:pt x="1251" y="798"/>
                      <a:pt x="1251" y="798"/>
                    </a:cubicBezTo>
                    <a:cubicBezTo>
                      <a:pt x="1247" y="798"/>
                      <a:pt x="1247" y="798"/>
                      <a:pt x="1247" y="802"/>
                    </a:cubicBezTo>
                    <a:close/>
                    <a:moveTo>
                      <a:pt x="1564" y="815"/>
                    </a:moveTo>
                    <a:cubicBezTo>
                      <a:pt x="1564" y="811"/>
                      <a:pt x="1569" y="802"/>
                      <a:pt x="1573" y="802"/>
                    </a:cubicBezTo>
                    <a:cubicBezTo>
                      <a:pt x="1573" y="802"/>
                      <a:pt x="1577" y="811"/>
                      <a:pt x="1577" y="815"/>
                    </a:cubicBezTo>
                    <a:cubicBezTo>
                      <a:pt x="1577" y="873"/>
                      <a:pt x="1577" y="873"/>
                      <a:pt x="1577" y="873"/>
                    </a:cubicBezTo>
                    <a:cubicBezTo>
                      <a:pt x="1577" y="881"/>
                      <a:pt x="1573" y="885"/>
                      <a:pt x="1573" y="885"/>
                    </a:cubicBezTo>
                    <a:cubicBezTo>
                      <a:pt x="1569" y="885"/>
                      <a:pt x="1564" y="881"/>
                      <a:pt x="1564" y="873"/>
                    </a:cubicBezTo>
                    <a:cubicBezTo>
                      <a:pt x="1564" y="815"/>
                      <a:pt x="1564" y="815"/>
                      <a:pt x="1564" y="815"/>
                    </a:cubicBezTo>
                    <a:close/>
                    <a:moveTo>
                      <a:pt x="1543" y="815"/>
                    </a:moveTo>
                    <a:cubicBezTo>
                      <a:pt x="1543" y="811"/>
                      <a:pt x="1543" y="802"/>
                      <a:pt x="1547" y="802"/>
                    </a:cubicBezTo>
                    <a:cubicBezTo>
                      <a:pt x="1552" y="802"/>
                      <a:pt x="1556" y="811"/>
                      <a:pt x="1556" y="815"/>
                    </a:cubicBezTo>
                    <a:cubicBezTo>
                      <a:pt x="1556" y="873"/>
                      <a:pt x="1556" y="873"/>
                      <a:pt x="1556" y="873"/>
                    </a:cubicBezTo>
                    <a:cubicBezTo>
                      <a:pt x="1556" y="881"/>
                      <a:pt x="1552" y="885"/>
                      <a:pt x="1547" y="885"/>
                    </a:cubicBezTo>
                    <a:cubicBezTo>
                      <a:pt x="1543" y="885"/>
                      <a:pt x="1543" y="881"/>
                      <a:pt x="1543" y="873"/>
                    </a:cubicBezTo>
                    <a:cubicBezTo>
                      <a:pt x="1543" y="815"/>
                      <a:pt x="1543" y="815"/>
                      <a:pt x="1543" y="815"/>
                    </a:cubicBezTo>
                    <a:close/>
                    <a:moveTo>
                      <a:pt x="1522" y="815"/>
                    </a:moveTo>
                    <a:cubicBezTo>
                      <a:pt x="1522" y="811"/>
                      <a:pt x="1522" y="802"/>
                      <a:pt x="1526" y="802"/>
                    </a:cubicBezTo>
                    <a:cubicBezTo>
                      <a:pt x="1531" y="802"/>
                      <a:pt x="1535" y="811"/>
                      <a:pt x="1535" y="815"/>
                    </a:cubicBezTo>
                    <a:cubicBezTo>
                      <a:pt x="1535" y="873"/>
                      <a:pt x="1535" y="873"/>
                      <a:pt x="1535" y="873"/>
                    </a:cubicBezTo>
                    <a:cubicBezTo>
                      <a:pt x="1535" y="881"/>
                      <a:pt x="1531" y="885"/>
                      <a:pt x="1526" y="885"/>
                    </a:cubicBezTo>
                    <a:cubicBezTo>
                      <a:pt x="1522" y="885"/>
                      <a:pt x="1522" y="881"/>
                      <a:pt x="1522" y="873"/>
                    </a:cubicBezTo>
                    <a:cubicBezTo>
                      <a:pt x="1522" y="815"/>
                      <a:pt x="1522" y="815"/>
                      <a:pt x="1522" y="815"/>
                    </a:cubicBezTo>
                    <a:close/>
                    <a:moveTo>
                      <a:pt x="1425" y="836"/>
                    </a:moveTo>
                    <a:cubicBezTo>
                      <a:pt x="1429" y="836"/>
                      <a:pt x="1429" y="840"/>
                      <a:pt x="1429" y="844"/>
                    </a:cubicBezTo>
                    <a:cubicBezTo>
                      <a:pt x="1429" y="848"/>
                      <a:pt x="1429" y="852"/>
                      <a:pt x="1425" y="852"/>
                    </a:cubicBezTo>
                    <a:cubicBezTo>
                      <a:pt x="1421" y="852"/>
                      <a:pt x="1416" y="848"/>
                      <a:pt x="1416" y="844"/>
                    </a:cubicBezTo>
                    <a:cubicBezTo>
                      <a:pt x="1416" y="840"/>
                      <a:pt x="1421" y="836"/>
                      <a:pt x="1425" y="836"/>
                    </a:cubicBezTo>
                    <a:close/>
                    <a:moveTo>
                      <a:pt x="1387" y="836"/>
                    </a:moveTo>
                    <a:cubicBezTo>
                      <a:pt x="1391" y="836"/>
                      <a:pt x="1395" y="840"/>
                      <a:pt x="1395" y="844"/>
                    </a:cubicBezTo>
                    <a:cubicBezTo>
                      <a:pt x="1395" y="848"/>
                      <a:pt x="1391" y="852"/>
                      <a:pt x="1387" y="852"/>
                    </a:cubicBezTo>
                    <a:cubicBezTo>
                      <a:pt x="1383" y="852"/>
                      <a:pt x="1383" y="848"/>
                      <a:pt x="1383" y="844"/>
                    </a:cubicBezTo>
                    <a:cubicBezTo>
                      <a:pt x="1383" y="840"/>
                      <a:pt x="1383" y="836"/>
                      <a:pt x="1387" y="836"/>
                    </a:cubicBezTo>
                    <a:close/>
                    <a:moveTo>
                      <a:pt x="1281" y="815"/>
                    </a:moveTo>
                    <a:cubicBezTo>
                      <a:pt x="1281" y="811"/>
                      <a:pt x="1285" y="802"/>
                      <a:pt x="1290" y="802"/>
                    </a:cubicBezTo>
                    <a:cubicBezTo>
                      <a:pt x="1290" y="802"/>
                      <a:pt x="1294" y="811"/>
                      <a:pt x="1294" y="815"/>
                    </a:cubicBezTo>
                    <a:cubicBezTo>
                      <a:pt x="1294" y="873"/>
                      <a:pt x="1294" y="873"/>
                      <a:pt x="1294" y="873"/>
                    </a:cubicBezTo>
                    <a:cubicBezTo>
                      <a:pt x="1294" y="881"/>
                      <a:pt x="1290" y="885"/>
                      <a:pt x="1290" y="885"/>
                    </a:cubicBezTo>
                    <a:cubicBezTo>
                      <a:pt x="1285" y="885"/>
                      <a:pt x="1281" y="881"/>
                      <a:pt x="1281" y="873"/>
                    </a:cubicBezTo>
                    <a:cubicBezTo>
                      <a:pt x="1281" y="815"/>
                      <a:pt x="1281" y="815"/>
                      <a:pt x="1281" y="815"/>
                    </a:cubicBezTo>
                    <a:close/>
                    <a:moveTo>
                      <a:pt x="1260" y="815"/>
                    </a:moveTo>
                    <a:cubicBezTo>
                      <a:pt x="1260" y="811"/>
                      <a:pt x="1264" y="802"/>
                      <a:pt x="1264" y="802"/>
                    </a:cubicBezTo>
                    <a:cubicBezTo>
                      <a:pt x="1268" y="802"/>
                      <a:pt x="1273" y="811"/>
                      <a:pt x="1273" y="815"/>
                    </a:cubicBezTo>
                    <a:cubicBezTo>
                      <a:pt x="1273" y="873"/>
                      <a:pt x="1273" y="873"/>
                      <a:pt x="1273" y="873"/>
                    </a:cubicBezTo>
                    <a:cubicBezTo>
                      <a:pt x="1273" y="881"/>
                      <a:pt x="1268" y="885"/>
                      <a:pt x="1264" y="885"/>
                    </a:cubicBezTo>
                    <a:cubicBezTo>
                      <a:pt x="1264" y="885"/>
                      <a:pt x="1260" y="881"/>
                      <a:pt x="1260" y="873"/>
                    </a:cubicBezTo>
                    <a:cubicBezTo>
                      <a:pt x="1260" y="815"/>
                      <a:pt x="1260" y="815"/>
                      <a:pt x="1260" y="815"/>
                    </a:cubicBezTo>
                    <a:close/>
                    <a:moveTo>
                      <a:pt x="1056" y="894"/>
                    </a:moveTo>
                    <a:cubicBezTo>
                      <a:pt x="1056" y="890"/>
                      <a:pt x="1056" y="890"/>
                      <a:pt x="1056" y="890"/>
                    </a:cubicBezTo>
                    <a:cubicBezTo>
                      <a:pt x="1056" y="802"/>
                      <a:pt x="1056" y="802"/>
                      <a:pt x="1056" y="802"/>
                    </a:cubicBezTo>
                    <a:cubicBezTo>
                      <a:pt x="1056" y="798"/>
                      <a:pt x="1056" y="798"/>
                      <a:pt x="1056" y="798"/>
                    </a:cubicBezTo>
                    <a:cubicBezTo>
                      <a:pt x="993" y="798"/>
                      <a:pt x="941" y="798"/>
                      <a:pt x="899" y="798"/>
                    </a:cubicBezTo>
                    <a:cubicBezTo>
                      <a:pt x="878" y="827"/>
                      <a:pt x="878" y="827"/>
                      <a:pt x="878" y="827"/>
                    </a:cubicBezTo>
                    <a:cubicBezTo>
                      <a:pt x="806" y="800"/>
                      <a:pt x="806" y="800"/>
                      <a:pt x="806" y="800"/>
                    </a:cubicBezTo>
                    <a:cubicBezTo>
                      <a:pt x="805" y="801"/>
                      <a:pt x="804" y="802"/>
                      <a:pt x="803" y="803"/>
                    </a:cubicBezTo>
                    <a:cubicBezTo>
                      <a:pt x="802" y="804"/>
                      <a:pt x="801" y="805"/>
                      <a:pt x="800" y="806"/>
                    </a:cubicBezTo>
                    <a:cubicBezTo>
                      <a:pt x="827" y="878"/>
                      <a:pt x="827" y="878"/>
                      <a:pt x="827" y="878"/>
                    </a:cubicBezTo>
                    <a:cubicBezTo>
                      <a:pt x="805" y="894"/>
                      <a:pt x="805" y="894"/>
                      <a:pt x="805" y="894"/>
                    </a:cubicBezTo>
                    <a:cubicBezTo>
                      <a:pt x="1056" y="894"/>
                      <a:pt x="1056" y="894"/>
                      <a:pt x="1056" y="894"/>
                    </a:cubicBezTo>
                    <a:close/>
                    <a:moveTo>
                      <a:pt x="1022" y="815"/>
                    </a:moveTo>
                    <a:cubicBezTo>
                      <a:pt x="1022" y="811"/>
                      <a:pt x="1026" y="802"/>
                      <a:pt x="1030" y="802"/>
                    </a:cubicBezTo>
                    <a:cubicBezTo>
                      <a:pt x="1030" y="802"/>
                      <a:pt x="1035" y="811"/>
                      <a:pt x="1035" y="815"/>
                    </a:cubicBezTo>
                    <a:cubicBezTo>
                      <a:pt x="1035" y="873"/>
                      <a:pt x="1035" y="873"/>
                      <a:pt x="1035" y="873"/>
                    </a:cubicBezTo>
                    <a:cubicBezTo>
                      <a:pt x="1035" y="881"/>
                      <a:pt x="1030" y="885"/>
                      <a:pt x="1030" y="885"/>
                    </a:cubicBezTo>
                    <a:cubicBezTo>
                      <a:pt x="1026" y="885"/>
                      <a:pt x="1022" y="881"/>
                      <a:pt x="1022" y="873"/>
                    </a:cubicBezTo>
                    <a:cubicBezTo>
                      <a:pt x="1022" y="815"/>
                      <a:pt x="1022" y="815"/>
                      <a:pt x="1022" y="815"/>
                    </a:cubicBezTo>
                    <a:close/>
                    <a:moveTo>
                      <a:pt x="1001" y="815"/>
                    </a:moveTo>
                    <a:cubicBezTo>
                      <a:pt x="1001" y="811"/>
                      <a:pt x="1001" y="802"/>
                      <a:pt x="1005" y="802"/>
                    </a:cubicBezTo>
                    <a:cubicBezTo>
                      <a:pt x="1009" y="802"/>
                      <a:pt x="1013" y="811"/>
                      <a:pt x="1013" y="815"/>
                    </a:cubicBezTo>
                    <a:cubicBezTo>
                      <a:pt x="1013" y="873"/>
                      <a:pt x="1013" y="873"/>
                      <a:pt x="1013" y="873"/>
                    </a:cubicBezTo>
                    <a:cubicBezTo>
                      <a:pt x="1013" y="881"/>
                      <a:pt x="1009" y="885"/>
                      <a:pt x="1005" y="885"/>
                    </a:cubicBezTo>
                    <a:cubicBezTo>
                      <a:pt x="1001" y="885"/>
                      <a:pt x="1001" y="881"/>
                      <a:pt x="1001" y="873"/>
                    </a:cubicBezTo>
                    <a:cubicBezTo>
                      <a:pt x="1001" y="815"/>
                      <a:pt x="1001" y="815"/>
                      <a:pt x="1001" y="815"/>
                    </a:cubicBezTo>
                    <a:close/>
                    <a:moveTo>
                      <a:pt x="980" y="815"/>
                    </a:moveTo>
                    <a:cubicBezTo>
                      <a:pt x="980" y="811"/>
                      <a:pt x="980" y="802"/>
                      <a:pt x="984" y="802"/>
                    </a:cubicBezTo>
                    <a:cubicBezTo>
                      <a:pt x="988" y="802"/>
                      <a:pt x="992" y="811"/>
                      <a:pt x="992" y="815"/>
                    </a:cubicBezTo>
                    <a:cubicBezTo>
                      <a:pt x="992" y="873"/>
                      <a:pt x="992" y="873"/>
                      <a:pt x="992" y="873"/>
                    </a:cubicBezTo>
                    <a:cubicBezTo>
                      <a:pt x="992" y="881"/>
                      <a:pt x="988" y="885"/>
                      <a:pt x="984" y="885"/>
                    </a:cubicBezTo>
                    <a:cubicBezTo>
                      <a:pt x="980" y="885"/>
                      <a:pt x="980" y="881"/>
                      <a:pt x="980" y="873"/>
                    </a:cubicBezTo>
                    <a:cubicBezTo>
                      <a:pt x="980" y="815"/>
                      <a:pt x="980" y="815"/>
                      <a:pt x="980" y="815"/>
                    </a:cubicBezTo>
                    <a:close/>
                    <a:moveTo>
                      <a:pt x="882" y="836"/>
                    </a:moveTo>
                    <a:cubicBezTo>
                      <a:pt x="887" y="836"/>
                      <a:pt x="887" y="840"/>
                      <a:pt x="887" y="844"/>
                    </a:cubicBezTo>
                    <a:cubicBezTo>
                      <a:pt x="887" y="848"/>
                      <a:pt x="887" y="852"/>
                      <a:pt x="882" y="852"/>
                    </a:cubicBezTo>
                    <a:cubicBezTo>
                      <a:pt x="878" y="852"/>
                      <a:pt x="874" y="848"/>
                      <a:pt x="874" y="844"/>
                    </a:cubicBezTo>
                    <a:cubicBezTo>
                      <a:pt x="874" y="840"/>
                      <a:pt x="878" y="836"/>
                      <a:pt x="882" y="836"/>
                    </a:cubicBezTo>
                    <a:close/>
                    <a:moveTo>
                      <a:pt x="844" y="836"/>
                    </a:moveTo>
                    <a:cubicBezTo>
                      <a:pt x="848" y="836"/>
                      <a:pt x="853" y="840"/>
                      <a:pt x="853" y="844"/>
                    </a:cubicBezTo>
                    <a:cubicBezTo>
                      <a:pt x="853" y="848"/>
                      <a:pt x="848" y="852"/>
                      <a:pt x="844" y="852"/>
                    </a:cubicBezTo>
                    <a:cubicBezTo>
                      <a:pt x="840" y="852"/>
                      <a:pt x="840" y="848"/>
                      <a:pt x="840" y="844"/>
                    </a:cubicBezTo>
                    <a:cubicBezTo>
                      <a:pt x="840" y="840"/>
                      <a:pt x="840" y="836"/>
                      <a:pt x="844" y="836"/>
                    </a:cubicBezTo>
                    <a:close/>
                    <a:moveTo>
                      <a:pt x="2096" y="911"/>
                    </a:moveTo>
                    <a:cubicBezTo>
                      <a:pt x="2096" y="910"/>
                      <a:pt x="2096" y="910"/>
                      <a:pt x="2097" y="910"/>
                    </a:cubicBezTo>
                    <a:cubicBezTo>
                      <a:pt x="2093" y="910"/>
                      <a:pt x="2093" y="910"/>
                      <a:pt x="2093" y="910"/>
                    </a:cubicBezTo>
                    <a:lnTo>
                      <a:pt x="2096" y="911"/>
                    </a:lnTo>
                    <a:close/>
                    <a:moveTo>
                      <a:pt x="2134" y="816"/>
                    </a:moveTo>
                    <a:cubicBezTo>
                      <a:pt x="2142" y="823"/>
                      <a:pt x="2142" y="823"/>
                      <a:pt x="2142" y="823"/>
                    </a:cubicBezTo>
                    <a:cubicBezTo>
                      <a:pt x="2142" y="802"/>
                      <a:pt x="2142" y="802"/>
                      <a:pt x="2142" y="802"/>
                    </a:cubicBezTo>
                    <a:cubicBezTo>
                      <a:pt x="2142" y="798"/>
                      <a:pt x="2142" y="798"/>
                      <a:pt x="2142" y="798"/>
                    </a:cubicBezTo>
                    <a:cubicBezTo>
                      <a:pt x="1795" y="798"/>
                      <a:pt x="1795" y="798"/>
                      <a:pt x="1795" y="798"/>
                    </a:cubicBezTo>
                    <a:cubicBezTo>
                      <a:pt x="1791" y="798"/>
                      <a:pt x="1791" y="798"/>
                      <a:pt x="1791" y="802"/>
                    </a:cubicBezTo>
                    <a:cubicBezTo>
                      <a:pt x="1791" y="890"/>
                      <a:pt x="1791" y="890"/>
                      <a:pt x="1791" y="890"/>
                    </a:cubicBezTo>
                    <a:cubicBezTo>
                      <a:pt x="1791" y="890"/>
                      <a:pt x="1791" y="894"/>
                      <a:pt x="1795" y="894"/>
                    </a:cubicBezTo>
                    <a:cubicBezTo>
                      <a:pt x="2042" y="894"/>
                      <a:pt x="2042" y="894"/>
                      <a:pt x="2042" y="894"/>
                    </a:cubicBezTo>
                    <a:cubicBezTo>
                      <a:pt x="2044" y="892"/>
                      <a:pt x="2044" y="892"/>
                      <a:pt x="2044" y="892"/>
                    </a:cubicBezTo>
                    <a:cubicBezTo>
                      <a:pt x="2050" y="894"/>
                      <a:pt x="2050" y="894"/>
                      <a:pt x="2050" y="894"/>
                    </a:cubicBezTo>
                    <a:cubicBezTo>
                      <a:pt x="2095" y="894"/>
                      <a:pt x="2095" y="894"/>
                      <a:pt x="2095" y="894"/>
                    </a:cubicBezTo>
                    <a:cubicBezTo>
                      <a:pt x="2092" y="885"/>
                      <a:pt x="2092" y="885"/>
                      <a:pt x="2092" y="885"/>
                    </a:cubicBezTo>
                    <a:cubicBezTo>
                      <a:pt x="2092" y="885"/>
                      <a:pt x="2092" y="885"/>
                      <a:pt x="2091" y="885"/>
                    </a:cubicBezTo>
                    <a:cubicBezTo>
                      <a:pt x="2087" y="885"/>
                      <a:pt x="2087" y="881"/>
                      <a:pt x="2087" y="873"/>
                    </a:cubicBezTo>
                    <a:cubicBezTo>
                      <a:pt x="2087" y="872"/>
                      <a:pt x="2087" y="872"/>
                      <a:pt x="2087" y="872"/>
                    </a:cubicBezTo>
                    <a:cubicBezTo>
                      <a:pt x="2081" y="855"/>
                      <a:pt x="2081" y="855"/>
                      <a:pt x="2081" y="855"/>
                    </a:cubicBezTo>
                    <a:cubicBezTo>
                      <a:pt x="2087" y="850"/>
                      <a:pt x="2087" y="850"/>
                      <a:pt x="2087" y="850"/>
                    </a:cubicBezTo>
                    <a:cubicBezTo>
                      <a:pt x="2087" y="815"/>
                      <a:pt x="2087" y="815"/>
                      <a:pt x="2087" y="815"/>
                    </a:cubicBezTo>
                    <a:cubicBezTo>
                      <a:pt x="2087" y="811"/>
                      <a:pt x="2087" y="802"/>
                      <a:pt x="2091" y="802"/>
                    </a:cubicBezTo>
                    <a:cubicBezTo>
                      <a:pt x="2095" y="802"/>
                      <a:pt x="2100" y="811"/>
                      <a:pt x="2100" y="815"/>
                    </a:cubicBezTo>
                    <a:cubicBezTo>
                      <a:pt x="2100" y="841"/>
                      <a:pt x="2100" y="841"/>
                      <a:pt x="2100" y="841"/>
                    </a:cubicBezTo>
                    <a:cubicBezTo>
                      <a:pt x="2108" y="835"/>
                      <a:pt x="2108" y="835"/>
                      <a:pt x="2108" y="835"/>
                    </a:cubicBezTo>
                    <a:cubicBezTo>
                      <a:pt x="2108" y="815"/>
                      <a:pt x="2108" y="815"/>
                      <a:pt x="2108" y="815"/>
                    </a:cubicBezTo>
                    <a:cubicBezTo>
                      <a:pt x="2108" y="811"/>
                      <a:pt x="2112" y="802"/>
                      <a:pt x="2117" y="802"/>
                    </a:cubicBezTo>
                    <a:cubicBezTo>
                      <a:pt x="2117" y="802"/>
                      <a:pt x="2121" y="811"/>
                      <a:pt x="2121" y="815"/>
                    </a:cubicBezTo>
                    <a:cubicBezTo>
                      <a:pt x="2121" y="826"/>
                      <a:pt x="2121" y="826"/>
                      <a:pt x="2121" y="826"/>
                    </a:cubicBezTo>
                    <a:lnTo>
                      <a:pt x="2134" y="816"/>
                    </a:lnTo>
                    <a:close/>
                    <a:moveTo>
                      <a:pt x="1816" y="873"/>
                    </a:moveTo>
                    <a:cubicBezTo>
                      <a:pt x="1816" y="881"/>
                      <a:pt x="1812" y="885"/>
                      <a:pt x="1808" y="885"/>
                    </a:cubicBezTo>
                    <a:cubicBezTo>
                      <a:pt x="1808" y="885"/>
                      <a:pt x="1804" y="881"/>
                      <a:pt x="1804" y="873"/>
                    </a:cubicBezTo>
                    <a:cubicBezTo>
                      <a:pt x="1804" y="815"/>
                      <a:pt x="1804" y="815"/>
                      <a:pt x="1804" y="815"/>
                    </a:cubicBezTo>
                    <a:cubicBezTo>
                      <a:pt x="1804" y="811"/>
                      <a:pt x="1808" y="802"/>
                      <a:pt x="1808" y="802"/>
                    </a:cubicBezTo>
                    <a:cubicBezTo>
                      <a:pt x="1812" y="802"/>
                      <a:pt x="1816" y="811"/>
                      <a:pt x="1816" y="815"/>
                    </a:cubicBezTo>
                    <a:lnTo>
                      <a:pt x="1816" y="873"/>
                    </a:lnTo>
                    <a:close/>
                    <a:moveTo>
                      <a:pt x="1838" y="873"/>
                    </a:moveTo>
                    <a:cubicBezTo>
                      <a:pt x="1838" y="881"/>
                      <a:pt x="1833" y="885"/>
                      <a:pt x="1833" y="885"/>
                    </a:cubicBezTo>
                    <a:cubicBezTo>
                      <a:pt x="1829" y="885"/>
                      <a:pt x="1825" y="881"/>
                      <a:pt x="1825" y="873"/>
                    </a:cubicBezTo>
                    <a:cubicBezTo>
                      <a:pt x="1825" y="815"/>
                      <a:pt x="1825" y="815"/>
                      <a:pt x="1825" y="815"/>
                    </a:cubicBezTo>
                    <a:cubicBezTo>
                      <a:pt x="1825" y="811"/>
                      <a:pt x="1829" y="802"/>
                      <a:pt x="1833" y="802"/>
                    </a:cubicBezTo>
                    <a:cubicBezTo>
                      <a:pt x="1833" y="802"/>
                      <a:pt x="1838" y="811"/>
                      <a:pt x="1838" y="815"/>
                    </a:cubicBezTo>
                    <a:lnTo>
                      <a:pt x="1838" y="873"/>
                    </a:lnTo>
                    <a:close/>
                    <a:moveTo>
                      <a:pt x="1931" y="852"/>
                    </a:moveTo>
                    <a:cubicBezTo>
                      <a:pt x="1926" y="852"/>
                      <a:pt x="1926" y="848"/>
                      <a:pt x="1926" y="844"/>
                    </a:cubicBezTo>
                    <a:cubicBezTo>
                      <a:pt x="1926" y="840"/>
                      <a:pt x="1926" y="836"/>
                      <a:pt x="1931" y="836"/>
                    </a:cubicBezTo>
                    <a:cubicBezTo>
                      <a:pt x="1935" y="836"/>
                      <a:pt x="1939" y="840"/>
                      <a:pt x="1939" y="844"/>
                    </a:cubicBezTo>
                    <a:cubicBezTo>
                      <a:pt x="1939" y="848"/>
                      <a:pt x="1935" y="852"/>
                      <a:pt x="1931" y="852"/>
                    </a:cubicBezTo>
                    <a:close/>
                    <a:moveTo>
                      <a:pt x="1969" y="852"/>
                    </a:moveTo>
                    <a:cubicBezTo>
                      <a:pt x="1964" y="852"/>
                      <a:pt x="1960" y="848"/>
                      <a:pt x="1960" y="844"/>
                    </a:cubicBezTo>
                    <a:cubicBezTo>
                      <a:pt x="1960" y="840"/>
                      <a:pt x="1964" y="836"/>
                      <a:pt x="1969" y="836"/>
                    </a:cubicBezTo>
                    <a:cubicBezTo>
                      <a:pt x="1973" y="836"/>
                      <a:pt x="1973" y="840"/>
                      <a:pt x="1973" y="844"/>
                    </a:cubicBezTo>
                    <a:cubicBezTo>
                      <a:pt x="1973" y="848"/>
                      <a:pt x="1973" y="852"/>
                      <a:pt x="1969" y="852"/>
                    </a:cubicBezTo>
                    <a:close/>
                    <a:moveTo>
                      <a:pt x="2079" y="873"/>
                    </a:moveTo>
                    <a:cubicBezTo>
                      <a:pt x="2079" y="881"/>
                      <a:pt x="2074" y="885"/>
                      <a:pt x="2070" y="885"/>
                    </a:cubicBezTo>
                    <a:cubicBezTo>
                      <a:pt x="2066" y="885"/>
                      <a:pt x="2066" y="881"/>
                      <a:pt x="2066" y="873"/>
                    </a:cubicBezTo>
                    <a:cubicBezTo>
                      <a:pt x="2066" y="815"/>
                      <a:pt x="2066" y="815"/>
                      <a:pt x="2066" y="815"/>
                    </a:cubicBezTo>
                    <a:cubicBezTo>
                      <a:pt x="2066" y="811"/>
                      <a:pt x="2066" y="802"/>
                      <a:pt x="2070" y="802"/>
                    </a:cubicBezTo>
                    <a:cubicBezTo>
                      <a:pt x="2074" y="802"/>
                      <a:pt x="2079" y="811"/>
                      <a:pt x="2079" y="815"/>
                    </a:cubicBezTo>
                    <a:lnTo>
                      <a:pt x="2079" y="873"/>
                    </a:lnTo>
                    <a:close/>
                    <a:moveTo>
                      <a:pt x="2100" y="1368"/>
                    </a:moveTo>
                    <a:cubicBezTo>
                      <a:pt x="2099" y="1367"/>
                      <a:pt x="2099" y="1366"/>
                      <a:pt x="2098" y="1366"/>
                    </a:cubicBezTo>
                    <a:cubicBezTo>
                      <a:pt x="2097" y="1365"/>
                      <a:pt x="2096" y="1364"/>
                      <a:pt x="2096" y="1364"/>
                    </a:cubicBezTo>
                    <a:cubicBezTo>
                      <a:pt x="2084" y="1368"/>
                      <a:pt x="2084" y="1368"/>
                      <a:pt x="2084" y="1368"/>
                    </a:cubicBezTo>
                    <a:cubicBezTo>
                      <a:pt x="2100" y="1368"/>
                      <a:pt x="2100" y="1368"/>
                      <a:pt x="2100" y="1368"/>
                    </a:cubicBezTo>
                    <a:close/>
                    <a:moveTo>
                      <a:pt x="1098" y="565"/>
                    </a:moveTo>
                    <a:cubicBezTo>
                      <a:pt x="1034" y="565"/>
                      <a:pt x="980" y="565"/>
                      <a:pt x="934" y="565"/>
                    </a:cubicBezTo>
                    <a:cubicBezTo>
                      <a:pt x="992" y="603"/>
                      <a:pt x="992" y="603"/>
                      <a:pt x="992" y="603"/>
                    </a:cubicBezTo>
                    <a:cubicBezTo>
                      <a:pt x="981" y="635"/>
                      <a:pt x="981" y="635"/>
                      <a:pt x="981" y="635"/>
                    </a:cubicBezTo>
                    <a:cubicBezTo>
                      <a:pt x="1056" y="635"/>
                      <a:pt x="1056" y="635"/>
                      <a:pt x="1056" y="635"/>
                    </a:cubicBezTo>
                    <a:cubicBezTo>
                      <a:pt x="1064" y="635"/>
                      <a:pt x="1073" y="643"/>
                      <a:pt x="1073" y="656"/>
                    </a:cubicBezTo>
                    <a:cubicBezTo>
                      <a:pt x="1073" y="743"/>
                      <a:pt x="1073" y="743"/>
                      <a:pt x="1073" y="743"/>
                    </a:cubicBezTo>
                    <a:cubicBezTo>
                      <a:pt x="1073" y="755"/>
                      <a:pt x="1064" y="764"/>
                      <a:pt x="1056" y="764"/>
                    </a:cubicBezTo>
                    <a:cubicBezTo>
                      <a:pt x="1004" y="764"/>
                      <a:pt x="961" y="764"/>
                      <a:pt x="924" y="764"/>
                    </a:cubicBezTo>
                    <a:cubicBezTo>
                      <a:pt x="911" y="781"/>
                      <a:pt x="911" y="781"/>
                      <a:pt x="911" y="781"/>
                    </a:cubicBezTo>
                    <a:cubicBezTo>
                      <a:pt x="1056" y="781"/>
                      <a:pt x="1056" y="781"/>
                      <a:pt x="1056" y="781"/>
                    </a:cubicBezTo>
                    <a:cubicBezTo>
                      <a:pt x="1064" y="781"/>
                      <a:pt x="1073" y="789"/>
                      <a:pt x="1073" y="802"/>
                    </a:cubicBezTo>
                    <a:cubicBezTo>
                      <a:pt x="1073" y="889"/>
                      <a:pt x="1073" y="889"/>
                      <a:pt x="1073" y="889"/>
                    </a:cubicBezTo>
                    <a:cubicBezTo>
                      <a:pt x="1073" y="901"/>
                      <a:pt x="1064" y="910"/>
                      <a:pt x="1056" y="910"/>
                    </a:cubicBezTo>
                    <a:cubicBezTo>
                      <a:pt x="916" y="910"/>
                      <a:pt x="833" y="910"/>
                      <a:pt x="783" y="910"/>
                    </a:cubicBezTo>
                    <a:cubicBezTo>
                      <a:pt x="760" y="927"/>
                      <a:pt x="760" y="927"/>
                      <a:pt x="760" y="927"/>
                    </a:cubicBezTo>
                    <a:cubicBezTo>
                      <a:pt x="1056" y="927"/>
                      <a:pt x="1056" y="927"/>
                      <a:pt x="1056" y="927"/>
                    </a:cubicBezTo>
                    <a:cubicBezTo>
                      <a:pt x="1064" y="927"/>
                      <a:pt x="1073" y="935"/>
                      <a:pt x="1073" y="948"/>
                    </a:cubicBezTo>
                    <a:cubicBezTo>
                      <a:pt x="1073" y="1035"/>
                      <a:pt x="1073" y="1035"/>
                      <a:pt x="1073" y="1035"/>
                    </a:cubicBezTo>
                    <a:cubicBezTo>
                      <a:pt x="1073" y="1047"/>
                      <a:pt x="1064" y="1056"/>
                      <a:pt x="1056" y="1056"/>
                    </a:cubicBezTo>
                    <a:cubicBezTo>
                      <a:pt x="709" y="1056"/>
                      <a:pt x="709" y="1056"/>
                      <a:pt x="709" y="1056"/>
                    </a:cubicBezTo>
                    <a:cubicBezTo>
                      <a:pt x="696" y="1056"/>
                      <a:pt x="688" y="1047"/>
                      <a:pt x="688" y="1035"/>
                    </a:cubicBezTo>
                    <a:cubicBezTo>
                      <a:pt x="688" y="998"/>
                      <a:pt x="688" y="977"/>
                      <a:pt x="688" y="964"/>
                    </a:cubicBezTo>
                    <a:cubicBezTo>
                      <a:pt x="624" y="985"/>
                      <a:pt x="624" y="985"/>
                      <a:pt x="624" y="985"/>
                    </a:cubicBezTo>
                    <a:cubicBezTo>
                      <a:pt x="624" y="1522"/>
                      <a:pt x="624" y="1863"/>
                      <a:pt x="624" y="1863"/>
                    </a:cubicBezTo>
                    <a:cubicBezTo>
                      <a:pt x="624" y="1882"/>
                      <a:pt x="641" y="1898"/>
                      <a:pt x="662" y="1898"/>
                    </a:cubicBezTo>
                    <a:cubicBezTo>
                      <a:pt x="667" y="1910"/>
                      <a:pt x="675" y="1917"/>
                      <a:pt x="688" y="1917"/>
                    </a:cubicBezTo>
                    <a:cubicBezTo>
                      <a:pt x="764" y="1917"/>
                      <a:pt x="764" y="1917"/>
                      <a:pt x="764" y="1917"/>
                    </a:cubicBezTo>
                    <a:cubicBezTo>
                      <a:pt x="777" y="1917"/>
                      <a:pt x="785" y="1910"/>
                      <a:pt x="785" y="1902"/>
                    </a:cubicBezTo>
                    <a:cubicBezTo>
                      <a:pt x="785" y="1898"/>
                      <a:pt x="785" y="1898"/>
                      <a:pt x="785" y="1898"/>
                    </a:cubicBezTo>
                    <a:cubicBezTo>
                      <a:pt x="975" y="1898"/>
                      <a:pt x="975" y="1898"/>
                      <a:pt x="975" y="1898"/>
                    </a:cubicBezTo>
                    <a:cubicBezTo>
                      <a:pt x="975" y="1910"/>
                      <a:pt x="984" y="1917"/>
                      <a:pt x="996" y="1917"/>
                    </a:cubicBezTo>
                    <a:cubicBezTo>
                      <a:pt x="1073" y="1917"/>
                      <a:pt x="1073" y="1917"/>
                      <a:pt x="1073" y="1917"/>
                    </a:cubicBezTo>
                    <a:cubicBezTo>
                      <a:pt x="1085" y="1917"/>
                      <a:pt x="1094" y="1913"/>
                      <a:pt x="1098" y="1902"/>
                    </a:cubicBezTo>
                    <a:cubicBezTo>
                      <a:pt x="1098" y="1898"/>
                      <a:pt x="1098" y="1898"/>
                      <a:pt x="1098" y="1898"/>
                    </a:cubicBezTo>
                    <a:cubicBezTo>
                      <a:pt x="1119" y="1898"/>
                      <a:pt x="1136" y="1882"/>
                      <a:pt x="1136" y="1863"/>
                    </a:cubicBezTo>
                    <a:cubicBezTo>
                      <a:pt x="1136" y="1110"/>
                      <a:pt x="1136" y="604"/>
                      <a:pt x="1136" y="604"/>
                    </a:cubicBezTo>
                    <a:cubicBezTo>
                      <a:pt x="1136" y="581"/>
                      <a:pt x="1119" y="565"/>
                      <a:pt x="1098" y="565"/>
                    </a:cubicBezTo>
                    <a:close/>
                    <a:moveTo>
                      <a:pt x="988" y="1813"/>
                    </a:moveTo>
                    <a:cubicBezTo>
                      <a:pt x="891" y="1813"/>
                      <a:pt x="891" y="1813"/>
                      <a:pt x="891" y="1813"/>
                    </a:cubicBezTo>
                    <a:cubicBezTo>
                      <a:pt x="882" y="1813"/>
                      <a:pt x="878" y="1809"/>
                      <a:pt x="878" y="1801"/>
                    </a:cubicBezTo>
                    <a:cubicBezTo>
                      <a:pt x="878" y="1793"/>
                      <a:pt x="882" y="1788"/>
                      <a:pt x="891" y="1788"/>
                    </a:cubicBezTo>
                    <a:cubicBezTo>
                      <a:pt x="988" y="1788"/>
                      <a:pt x="988" y="1788"/>
                      <a:pt x="988" y="1788"/>
                    </a:cubicBezTo>
                    <a:cubicBezTo>
                      <a:pt x="996" y="1788"/>
                      <a:pt x="1001" y="1793"/>
                      <a:pt x="1001" y="1801"/>
                    </a:cubicBezTo>
                    <a:cubicBezTo>
                      <a:pt x="1001" y="1809"/>
                      <a:pt x="996" y="1813"/>
                      <a:pt x="988" y="1813"/>
                    </a:cubicBezTo>
                    <a:close/>
                    <a:moveTo>
                      <a:pt x="988" y="1763"/>
                    </a:moveTo>
                    <a:cubicBezTo>
                      <a:pt x="891" y="1763"/>
                      <a:pt x="891" y="1763"/>
                      <a:pt x="891" y="1763"/>
                    </a:cubicBezTo>
                    <a:cubicBezTo>
                      <a:pt x="882" y="1763"/>
                      <a:pt x="878" y="1755"/>
                      <a:pt x="878" y="1747"/>
                    </a:cubicBezTo>
                    <a:cubicBezTo>
                      <a:pt x="878" y="1743"/>
                      <a:pt x="882" y="1734"/>
                      <a:pt x="891" y="1734"/>
                    </a:cubicBezTo>
                    <a:cubicBezTo>
                      <a:pt x="988" y="1734"/>
                      <a:pt x="988" y="1734"/>
                      <a:pt x="988" y="1734"/>
                    </a:cubicBezTo>
                    <a:cubicBezTo>
                      <a:pt x="996" y="1734"/>
                      <a:pt x="1001" y="1743"/>
                      <a:pt x="1001" y="1747"/>
                    </a:cubicBezTo>
                    <a:cubicBezTo>
                      <a:pt x="1001" y="1755"/>
                      <a:pt x="996" y="1763"/>
                      <a:pt x="988" y="1763"/>
                    </a:cubicBezTo>
                    <a:close/>
                    <a:moveTo>
                      <a:pt x="988" y="1709"/>
                    </a:moveTo>
                    <a:cubicBezTo>
                      <a:pt x="891" y="1709"/>
                      <a:pt x="891" y="1709"/>
                      <a:pt x="891" y="1709"/>
                    </a:cubicBezTo>
                    <a:cubicBezTo>
                      <a:pt x="882" y="1709"/>
                      <a:pt x="878" y="1705"/>
                      <a:pt x="878" y="1697"/>
                    </a:cubicBezTo>
                    <a:cubicBezTo>
                      <a:pt x="878" y="1689"/>
                      <a:pt x="882" y="1684"/>
                      <a:pt x="891" y="1684"/>
                    </a:cubicBezTo>
                    <a:cubicBezTo>
                      <a:pt x="988" y="1684"/>
                      <a:pt x="988" y="1684"/>
                      <a:pt x="988" y="1684"/>
                    </a:cubicBezTo>
                    <a:cubicBezTo>
                      <a:pt x="996" y="1684"/>
                      <a:pt x="1001" y="1689"/>
                      <a:pt x="1001" y="1697"/>
                    </a:cubicBezTo>
                    <a:cubicBezTo>
                      <a:pt x="1001" y="1705"/>
                      <a:pt x="996" y="1709"/>
                      <a:pt x="988" y="1709"/>
                    </a:cubicBezTo>
                    <a:close/>
                    <a:moveTo>
                      <a:pt x="1039" y="1818"/>
                    </a:moveTo>
                    <a:cubicBezTo>
                      <a:pt x="1030" y="1818"/>
                      <a:pt x="1022" y="1809"/>
                      <a:pt x="1022" y="1801"/>
                    </a:cubicBezTo>
                    <a:cubicBezTo>
                      <a:pt x="1022" y="1793"/>
                      <a:pt x="1030" y="1784"/>
                      <a:pt x="1039" y="1784"/>
                    </a:cubicBezTo>
                    <a:cubicBezTo>
                      <a:pt x="1047" y="1784"/>
                      <a:pt x="1056" y="1793"/>
                      <a:pt x="1056" y="1801"/>
                    </a:cubicBezTo>
                    <a:cubicBezTo>
                      <a:pt x="1056" y="1809"/>
                      <a:pt x="1047" y="1818"/>
                      <a:pt x="1039" y="1818"/>
                    </a:cubicBezTo>
                    <a:close/>
                    <a:moveTo>
                      <a:pt x="1039" y="1768"/>
                    </a:moveTo>
                    <a:cubicBezTo>
                      <a:pt x="1030" y="1768"/>
                      <a:pt x="1022" y="1759"/>
                      <a:pt x="1022" y="1747"/>
                    </a:cubicBezTo>
                    <a:cubicBezTo>
                      <a:pt x="1022" y="1738"/>
                      <a:pt x="1030" y="1730"/>
                      <a:pt x="1039" y="1730"/>
                    </a:cubicBezTo>
                    <a:cubicBezTo>
                      <a:pt x="1047" y="1730"/>
                      <a:pt x="1056" y="1738"/>
                      <a:pt x="1056" y="1747"/>
                    </a:cubicBezTo>
                    <a:cubicBezTo>
                      <a:pt x="1056" y="1759"/>
                      <a:pt x="1047" y="1768"/>
                      <a:pt x="1039" y="1768"/>
                    </a:cubicBezTo>
                    <a:close/>
                    <a:moveTo>
                      <a:pt x="1039" y="1714"/>
                    </a:moveTo>
                    <a:cubicBezTo>
                      <a:pt x="1030" y="1714"/>
                      <a:pt x="1022" y="1705"/>
                      <a:pt x="1022" y="1697"/>
                    </a:cubicBezTo>
                    <a:cubicBezTo>
                      <a:pt x="1022" y="1689"/>
                      <a:pt x="1030" y="1680"/>
                      <a:pt x="1039" y="1680"/>
                    </a:cubicBezTo>
                    <a:cubicBezTo>
                      <a:pt x="1047" y="1680"/>
                      <a:pt x="1056" y="1689"/>
                      <a:pt x="1056" y="1697"/>
                    </a:cubicBezTo>
                    <a:cubicBezTo>
                      <a:pt x="1056" y="1705"/>
                      <a:pt x="1047" y="1714"/>
                      <a:pt x="1039" y="1714"/>
                    </a:cubicBezTo>
                    <a:close/>
                    <a:moveTo>
                      <a:pt x="1073" y="1634"/>
                    </a:moveTo>
                    <a:cubicBezTo>
                      <a:pt x="1073" y="1643"/>
                      <a:pt x="1064" y="1651"/>
                      <a:pt x="1056" y="1651"/>
                    </a:cubicBezTo>
                    <a:cubicBezTo>
                      <a:pt x="709" y="1651"/>
                      <a:pt x="709" y="1651"/>
                      <a:pt x="709" y="1651"/>
                    </a:cubicBezTo>
                    <a:cubicBezTo>
                      <a:pt x="696" y="1651"/>
                      <a:pt x="688" y="1643"/>
                      <a:pt x="688" y="1634"/>
                    </a:cubicBezTo>
                    <a:cubicBezTo>
                      <a:pt x="688" y="1543"/>
                      <a:pt x="688" y="1543"/>
                      <a:pt x="688" y="1543"/>
                    </a:cubicBezTo>
                    <a:cubicBezTo>
                      <a:pt x="688" y="1530"/>
                      <a:pt x="696" y="1522"/>
                      <a:pt x="709" y="1522"/>
                    </a:cubicBezTo>
                    <a:cubicBezTo>
                      <a:pt x="1056" y="1522"/>
                      <a:pt x="1056" y="1522"/>
                      <a:pt x="1056" y="1522"/>
                    </a:cubicBezTo>
                    <a:cubicBezTo>
                      <a:pt x="1064" y="1522"/>
                      <a:pt x="1073" y="1530"/>
                      <a:pt x="1073" y="1543"/>
                    </a:cubicBezTo>
                    <a:lnTo>
                      <a:pt x="1073" y="1634"/>
                    </a:lnTo>
                    <a:close/>
                    <a:moveTo>
                      <a:pt x="1073" y="1476"/>
                    </a:moveTo>
                    <a:cubicBezTo>
                      <a:pt x="1073" y="1489"/>
                      <a:pt x="1064" y="1497"/>
                      <a:pt x="1056" y="1497"/>
                    </a:cubicBezTo>
                    <a:cubicBezTo>
                      <a:pt x="709" y="1497"/>
                      <a:pt x="709" y="1497"/>
                      <a:pt x="709" y="1497"/>
                    </a:cubicBezTo>
                    <a:cubicBezTo>
                      <a:pt x="696" y="1497"/>
                      <a:pt x="688" y="1489"/>
                      <a:pt x="688" y="1476"/>
                    </a:cubicBezTo>
                    <a:cubicBezTo>
                      <a:pt x="688" y="1389"/>
                      <a:pt x="688" y="1389"/>
                      <a:pt x="688" y="1389"/>
                    </a:cubicBezTo>
                    <a:cubicBezTo>
                      <a:pt x="688" y="1376"/>
                      <a:pt x="696" y="1368"/>
                      <a:pt x="709" y="1368"/>
                    </a:cubicBezTo>
                    <a:cubicBezTo>
                      <a:pt x="1056" y="1368"/>
                      <a:pt x="1056" y="1368"/>
                      <a:pt x="1056" y="1368"/>
                    </a:cubicBezTo>
                    <a:cubicBezTo>
                      <a:pt x="1064" y="1368"/>
                      <a:pt x="1073" y="1376"/>
                      <a:pt x="1073" y="1389"/>
                    </a:cubicBezTo>
                    <a:lnTo>
                      <a:pt x="1073" y="1476"/>
                    </a:lnTo>
                    <a:close/>
                    <a:moveTo>
                      <a:pt x="1073" y="1327"/>
                    </a:moveTo>
                    <a:cubicBezTo>
                      <a:pt x="1073" y="1339"/>
                      <a:pt x="1064" y="1347"/>
                      <a:pt x="1056" y="1347"/>
                    </a:cubicBezTo>
                    <a:cubicBezTo>
                      <a:pt x="709" y="1347"/>
                      <a:pt x="709" y="1347"/>
                      <a:pt x="709" y="1347"/>
                    </a:cubicBezTo>
                    <a:cubicBezTo>
                      <a:pt x="696" y="1347"/>
                      <a:pt x="688" y="1339"/>
                      <a:pt x="688" y="1327"/>
                    </a:cubicBezTo>
                    <a:cubicBezTo>
                      <a:pt x="688" y="1239"/>
                      <a:pt x="688" y="1239"/>
                      <a:pt x="688" y="1239"/>
                    </a:cubicBezTo>
                    <a:cubicBezTo>
                      <a:pt x="688" y="1227"/>
                      <a:pt x="696" y="1218"/>
                      <a:pt x="709" y="1218"/>
                    </a:cubicBezTo>
                    <a:cubicBezTo>
                      <a:pt x="1056" y="1218"/>
                      <a:pt x="1056" y="1218"/>
                      <a:pt x="1056" y="1218"/>
                    </a:cubicBezTo>
                    <a:cubicBezTo>
                      <a:pt x="1064" y="1218"/>
                      <a:pt x="1073" y="1227"/>
                      <a:pt x="1073" y="1239"/>
                    </a:cubicBezTo>
                    <a:lnTo>
                      <a:pt x="1073" y="1327"/>
                    </a:lnTo>
                    <a:close/>
                    <a:moveTo>
                      <a:pt x="1073" y="1181"/>
                    </a:moveTo>
                    <a:cubicBezTo>
                      <a:pt x="1073" y="1193"/>
                      <a:pt x="1064" y="1202"/>
                      <a:pt x="1056" y="1202"/>
                    </a:cubicBezTo>
                    <a:cubicBezTo>
                      <a:pt x="709" y="1202"/>
                      <a:pt x="709" y="1202"/>
                      <a:pt x="709" y="1202"/>
                    </a:cubicBezTo>
                    <a:cubicBezTo>
                      <a:pt x="696" y="1202"/>
                      <a:pt x="688" y="1193"/>
                      <a:pt x="688" y="1181"/>
                    </a:cubicBezTo>
                    <a:cubicBezTo>
                      <a:pt x="688" y="1094"/>
                      <a:pt x="688" y="1094"/>
                      <a:pt x="688" y="1094"/>
                    </a:cubicBezTo>
                    <a:cubicBezTo>
                      <a:pt x="688" y="1081"/>
                      <a:pt x="696" y="1073"/>
                      <a:pt x="709" y="1073"/>
                    </a:cubicBezTo>
                    <a:cubicBezTo>
                      <a:pt x="1056" y="1073"/>
                      <a:pt x="1056" y="1073"/>
                      <a:pt x="1056" y="1073"/>
                    </a:cubicBezTo>
                    <a:cubicBezTo>
                      <a:pt x="1064" y="1073"/>
                      <a:pt x="1073" y="1081"/>
                      <a:pt x="1073" y="1094"/>
                    </a:cubicBezTo>
                    <a:lnTo>
                      <a:pt x="1073" y="1181"/>
                    </a:lnTo>
                    <a:close/>
                    <a:moveTo>
                      <a:pt x="2037" y="1281"/>
                    </a:moveTo>
                    <a:cubicBezTo>
                      <a:pt x="1982" y="1283"/>
                      <a:pt x="1982" y="1283"/>
                      <a:pt x="1982" y="1283"/>
                    </a:cubicBezTo>
                    <a:cubicBezTo>
                      <a:pt x="1966" y="1235"/>
                      <a:pt x="1966" y="1235"/>
                      <a:pt x="1966" y="1235"/>
                    </a:cubicBezTo>
                    <a:cubicBezTo>
                      <a:pt x="1795" y="1235"/>
                      <a:pt x="1795" y="1235"/>
                      <a:pt x="1795" y="1235"/>
                    </a:cubicBezTo>
                    <a:cubicBezTo>
                      <a:pt x="1791" y="1235"/>
                      <a:pt x="1791" y="1235"/>
                      <a:pt x="1791" y="1239"/>
                    </a:cubicBezTo>
                    <a:cubicBezTo>
                      <a:pt x="1791" y="1327"/>
                      <a:pt x="1791" y="1327"/>
                      <a:pt x="1791" y="1327"/>
                    </a:cubicBezTo>
                    <a:cubicBezTo>
                      <a:pt x="1791" y="1331"/>
                      <a:pt x="1791" y="1331"/>
                      <a:pt x="1795" y="1331"/>
                    </a:cubicBezTo>
                    <a:cubicBezTo>
                      <a:pt x="2006" y="1331"/>
                      <a:pt x="2006" y="1331"/>
                      <a:pt x="2006" y="1331"/>
                    </a:cubicBezTo>
                    <a:cubicBezTo>
                      <a:pt x="2006" y="1330"/>
                      <a:pt x="2006" y="1330"/>
                      <a:pt x="2006" y="1330"/>
                    </a:cubicBezTo>
                    <a:cubicBezTo>
                      <a:pt x="2040" y="1287"/>
                      <a:pt x="2040" y="1287"/>
                      <a:pt x="2040" y="1287"/>
                    </a:cubicBezTo>
                    <a:cubicBezTo>
                      <a:pt x="2039" y="1285"/>
                      <a:pt x="2038" y="1283"/>
                      <a:pt x="2037" y="1281"/>
                    </a:cubicBezTo>
                    <a:close/>
                    <a:moveTo>
                      <a:pt x="1816" y="1310"/>
                    </a:moveTo>
                    <a:cubicBezTo>
                      <a:pt x="1816" y="1318"/>
                      <a:pt x="1812" y="1322"/>
                      <a:pt x="1808" y="1322"/>
                    </a:cubicBezTo>
                    <a:cubicBezTo>
                      <a:pt x="1808" y="1322"/>
                      <a:pt x="1804" y="1318"/>
                      <a:pt x="1804" y="1310"/>
                    </a:cubicBezTo>
                    <a:cubicBezTo>
                      <a:pt x="1804" y="1252"/>
                      <a:pt x="1804" y="1252"/>
                      <a:pt x="1804" y="1252"/>
                    </a:cubicBezTo>
                    <a:cubicBezTo>
                      <a:pt x="1804" y="1247"/>
                      <a:pt x="1808" y="1243"/>
                      <a:pt x="1808" y="1243"/>
                    </a:cubicBezTo>
                    <a:cubicBezTo>
                      <a:pt x="1812" y="1243"/>
                      <a:pt x="1816" y="1247"/>
                      <a:pt x="1816" y="1252"/>
                    </a:cubicBezTo>
                    <a:lnTo>
                      <a:pt x="1816" y="1310"/>
                    </a:lnTo>
                    <a:close/>
                    <a:moveTo>
                      <a:pt x="1838" y="1310"/>
                    </a:moveTo>
                    <a:cubicBezTo>
                      <a:pt x="1838" y="1318"/>
                      <a:pt x="1833" y="1322"/>
                      <a:pt x="1833" y="1322"/>
                    </a:cubicBezTo>
                    <a:cubicBezTo>
                      <a:pt x="1829" y="1322"/>
                      <a:pt x="1825" y="1318"/>
                      <a:pt x="1825" y="1310"/>
                    </a:cubicBezTo>
                    <a:cubicBezTo>
                      <a:pt x="1825" y="1252"/>
                      <a:pt x="1825" y="1252"/>
                      <a:pt x="1825" y="1252"/>
                    </a:cubicBezTo>
                    <a:cubicBezTo>
                      <a:pt x="1825" y="1247"/>
                      <a:pt x="1829" y="1243"/>
                      <a:pt x="1833" y="1243"/>
                    </a:cubicBezTo>
                    <a:cubicBezTo>
                      <a:pt x="1833" y="1243"/>
                      <a:pt x="1838" y="1247"/>
                      <a:pt x="1838" y="1252"/>
                    </a:cubicBezTo>
                    <a:lnTo>
                      <a:pt x="1838" y="1310"/>
                    </a:lnTo>
                    <a:close/>
                    <a:moveTo>
                      <a:pt x="1931" y="1289"/>
                    </a:moveTo>
                    <a:cubicBezTo>
                      <a:pt x="1926" y="1289"/>
                      <a:pt x="1926" y="1289"/>
                      <a:pt x="1926" y="1285"/>
                    </a:cubicBezTo>
                    <a:cubicBezTo>
                      <a:pt x="1926" y="1277"/>
                      <a:pt x="1926" y="1277"/>
                      <a:pt x="1931" y="1277"/>
                    </a:cubicBezTo>
                    <a:cubicBezTo>
                      <a:pt x="1935" y="1277"/>
                      <a:pt x="1939" y="1277"/>
                      <a:pt x="1939" y="1285"/>
                    </a:cubicBezTo>
                    <a:cubicBezTo>
                      <a:pt x="1939" y="1289"/>
                      <a:pt x="1935" y="1289"/>
                      <a:pt x="1931" y="1289"/>
                    </a:cubicBezTo>
                    <a:close/>
                    <a:moveTo>
                      <a:pt x="1969" y="1289"/>
                    </a:moveTo>
                    <a:cubicBezTo>
                      <a:pt x="1964" y="1289"/>
                      <a:pt x="1960" y="1289"/>
                      <a:pt x="1960" y="1285"/>
                    </a:cubicBezTo>
                    <a:cubicBezTo>
                      <a:pt x="1960" y="1277"/>
                      <a:pt x="1964" y="1277"/>
                      <a:pt x="1969" y="1277"/>
                    </a:cubicBezTo>
                    <a:cubicBezTo>
                      <a:pt x="1973" y="1277"/>
                      <a:pt x="1973" y="1277"/>
                      <a:pt x="1973" y="1285"/>
                    </a:cubicBezTo>
                    <a:cubicBezTo>
                      <a:pt x="1973" y="1289"/>
                      <a:pt x="1973" y="1289"/>
                      <a:pt x="1969" y="1289"/>
                    </a:cubicBezTo>
                    <a:close/>
                    <a:moveTo>
                      <a:pt x="1247" y="657"/>
                    </a:moveTo>
                    <a:cubicBezTo>
                      <a:pt x="1247" y="744"/>
                      <a:pt x="1247" y="744"/>
                      <a:pt x="1247" y="744"/>
                    </a:cubicBezTo>
                    <a:cubicBezTo>
                      <a:pt x="1247" y="744"/>
                      <a:pt x="1247" y="748"/>
                      <a:pt x="1251" y="748"/>
                    </a:cubicBezTo>
                    <a:cubicBezTo>
                      <a:pt x="1598" y="748"/>
                      <a:pt x="1598" y="748"/>
                      <a:pt x="1598" y="748"/>
                    </a:cubicBezTo>
                    <a:cubicBezTo>
                      <a:pt x="1598" y="744"/>
                      <a:pt x="1598" y="744"/>
                      <a:pt x="1598" y="744"/>
                    </a:cubicBezTo>
                    <a:cubicBezTo>
                      <a:pt x="1598" y="657"/>
                      <a:pt x="1598" y="657"/>
                      <a:pt x="1598" y="657"/>
                    </a:cubicBezTo>
                    <a:cubicBezTo>
                      <a:pt x="1598" y="652"/>
                      <a:pt x="1598" y="652"/>
                      <a:pt x="1598" y="652"/>
                    </a:cubicBezTo>
                    <a:cubicBezTo>
                      <a:pt x="1251" y="652"/>
                      <a:pt x="1251" y="652"/>
                      <a:pt x="1251" y="652"/>
                    </a:cubicBezTo>
                    <a:cubicBezTo>
                      <a:pt x="1247" y="652"/>
                      <a:pt x="1247" y="652"/>
                      <a:pt x="1247" y="657"/>
                    </a:cubicBezTo>
                    <a:close/>
                    <a:moveTo>
                      <a:pt x="1564" y="669"/>
                    </a:moveTo>
                    <a:cubicBezTo>
                      <a:pt x="1564" y="665"/>
                      <a:pt x="1569" y="657"/>
                      <a:pt x="1573" y="657"/>
                    </a:cubicBezTo>
                    <a:cubicBezTo>
                      <a:pt x="1573" y="657"/>
                      <a:pt x="1577" y="665"/>
                      <a:pt x="1577" y="669"/>
                    </a:cubicBezTo>
                    <a:cubicBezTo>
                      <a:pt x="1577" y="727"/>
                      <a:pt x="1577" y="727"/>
                      <a:pt x="1577" y="727"/>
                    </a:cubicBezTo>
                    <a:cubicBezTo>
                      <a:pt x="1577" y="736"/>
                      <a:pt x="1573" y="740"/>
                      <a:pt x="1573" y="740"/>
                    </a:cubicBezTo>
                    <a:cubicBezTo>
                      <a:pt x="1569" y="740"/>
                      <a:pt x="1564" y="736"/>
                      <a:pt x="1564" y="727"/>
                    </a:cubicBezTo>
                    <a:cubicBezTo>
                      <a:pt x="1564" y="669"/>
                      <a:pt x="1564" y="669"/>
                      <a:pt x="1564" y="669"/>
                    </a:cubicBezTo>
                    <a:close/>
                    <a:moveTo>
                      <a:pt x="1543" y="669"/>
                    </a:moveTo>
                    <a:cubicBezTo>
                      <a:pt x="1543" y="665"/>
                      <a:pt x="1543" y="657"/>
                      <a:pt x="1547" y="657"/>
                    </a:cubicBezTo>
                    <a:cubicBezTo>
                      <a:pt x="1552" y="657"/>
                      <a:pt x="1556" y="665"/>
                      <a:pt x="1556" y="669"/>
                    </a:cubicBezTo>
                    <a:cubicBezTo>
                      <a:pt x="1556" y="727"/>
                      <a:pt x="1556" y="727"/>
                      <a:pt x="1556" y="727"/>
                    </a:cubicBezTo>
                    <a:cubicBezTo>
                      <a:pt x="1556" y="736"/>
                      <a:pt x="1552" y="740"/>
                      <a:pt x="1547" y="740"/>
                    </a:cubicBezTo>
                    <a:cubicBezTo>
                      <a:pt x="1543" y="740"/>
                      <a:pt x="1543" y="736"/>
                      <a:pt x="1543" y="727"/>
                    </a:cubicBezTo>
                    <a:cubicBezTo>
                      <a:pt x="1543" y="669"/>
                      <a:pt x="1543" y="669"/>
                      <a:pt x="1543" y="669"/>
                    </a:cubicBezTo>
                    <a:close/>
                    <a:moveTo>
                      <a:pt x="1522" y="669"/>
                    </a:moveTo>
                    <a:cubicBezTo>
                      <a:pt x="1522" y="665"/>
                      <a:pt x="1522" y="657"/>
                      <a:pt x="1526" y="657"/>
                    </a:cubicBezTo>
                    <a:cubicBezTo>
                      <a:pt x="1531" y="657"/>
                      <a:pt x="1535" y="665"/>
                      <a:pt x="1535" y="669"/>
                    </a:cubicBezTo>
                    <a:cubicBezTo>
                      <a:pt x="1535" y="727"/>
                      <a:pt x="1535" y="727"/>
                      <a:pt x="1535" y="727"/>
                    </a:cubicBezTo>
                    <a:cubicBezTo>
                      <a:pt x="1535" y="736"/>
                      <a:pt x="1531" y="740"/>
                      <a:pt x="1526" y="740"/>
                    </a:cubicBezTo>
                    <a:cubicBezTo>
                      <a:pt x="1522" y="740"/>
                      <a:pt x="1522" y="736"/>
                      <a:pt x="1522" y="727"/>
                    </a:cubicBezTo>
                    <a:cubicBezTo>
                      <a:pt x="1522" y="669"/>
                      <a:pt x="1522" y="669"/>
                      <a:pt x="1522" y="669"/>
                    </a:cubicBezTo>
                    <a:close/>
                    <a:moveTo>
                      <a:pt x="1425" y="690"/>
                    </a:moveTo>
                    <a:cubicBezTo>
                      <a:pt x="1429" y="690"/>
                      <a:pt x="1429" y="694"/>
                      <a:pt x="1429" y="698"/>
                    </a:cubicBezTo>
                    <a:cubicBezTo>
                      <a:pt x="1429" y="702"/>
                      <a:pt x="1429" y="707"/>
                      <a:pt x="1425" y="707"/>
                    </a:cubicBezTo>
                    <a:cubicBezTo>
                      <a:pt x="1421" y="707"/>
                      <a:pt x="1416" y="702"/>
                      <a:pt x="1416" y="698"/>
                    </a:cubicBezTo>
                    <a:cubicBezTo>
                      <a:pt x="1416" y="694"/>
                      <a:pt x="1421" y="690"/>
                      <a:pt x="1425" y="690"/>
                    </a:cubicBezTo>
                    <a:close/>
                    <a:moveTo>
                      <a:pt x="1387" y="690"/>
                    </a:moveTo>
                    <a:cubicBezTo>
                      <a:pt x="1391" y="690"/>
                      <a:pt x="1395" y="694"/>
                      <a:pt x="1395" y="698"/>
                    </a:cubicBezTo>
                    <a:cubicBezTo>
                      <a:pt x="1395" y="702"/>
                      <a:pt x="1391" y="707"/>
                      <a:pt x="1387" y="707"/>
                    </a:cubicBezTo>
                    <a:cubicBezTo>
                      <a:pt x="1383" y="707"/>
                      <a:pt x="1383" y="702"/>
                      <a:pt x="1383" y="698"/>
                    </a:cubicBezTo>
                    <a:cubicBezTo>
                      <a:pt x="1383" y="694"/>
                      <a:pt x="1383" y="690"/>
                      <a:pt x="1387" y="690"/>
                    </a:cubicBezTo>
                    <a:close/>
                    <a:moveTo>
                      <a:pt x="1281" y="669"/>
                    </a:moveTo>
                    <a:cubicBezTo>
                      <a:pt x="1281" y="665"/>
                      <a:pt x="1285" y="657"/>
                      <a:pt x="1290" y="657"/>
                    </a:cubicBezTo>
                    <a:cubicBezTo>
                      <a:pt x="1290" y="657"/>
                      <a:pt x="1294" y="665"/>
                      <a:pt x="1294" y="669"/>
                    </a:cubicBezTo>
                    <a:cubicBezTo>
                      <a:pt x="1294" y="727"/>
                      <a:pt x="1294" y="727"/>
                      <a:pt x="1294" y="727"/>
                    </a:cubicBezTo>
                    <a:cubicBezTo>
                      <a:pt x="1294" y="736"/>
                      <a:pt x="1290" y="740"/>
                      <a:pt x="1290" y="740"/>
                    </a:cubicBezTo>
                    <a:cubicBezTo>
                      <a:pt x="1285" y="740"/>
                      <a:pt x="1281" y="736"/>
                      <a:pt x="1281" y="727"/>
                    </a:cubicBezTo>
                    <a:cubicBezTo>
                      <a:pt x="1281" y="669"/>
                      <a:pt x="1281" y="669"/>
                      <a:pt x="1281" y="669"/>
                    </a:cubicBezTo>
                    <a:close/>
                    <a:moveTo>
                      <a:pt x="1260" y="669"/>
                    </a:moveTo>
                    <a:cubicBezTo>
                      <a:pt x="1260" y="665"/>
                      <a:pt x="1264" y="657"/>
                      <a:pt x="1264" y="657"/>
                    </a:cubicBezTo>
                    <a:cubicBezTo>
                      <a:pt x="1268" y="657"/>
                      <a:pt x="1273" y="665"/>
                      <a:pt x="1273" y="669"/>
                    </a:cubicBezTo>
                    <a:cubicBezTo>
                      <a:pt x="1273" y="727"/>
                      <a:pt x="1273" y="727"/>
                      <a:pt x="1273" y="727"/>
                    </a:cubicBezTo>
                    <a:cubicBezTo>
                      <a:pt x="1273" y="736"/>
                      <a:pt x="1268" y="740"/>
                      <a:pt x="1264" y="740"/>
                    </a:cubicBezTo>
                    <a:cubicBezTo>
                      <a:pt x="1264" y="740"/>
                      <a:pt x="1260" y="736"/>
                      <a:pt x="1260" y="727"/>
                    </a:cubicBezTo>
                    <a:cubicBezTo>
                      <a:pt x="1260" y="669"/>
                      <a:pt x="1260" y="669"/>
                      <a:pt x="1260" y="669"/>
                    </a:cubicBezTo>
                    <a:close/>
                    <a:moveTo>
                      <a:pt x="1791" y="1389"/>
                    </a:moveTo>
                    <a:cubicBezTo>
                      <a:pt x="1791" y="1476"/>
                      <a:pt x="1791" y="1476"/>
                      <a:pt x="1791" y="1476"/>
                    </a:cubicBezTo>
                    <a:cubicBezTo>
                      <a:pt x="1791" y="1476"/>
                      <a:pt x="1791" y="1480"/>
                      <a:pt x="1795" y="1480"/>
                    </a:cubicBezTo>
                    <a:cubicBezTo>
                      <a:pt x="2142" y="1480"/>
                      <a:pt x="2142" y="1480"/>
                      <a:pt x="2142" y="1480"/>
                    </a:cubicBezTo>
                    <a:cubicBezTo>
                      <a:pt x="2142" y="1451"/>
                      <a:pt x="2142" y="1451"/>
                      <a:pt x="2142" y="1451"/>
                    </a:cubicBezTo>
                    <a:cubicBezTo>
                      <a:pt x="2134" y="1458"/>
                      <a:pt x="2134" y="1458"/>
                      <a:pt x="2134" y="1458"/>
                    </a:cubicBezTo>
                    <a:cubicBezTo>
                      <a:pt x="2121" y="1449"/>
                      <a:pt x="2121" y="1449"/>
                      <a:pt x="2121" y="1449"/>
                    </a:cubicBezTo>
                    <a:cubicBezTo>
                      <a:pt x="2121" y="1460"/>
                      <a:pt x="2121" y="1460"/>
                      <a:pt x="2121" y="1460"/>
                    </a:cubicBezTo>
                    <a:cubicBezTo>
                      <a:pt x="2121" y="1468"/>
                      <a:pt x="2117" y="1472"/>
                      <a:pt x="2117" y="1472"/>
                    </a:cubicBezTo>
                    <a:cubicBezTo>
                      <a:pt x="2112" y="1472"/>
                      <a:pt x="2108" y="1468"/>
                      <a:pt x="2108" y="1460"/>
                    </a:cubicBezTo>
                    <a:cubicBezTo>
                      <a:pt x="2108" y="1439"/>
                      <a:pt x="2108" y="1439"/>
                      <a:pt x="2108" y="1439"/>
                    </a:cubicBezTo>
                    <a:cubicBezTo>
                      <a:pt x="2100" y="1433"/>
                      <a:pt x="2100" y="1433"/>
                      <a:pt x="2100" y="1433"/>
                    </a:cubicBezTo>
                    <a:cubicBezTo>
                      <a:pt x="2100" y="1460"/>
                      <a:pt x="2100" y="1460"/>
                      <a:pt x="2100" y="1460"/>
                    </a:cubicBezTo>
                    <a:cubicBezTo>
                      <a:pt x="2100" y="1468"/>
                      <a:pt x="2095" y="1472"/>
                      <a:pt x="2091" y="1472"/>
                    </a:cubicBezTo>
                    <a:cubicBezTo>
                      <a:pt x="2087" y="1472"/>
                      <a:pt x="2087" y="1468"/>
                      <a:pt x="2087" y="1460"/>
                    </a:cubicBezTo>
                    <a:cubicBezTo>
                      <a:pt x="2087" y="1424"/>
                      <a:pt x="2087" y="1424"/>
                      <a:pt x="2087" y="1424"/>
                    </a:cubicBezTo>
                    <a:cubicBezTo>
                      <a:pt x="2081" y="1420"/>
                      <a:pt x="2081" y="1420"/>
                      <a:pt x="2081" y="1420"/>
                    </a:cubicBezTo>
                    <a:cubicBezTo>
                      <a:pt x="2087" y="1403"/>
                      <a:pt x="2087" y="1403"/>
                      <a:pt x="2087" y="1403"/>
                    </a:cubicBezTo>
                    <a:cubicBezTo>
                      <a:pt x="2087" y="1401"/>
                      <a:pt x="2087" y="1401"/>
                      <a:pt x="2087" y="1401"/>
                    </a:cubicBezTo>
                    <a:cubicBezTo>
                      <a:pt x="2087" y="1393"/>
                      <a:pt x="2087" y="1389"/>
                      <a:pt x="2091" y="1389"/>
                    </a:cubicBezTo>
                    <a:cubicBezTo>
                      <a:pt x="2092" y="1389"/>
                      <a:pt x="2092" y="1389"/>
                      <a:pt x="2092" y="1389"/>
                    </a:cubicBezTo>
                    <a:cubicBezTo>
                      <a:pt x="2094" y="1385"/>
                      <a:pt x="2094" y="1385"/>
                      <a:pt x="2094" y="1385"/>
                    </a:cubicBezTo>
                    <a:cubicBezTo>
                      <a:pt x="1795" y="1385"/>
                      <a:pt x="1795" y="1385"/>
                      <a:pt x="1795" y="1385"/>
                    </a:cubicBezTo>
                    <a:cubicBezTo>
                      <a:pt x="1791" y="1385"/>
                      <a:pt x="1791" y="1385"/>
                      <a:pt x="1791" y="1389"/>
                    </a:cubicBezTo>
                    <a:close/>
                    <a:moveTo>
                      <a:pt x="2066" y="1401"/>
                    </a:moveTo>
                    <a:cubicBezTo>
                      <a:pt x="2066" y="1393"/>
                      <a:pt x="2066" y="1389"/>
                      <a:pt x="2070" y="1389"/>
                    </a:cubicBezTo>
                    <a:cubicBezTo>
                      <a:pt x="2074" y="1389"/>
                      <a:pt x="2079" y="1393"/>
                      <a:pt x="2079" y="1401"/>
                    </a:cubicBezTo>
                    <a:cubicBezTo>
                      <a:pt x="2079" y="1460"/>
                      <a:pt x="2079" y="1460"/>
                      <a:pt x="2079" y="1460"/>
                    </a:cubicBezTo>
                    <a:cubicBezTo>
                      <a:pt x="2079" y="1468"/>
                      <a:pt x="2074" y="1472"/>
                      <a:pt x="2070" y="1472"/>
                    </a:cubicBezTo>
                    <a:cubicBezTo>
                      <a:pt x="2066" y="1472"/>
                      <a:pt x="2066" y="1468"/>
                      <a:pt x="2066" y="1460"/>
                    </a:cubicBezTo>
                    <a:cubicBezTo>
                      <a:pt x="2066" y="1401"/>
                      <a:pt x="2066" y="1401"/>
                      <a:pt x="2066" y="1401"/>
                    </a:cubicBezTo>
                    <a:close/>
                    <a:moveTo>
                      <a:pt x="1969" y="1422"/>
                    </a:moveTo>
                    <a:cubicBezTo>
                      <a:pt x="1973" y="1422"/>
                      <a:pt x="1973" y="1426"/>
                      <a:pt x="1973" y="1431"/>
                    </a:cubicBezTo>
                    <a:cubicBezTo>
                      <a:pt x="1973" y="1435"/>
                      <a:pt x="1973" y="1439"/>
                      <a:pt x="1969" y="1439"/>
                    </a:cubicBezTo>
                    <a:cubicBezTo>
                      <a:pt x="1964" y="1439"/>
                      <a:pt x="1960" y="1435"/>
                      <a:pt x="1960" y="1431"/>
                    </a:cubicBezTo>
                    <a:cubicBezTo>
                      <a:pt x="1960" y="1426"/>
                      <a:pt x="1964" y="1422"/>
                      <a:pt x="1969" y="1422"/>
                    </a:cubicBezTo>
                    <a:close/>
                    <a:moveTo>
                      <a:pt x="1931" y="1422"/>
                    </a:moveTo>
                    <a:cubicBezTo>
                      <a:pt x="1935" y="1422"/>
                      <a:pt x="1939" y="1426"/>
                      <a:pt x="1939" y="1431"/>
                    </a:cubicBezTo>
                    <a:cubicBezTo>
                      <a:pt x="1939" y="1435"/>
                      <a:pt x="1935" y="1439"/>
                      <a:pt x="1931" y="1439"/>
                    </a:cubicBezTo>
                    <a:cubicBezTo>
                      <a:pt x="1926" y="1439"/>
                      <a:pt x="1926" y="1435"/>
                      <a:pt x="1926" y="1431"/>
                    </a:cubicBezTo>
                    <a:cubicBezTo>
                      <a:pt x="1926" y="1426"/>
                      <a:pt x="1926" y="1422"/>
                      <a:pt x="1931" y="1422"/>
                    </a:cubicBezTo>
                    <a:close/>
                    <a:moveTo>
                      <a:pt x="1825" y="1401"/>
                    </a:moveTo>
                    <a:cubicBezTo>
                      <a:pt x="1825" y="1393"/>
                      <a:pt x="1829" y="1389"/>
                      <a:pt x="1833" y="1389"/>
                    </a:cubicBezTo>
                    <a:cubicBezTo>
                      <a:pt x="1833" y="1389"/>
                      <a:pt x="1838" y="1393"/>
                      <a:pt x="1838" y="1401"/>
                    </a:cubicBezTo>
                    <a:cubicBezTo>
                      <a:pt x="1838" y="1460"/>
                      <a:pt x="1838" y="1460"/>
                      <a:pt x="1838" y="1460"/>
                    </a:cubicBezTo>
                    <a:cubicBezTo>
                      <a:pt x="1838" y="1468"/>
                      <a:pt x="1833" y="1472"/>
                      <a:pt x="1833" y="1472"/>
                    </a:cubicBezTo>
                    <a:cubicBezTo>
                      <a:pt x="1829" y="1472"/>
                      <a:pt x="1825" y="1468"/>
                      <a:pt x="1825" y="1460"/>
                    </a:cubicBezTo>
                    <a:cubicBezTo>
                      <a:pt x="1825" y="1401"/>
                      <a:pt x="1825" y="1401"/>
                      <a:pt x="1825" y="1401"/>
                    </a:cubicBezTo>
                    <a:close/>
                    <a:moveTo>
                      <a:pt x="1804" y="1401"/>
                    </a:moveTo>
                    <a:cubicBezTo>
                      <a:pt x="1804" y="1393"/>
                      <a:pt x="1808" y="1389"/>
                      <a:pt x="1808" y="1389"/>
                    </a:cubicBezTo>
                    <a:cubicBezTo>
                      <a:pt x="1812" y="1389"/>
                      <a:pt x="1816" y="1393"/>
                      <a:pt x="1816" y="1401"/>
                    </a:cubicBezTo>
                    <a:cubicBezTo>
                      <a:pt x="1816" y="1460"/>
                      <a:pt x="1816" y="1460"/>
                      <a:pt x="1816" y="1460"/>
                    </a:cubicBezTo>
                    <a:cubicBezTo>
                      <a:pt x="1816" y="1468"/>
                      <a:pt x="1812" y="1472"/>
                      <a:pt x="1808" y="1472"/>
                    </a:cubicBezTo>
                    <a:cubicBezTo>
                      <a:pt x="1808" y="1472"/>
                      <a:pt x="1804" y="1468"/>
                      <a:pt x="1804" y="1460"/>
                    </a:cubicBezTo>
                    <a:cubicBezTo>
                      <a:pt x="1804" y="1401"/>
                      <a:pt x="1804" y="1401"/>
                      <a:pt x="1804" y="1401"/>
                    </a:cubicBezTo>
                    <a:close/>
                    <a:moveTo>
                      <a:pt x="1247" y="1389"/>
                    </a:moveTo>
                    <a:cubicBezTo>
                      <a:pt x="1247" y="1476"/>
                      <a:pt x="1247" y="1476"/>
                      <a:pt x="1247" y="1476"/>
                    </a:cubicBezTo>
                    <a:cubicBezTo>
                      <a:pt x="1247" y="1476"/>
                      <a:pt x="1247" y="1480"/>
                      <a:pt x="1251" y="1480"/>
                    </a:cubicBezTo>
                    <a:cubicBezTo>
                      <a:pt x="1598" y="1480"/>
                      <a:pt x="1598" y="1480"/>
                      <a:pt x="1598" y="1480"/>
                    </a:cubicBezTo>
                    <a:cubicBezTo>
                      <a:pt x="1598" y="1476"/>
                      <a:pt x="1598" y="1476"/>
                      <a:pt x="1598" y="1476"/>
                    </a:cubicBezTo>
                    <a:cubicBezTo>
                      <a:pt x="1598" y="1389"/>
                      <a:pt x="1598" y="1389"/>
                      <a:pt x="1598" y="1389"/>
                    </a:cubicBezTo>
                    <a:cubicBezTo>
                      <a:pt x="1598" y="1385"/>
                      <a:pt x="1598" y="1385"/>
                      <a:pt x="1598" y="1385"/>
                    </a:cubicBezTo>
                    <a:cubicBezTo>
                      <a:pt x="1251" y="1385"/>
                      <a:pt x="1251" y="1385"/>
                      <a:pt x="1251" y="1385"/>
                    </a:cubicBezTo>
                    <a:cubicBezTo>
                      <a:pt x="1247" y="1385"/>
                      <a:pt x="1247" y="1385"/>
                      <a:pt x="1247" y="1389"/>
                    </a:cubicBezTo>
                    <a:close/>
                    <a:moveTo>
                      <a:pt x="1564" y="1401"/>
                    </a:moveTo>
                    <a:cubicBezTo>
                      <a:pt x="1564" y="1393"/>
                      <a:pt x="1569" y="1389"/>
                      <a:pt x="1573" y="1389"/>
                    </a:cubicBezTo>
                    <a:cubicBezTo>
                      <a:pt x="1573" y="1389"/>
                      <a:pt x="1577" y="1393"/>
                      <a:pt x="1577" y="1401"/>
                    </a:cubicBezTo>
                    <a:cubicBezTo>
                      <a:pt x="1577" y="1460"/>
                      <a:pt x="1577" y="1460"/>
                      <a:pt x="1577" y="1460"/>
                    </a:cubicBezTo>
                    <a:cubicBezTo>
                      <a:pt x="1577" y="1468"/>
                      <a:pt x="1573" y="1472"/>
                      <a:pt x="1573" y="1472"/>
                    </a:cubicBezTo>
                    <a:cubicBezTo>
                      <a:pt x="1569" y="1472"/>
                      <a:pt x="1564" y="1468"/>
                      <a:pt x="1564" y="1460"/>
                    </a:cubicBezTo>
                    <a:cubicBezTo>
                      <a:pt x="1564" y="1401"/>
                      <a:pt x="1564" y="1401"/>
                      <a:pt x="1564" y="1401"/>
                    </a:cubicBezTo>
                    <a:close/>
                    <a:moveTo>
                      <a:pt x="1543" y="1401"/>
                    </a:moveTo>
                    <a:cubicBezTo>
                      <a:pt x="1543" y="1393"/>
                      <a:pt x="1543" y="1389"/>
                      <a:pt x="1547" y="1389"/>
                    </a:cubicBezTo>
                    <a:cubicBezTo>
                      <a:pt x="1552" y="1389"/>
                      <a:pt x="1556" y="1393"/>
                      <a:pt x="1556" y="1401"/>
                    </a:cubicBezTo>
                    <a:cubicBezTo>
                      <a:pt x="1556" y="1460"/>
                      <a:pt x="1556" y="1460"/>
                      <a:pt x="1556" y="1460"/>
                    </a:cubicBezTo>
                    <a:cubicBezTo>
                      <a:pt x="1556" y="1468"/>
                      <a:pt x="1552" y="1472"/>
                      <a:pt x="1547" y="1472"/>
                    </a:cubicBezTo>
                    <a:cubicBezTo>
                      <a:pt x="1543" y="1472"/>
                      <a:pt x="1543" y="1468"/>
                      <a:pt x="1543" y="1460"/>
                    </a:cubicBezTo>
                    <a:cubicBezTo>
                      <a:pt x="1543" y="1401"/>
                      <a:pt x="1543" y="1401"/>
                      <a:pt x="1543" y="1401"/>
                    </a:cubicBezTo>
                    <a:close/>
                    <a:moveTo>
                      <a:pt x="1522" y="1401"/>
                    </a:moveTo>
                    <a:cubicBezTo>
                      <a:pt x="1522" y="1393"/>
                      <a:pt x="1522" y="1389"/>
                      <a:pt x="1526" y="1389"/>
                    </a:cubicBezTo>
                    <a:cubicBezTo>
                      <a:pt x="1531" y="1389"/>
                      <a:pt x="1535" y="1393"/>
                      <a:pt x="1535" y="1401"/>
                    </a:cubicBezTo>
                    <a:cubicBezTo>
                      <a:pt x="1535" y="1460"/>
                      <a:pt x="1535" y="1460"/>
                      <a:pt x="1535" y="1460"/>
                    </a:cubicBezTo>
                    <a:cubicBezTo>
                      <a:pt x="1535" y="1468"/>
                      <a:pt x="1531" y="1472"/>
                      <a:pt x="1526" y="1472"/>
                    </a:cubicBezTo>
                    <a:cubicBezTo>
                      <a:pt x="1522" y="1472"/>
                      <a:pt x="1522" y="1468"/>
                      <a:pt x="1522" y="1460"/>
                    </a:cubicBezTo>
                    <a:cubicBezTo>
                      <a:pt x="1522" y="1401"/>
                      <a:pt x="1522" y="1401"/>
                      <a:pt x="1522" y="1401"/>
                    </a:cubicBezTo>
                    <a:close/>
                    <a:moveTo>
                      <a:pt x="1425" y="1422"/>
                    </a:moveTo>
                    <a:cubicBezTo>
                      <a:pt x="1429" y="1422"/>
                      <a:pt x="1429" y="1426"/>
                      <a:pt x="1429" y="1431"/>
                    </a:cubicBezTo>
                    <a:cubicBezTo>
                      <a:pt x="1429" y="1435"/>
                      <a:pt x="1429" y="1439"/>
                      <a:pt x="1425" y="1439"/>
                    </a:cubicBezTo>
                    <a:cubicBezTo>
                      <a:pt x="1421" y="1439"/>
                      <a:pt x="1416" y="1435"/>
                      <a:pt x="1416" y="1431"/>
                    </a:cubicBezTo>
                    <a:cubicBezTo>
                      <a:pt x="1416" y="1426"/>
                      <a:pt x="1421" y="1422"/>
                      <a:pt x="1425" y="1422"/>
                    </a:cubicBezTo>
                    <a:close/>
                    <a:moveTo>
                      <a:pt x="1387" y="1422"/>
                    </a:moveTo>
                    <a:cubicBezTo>
                      <a:pt x="1391" y="1422"/>
                      <a:pt x="1395" y="1426"/>
                      <a:pt x="1395" y="1431"/>
                    </a:cubicBezTo>
                    <a:cubicBezTo>
                      <a:pt x="1395" y="1435"/>
                      <a:pt x="1391" y="1439"/>
                      <a:pt x="1387" y="1439"/>
                    </a:cubicBezTo>
                    <a:cubicBezTo>
                      <a:pt x="1383" y="1439"/>
                      <a:pt x="1383" y="1435"/>
                      <a:pt x="1383" y="1431"/>
                    </a:cubicBezTo>
                    <a:cubicBezTo>
                      <a:pt x="1383" y="1426"/>
                      <a:pt x="1383" y="1422"/>
                      <a:pt x="1387" y="1422"/>
                    </a:cubicBezTo>
                    <a:close/>
                    <a:moveTo>
                      <a:pt x="1281" y="1401"/>
                    </a:moveTo>
                    <a:cubicBezTo>
                      <a:pt x="1281" y="1393"/>
                      <a:pt x="1285" y="1389"/>
                      <a:pt x="1290" y="1389"/>
                    </a:cubicBezTo>
                    <a:cubicBezTo>
                      <a:pt x="1290" y="1389"/>
                      <a:pt x="1294" y="1393"/>
                      <a:pt x="1294" y="1401"/>
                    </a:cubicBezTo>
                    <a:cubicBezTo>
                      <a:pt x="1294" y="1460"/>
                      <a:pt x="1294" y="1460"/>
                      <a:pt x="1294" y="1460"/>
                    </a:cubicBezTo>
                    <a:cubicBezTo>
                      <a:pt x="1294" y="1468"/>
                      <a:pt x="1290" y="1472"/>
                      <a:pt x="1290" y="1472"/>
                    </a:cubicBezTo>
                    <a:cubicBezTo>
                      <a:pt x="1285" y="1472"/>
                      <a:pt x="1281" y="1468"/>
                      <a:pt x="1281" y="1460"/>
                    </a:cubicBezTo>
                    <a:cubicBezTo>
                      <a:pt x="1281" y="1401"/>
                      <a:pt x="1281" y="1401"/>
                      <a:pt x="1281" y="1401"/>
                    </a:cubicBezTo>
                    <a:close/>
                    <a:moveTo>
                      <a:pt x="1260" y="1401"/>
                    </a:moveTo>
                    <a:cubicBezTo>
                      <a:pt x="1260" y="1393"/>
                      <a:pt x="1264" y="1389"/>
                      <a:pt x="1264" y="1389"/>
                    </a:cubicBezTo>
                    <a:cubicBezTo>
                      <a:pt x="1268" y="1389"/>
                      <a:pt x="1273" y="1393"/>
                      <a:pt x="1273" y="1401"/>
                    </a:cubicBezTo>
                    <a:cubicBezTo>
                      <a:pt x="1273" y="1460"/>
                      <a:pt x="1273" y="1460"/>
                      <a:pt x="1273" y="1460"/>
                    </a:cubicBezTo>
                    <a:cubicBezTo>
                      <a:pt x="1273" y="1468"/>
                      <a:pt x="1268" y="1472"/>
                      <a:pt x="1264" y="1472"/>
                    </a:cubicBezTo>
                    <a:cubicBezTo>
                      <a:pt x="1264" y="1472"/>
                      <a:pt x="1260" y="1468"/>
                      <a:pt x="1260" y="1460"/>
                    </a:cubicBezTo>
                    <a:cubicBezTo>
                      <a:pt x="1260" y="1401"/>
                      <a:pt x="1260" y="1401"/>
                      <a:pt x="1260" y="1401"/>
                    </a:cubicBezTo>
                    <a:close/>
                    <a:moveTo>
                      <a:pt x="1247" y="1239"/>
                    </a:moveTo>
                    <a:cubicBezTo>
                      <a:pt x="1247" y="1327"/>
                      <a:pt x="1247" y="1327"/>
                      <a:pt x="1247" y="1327"/>
                    </a:cubicBezTo>
                    <a:cubicBezTo>
                      <a:pt x="1247" y="1331"/>
                      <a:pt x="1247" y="1331"/>
                      <a:pt x="1251" y="1331"/>
                    </a:cubicBezTo>
                    <a:cubicBezTo>
                      <a:pt x="1598" y="1331"/>
                      <a:pt x="1598" y="1331"/>
                      <a:pt x="1598" y="1331"/>
                    </a:cubicBezTo>
                    <a:cubicBezTo>
                      <a:pt x="1598" y="1331"/>
                      <a:pt x="1598" y="1331"/>
                      <a:pt x="1598" y="1327"/>
                    </a:cubicBezTo>
                    <a:cubicBezTo>
                      <a:pt x="1598" y="1239"/>
                      <a:pt x="1598" y="1239"/>
                      <a:pt x="1598" y="1239"/>
                    </a:cubicBezTo>
                    <a:cubicBezTo>
                      <a:pt x="1598" y="1235"/>
                      <a:pt x="1598" y="1235"/>
                      <a:pt x="1598" y="1235"/>
                    </a:cubicBezTo>
                    <a:cubicBezTo>
                      <a:pt x="1251" y="1235"/>
                      <a:pt x="1251" y="1235"/>
                      <a:pt x="1251" y="1235"/>
                    </a:cubicBezTo>
                    <a:cubicBezTo>
                      <a:pt x="1247" y="1235"/>
                      <a:pt x="1247" y="1235"/>
                      <a:pt x="1247" y="1239"/>
                    </a:cubicBezTo>
                    <a:close/>
                    <a:moveTo>
                      <a:pt x="1564" y="1252"/>
                    </a:moveTo>
                    <a:cubicBezTo>
                      <a:pt x="1564" y="1247"/>
                      <a:pt x="1569" y="1243"/>
                      <a:pt x="1573" y="1243"/>
                    </a:cubicBezTo>
                    <a:cubicBezTo>
                      <a:pt x="1573" y="1243"/>
                      <a:pt x="1577" y="1247"/>
                      <a:pt x="1577" y="1252"/>
                    </a:cubicBezTo>
                    <a:cubicBezTo>
                      <a:pt x="1577" y="1310"/>
                      <a:pt x="1577" y="1310"/>
                      <a:pt x="1577" y="1310"/>
                    </a:cubicBezTo>
                    <a:cubicBezTo>
                      <a:pt x="1577" y="1318"/>
                      <a:pt x="1573" y="1322"/>
                      <a:pt x="1573" y="1322"/>
                    </a:cubicBezTo>
                    <a:cubicBezTo>
                      <a:pt x="1569" y="1322"/>
                      <a:pt x="1564" y="1318"/>
                      <a:pt x="1564" y="1310"/>
                    </a:cubicBezTo>
                    <a:cubicBezTo>
                      <a:pt x="1564" y="1252"/>
                      <a:pt x="1564" y="1252"/>
                      <a:pt x="1564" y="1252"/>
                    </a:cubicBezTo>
                    <a:close/>
                    <a:moveTo>
                      <a:pt x="1543" y="1252"/>
                    </a:moveTo>
                    <a:cubicBezTo>
                      <a:pt x="1543" y="1247"/>
                      <a:pt x="1543" y="1243"/>
                      <a:pt x="1547" y="1243"/>
                    </a:cubicBezTo>
                    <a:cubicBezTo>
                      <a:pt x="1552" y="1243"/>
                      <a:pt x="1556" y="1247"/>
                      <a:pt x="1556" y="1252"/>
                    </a:cubicBezTo>
                    <a:cubicBezTo>
                      <a:pt x="1556" y="1310"/>
                      <a:pt x="1556" y="1310"/>
                      <a:pt x="1556" y="1310"/>
                    </a:cubicBezTo>
                    <a:cubicBezTo>
                      <a:pt x="1556" y="1318"/>
                      <a:pt x="1552" y="1322"/>
                      <a:pt x="1547" y="1322"/>
                    </a:cubicBezTo>
                    <a:cubicBezTo>
                      <a:pt x="1543" y="1322"/>
                      <a:pt x="1543" y="1318"/>
                      <a:pt x="1543" y="1310"/>
                    </a:cubicBezTo>
                    <a:cubicBezTo>
                      <a:pt x="1543" y="1252"/>
                      <a:pt x="1543" y="1252"/>
                      <a:pt x="1543" y="1252"/>
                    </a:cubicBezTo>
                    <a:close/>
                    <a:moveTo>
                      <a:pt x="1522" y="1252"/>
                    </a:moveTo>
                    <a:cubicBezTo>
                      <a:pt x="1522" y="1247"/>
                      <a:pt x="1522" y="1243"/>
                      <a:pt x="1526" y="1243"/>
                    </a:cubicBezTo>
                    <a:cubicBezTo>
                      <a:pt x="1531" y="1243"/>
                      <a:pt x="1535" y="1247"/>
                      <a:pt x="1535" y="1252"/>
                    </a:cubicBezTo>
                    <a:cubicBezTo>
                      <a:pt x="1535" y="1310"/>
                      <a:pt x="1535" y="1310"/>
                      <a:pt x="1535" y="1310"/>
                    </a:cubicBezTo>
                    <a:cubicBezTo>
                      <a:pt x="1535" y="1318"/>
                      <a:pt x="1531" y="1322"/>
                      <a:pt x="1526" y="1322"/>
                    </a:cubicBezTo>
                    <a:cubicBezTo>
                      <a:pt x="1522" y="1322"/>
                      <a:pt x="1522" y="1318"/>
                      <a:pt x="1522" y="1310"/>
                    </a:cubicBezTo>
                    <a:cubicBezTo>
                      <a:pt x="1522" y="1252"/>
                      <a:pt x="1522" y="1252"/>
                      <a:pt x="1522" y="1252"/>
                    </a:cubicBezTo>
                    <a:close/>
                    <a:moveTo>
                      <a:pt x="1425" y="1277"/>
                    </a:moveTo>
                    <a:cubicBezTo>
                      <a:pt x="1429" y="1277"/>
                      <a:pt x="1429" y="1277"/>
                      <a:pt x="1429" y="1285"/>
                    </a:cubicBezTo>
                    <a:cubicBezTo>
                      <a:pt x="1429" y="1289"/>
                      <a:pt x="1429" y="1289"/>
                      <a:pt x="1425" y="1289"/>
                    </a:cubicBezTo>
                    <a:cubicBezTo>
                      <a:pt x="1421" y="1289"/>
                      <a:pt x="1416" y="1289"/>
                      <a:pt x="1416" y="1285"/>
                    </a:cubicBezTo>
                    <a:cubicBezTo>
                      <a:pt x="1416" y="1277"/>
                      <a:pt x="1421" y="1277"/>
                      <a:pt x="1425" y="1277"/>
                    </a:cubicBezTo>
                    <a:close/>
                    <a:moveTo>
                      <a:pt x="1387" y="1277"/>
                    </a:moveTo>
                    <a:cubicBezTo>
                      <a:pt x="1391" y="1277"/>
                      <a:pt x="1395" y="1277"/>
                      <a:pt x="1395" y="1285"/>
                    </a:cubicBezTo>
                    <a:cubicBezTo>
                      <a:pt x="1395" y="1289"/>
                      <a:pt x="1391" y="1289"/>
                      <a:pt x="1387" y="1289"/>
                    </a:cubicBezTo>
                    <a:cubicBezTo>
                      <a:pt x="1383" y="1289"/>
                      <a:pt x="1383" y="1289"/>
                      <a:pt x="1383" y="1285"/>
                    </a:cubicBezTo>
                    <a:cubicBezTo>
                      <a:pt x="1383" y="1277"/>
                      <a:pt x="1383" y="1277"/>
                      <a:pt x="1387" y="1277"/>
                    </a:cubicBezTo>
                    <a:close/>
                    <a:moveTo>
                      <a:pt x="1281" y="1252"/>
                    </a:moveTo>
                    <a:cubicBezTo>
                      <a:pt x="1281" y="1247"/>
                      <a:pt x="1285" y="1243"/>
                      <a:pt x="1290" y="1243"/>
                    </a:cubicBezTo>
                    <a:cubicBezTo>
                      <a:pt x="1290" y="1243"/>
                      <a:pt x="1294" y="1247"/>
                      <a:pt x="1294" y="1252"/>
                    </a:cubicBezTo>
                    <a:cubicBezTo>
                      <a:pt x="1294" y="1310"/>
                      <a:pt x="1294" y="1310"/>
                      <a:pt x="1294" y="1310"/>
                    </a:cubicBezTo>
                    <a:cubicBezTo>
                      <a:pt x="1294" y="1318"/>
                      <a:pt x="1290" y="1322"/>
                      <a:pt x="1290" y="1322"/>
                    </a:cubicBezTo>
                    <a:cubicBezTo>
                      <a:pt x="1285" y="1322"/>
                      <a:pt x="1281" y="1318"/>
                      <a:pt x="1281" y="1310"/>
                    </a:cubicBezTo>
                    <a:cubicBezTo>
                      <a:pt x="1281" y="1252"/>
                      <a:pt x="1281" y="1252"/>
                      <a:pt x="1281" y="1252"/>
                    </a:cubicBezTo>
                    <a:close/>
                    <a:moveTo>
                      <a:pt x="1260" y="1252"/>
                    </a:moveTo>
                    <a:cubicBezTo>
                      <a:pt x="1260" y="1247"/>
                      <a:pt x="1264" y="1243"/>
                      <a:pt x="1264" y="1243"/>
                    </a:cubicBezTo>
                    <a:cubicBezTo>
                      <a:pt x="1268" y="1243"/>
                      <a:pt x="1273" y="1247"/>
                      <a:pt x="1273" y="1252"/>
                    </a:cubicBezTo>
                    <a:cubicBezTo>
                      <a:pt x="1273" y="1310"/>
                      <a:pt x="1273" y="1310"/>
                      <a:pt x="1273" y="1310"/>
                    </a:cubicBezTo>
                    <a:cubicBezTo>
                      <a:pt x="1273" y="1318"/>
                      <a:pt x="1268" y="1322"/>
                      <a:pt x="1264" y="1322"/>
                    </a:cubicBezTo>
                    <a:cubicBezTo>
                      <a:pt x="1264" y="1322"/>
                      <a:pt x="1260" y="1318"/>
                      <a:pt x="1260" y="1310"/>
                    </a:cubicBezTo>
                    <a:cubicBezTo>
                      <a:pt x="1260" y="1252"/>
                      <a:pt x="1260" y="1252"/>
                      <a:pt x="1260" y="1252"/>
                    </a:cubicBezTo>
                    <a:close/>
                    <a:moveTo>
                      <a:pt x="709" y="1039"/>
                    </a:moveTo>
                    <a:cubicBezTo>
                      <a:pt x="1056" y="1039"/>
                      <a:pt x="1056" y="1039"/>
                      <a:pt x="1056" y="1039"/>
                    </a:cubicBezTo>
                    <a:cubicBezTo>
                      <a:pt x="1056" y="1035"/>
                      <a:pt x="1056" y="1035"/>
                      <a:pt x="1056" y="1035"/>
                    </a:cubicBezTo>
                    <a:cubicBezTo>
                      <a:pt x="1056" y="948"/>
                      <a:pt x="1056" y="948"/>
                      <a:pt x="1056" y="948"/>
                    </a:cubicBezTo>
                    <a:cubicBezTo>
                      <a:pt x="1056" y="944"/>
                      <a:pt x="1056" y="944"/>
                      <a:pt x="1056" y="944"/>
                    </a:cubicBezTo>
                    <a:cubicBezTo>
                      <a:pt x="709" y="944"/>
                      <a:pt x="709" y="944"/>
                      <a:pt x="709" y="944"/>
                    </a:cubicBezTo>
                    <a:cubicBezTo>
                      <a:pt x="705" y="944"/>
                      <a:pt x="705" y="944"/>
                      <a:pt x="705" y="948"/>
                    </a:cubicBezTo>
                    <a:cubicBezTo>
                      <a:pt x="705" y="1035"/>
                      <a:pt x="705" y="1035"/>
                      <a:pt x="705" y="1035"/>
                    </a:cubicBezTo>
                    <a:cubicBezTo>
                      <a:pt x="705" y="1035"/>
                      <a:pt x="705" y="1039"/>
                      <a:pt x="709" y="1039"/>
                    </a:cubicBezTo>
                    <a:close/>
                    <a:moveTo>
                      <a:pt x="1022" y="960"/>
                    </a:moveTo>
                    <a:cubicBezTo>
                      <a:pt x="1022" y="956"/>
                      <a:pt x="1026" y="948"/>
                      <a:pt x="1030" y="948"/>
                    </a:cubicBezTo>
                    <a:cubicBezTo>
                      <a:pt x="1030" y="948"/>
                      <a:pt x="1035" y="956"/>
                      <a:pt x="1035" y="960"/>
                    </a:cubicBezTo>
                    <a:cubicBezTo>
                      <a:pt x="1035" y="1019"/>
                      <a:pt x="1035" y="1019"/>
                      <a:pt x="1035" y="1019"/>
                    </a:cubicBezTo>
                    <a:cubicBezTo>
                      <a:pt x="1035" y="1027"/>
                      <a:pt x="1030" y="1031"/>
                      <a:pt x="1030" y="1031"/>
                    </a:cubicBezTo>
                    <a:cubicBezTo>
                      <a:pt x="1026" y="1031"/>
                      <a:pt x="1022" y="1027"/>
                      <a:pt x="1022" y="1019"/>
                    </a:cubicBezTo>
                    <a:cubicBezTo>
                      <a:pt x="1022" y="960"/>
                      <a:pt x="1022" y="960"/>
                      <a:pt x="1022" y="960"/>
                    </a:cubicBezTo>
                    <a:close/>
                    <a:moveTo>
                      <a:pt x="1001" y="960"/>
                    </a:moveTo>
                    <a:cubicBezTo>
                      <a:pt x="1001" y="956"/>
                      <a:pt x="1001" y="948"/>
                      <a:pt x="1005" y="948"/>
                    </a:cubicBezTo>
                    <a:cubicBezTo>
                      <a:pt x="1009" y="948"/>
                      <a:pt x="1013" y="956"/>
                      <a:pt x="1013" y="960"/>
                    </a:cubicBezTo>
                    <a:cubicBezTo>
                      <a:pt x="1013" y="1019"/>
                      <a:pt x="1013" y="1019"/>
                      <a:pt x="1013" y="1019"/>
                    </a:cubicBezTo>
                    <a:cubicBezTo>
                      <a:pt x="1013" y="1027"/>
                      <a:pt x="1009" y="1031"/>
                      <a:pt x="1005" y="1031"/>
                    </a:cubicBezTo>
                    <a:cubicBezTo>
                      <a:pt x="1001" y="1031"/>
                      <a:pt x="1001" y="1027"/>
                      <a:pt x="1001" y="1019"/>
                    </a:cubicBezTo>
                    <a:cubicBezTo>
                      <a:pt x="1001" y="960"/>
                      <a:pt x="1001" y="960"/>
                      <a:pt x="1001" y="960"/>
                    </a:cubicBezTo>
                    <a:close/>
                    <a:moveTo>
                      <a:pt x="980" y="960"/>
                    </a:moveTo>
                    <a:cubicBezTo>
                      <a:pt x="980" y="956"/>
                      <a:pt x="980" y="948"/>
                      <a:pt x="984" y="948"/>
                    </a:cubicBezTo>
                    <a:cubicBezTo>
                      <a:pt x="988" y="948"/>
                      <a:pt x="992" y="956"/>
                      <a:pt x="992" y="960"/>
                    </a:cubicBezTo>
                    <a:cubicBezTo>
                      <a:pt x="992" y="1019"/>
                      <a:pt x="992" y="1019"/>
                      <a:pt x="992" y="1019"/>
                    </a:cubicBezTo>
                    <a:cubicBezTo>
                      <a:pt x="992" y="1027"/>
                      <a:pt x="988" y="1031"/>
                      <a:pt x="984" y="1031"/>
                    </a:cubicBezTo>
                    <a:cubicBezTo>
                      <a:pt x="980" y="1031"/>
                      <a:pt x="980" y="1027"/>
                      <a:pt x="980" y="1019"/>
                    </a:cubicBezTo>
                    <a:cubicBezTo>
                      <a:pt x="980" y="960"/>
                      <a:pt x="980" y="960"/>
                      <a:pt x="980" y="960"/>
                    </a:cubicBezTo>
                    <a:close/>
                    <a:moveTo>
                      <a:pt x="882" y="981"/>
                    </a:moveTo>
                    <a:cubicBezTo>
                      <a:pt x="887" y="981"/>
                      <a:pt x="887" y="985"/>
                      <a:pt x="887" y="989"/>
                    </a:cubicBezTo>
                    <a:cubicBezTo>
                      <a:pt x="887" y="994"/>
                      <a:pt x="887" y="998"/>
                      <a:pt x="882" y="998"/>
                    </a:cubicBezTo>
                    <a:cubicBezTo>
                      <a:pt x="878" y="998"/>
                      <a:pt x="874" y="994"/>
                      <a:pt x="874" y="989"/>
                    </a:cubicBezTo>
                    <a:cubicBezTo>
                      <a:pt x="874" y="985"/>
                      <a:pt x="878" y="981"/>
                      <a:pt x="882" y="981"/>
                    </a:cubicBezTo>
                    <a:close/>
                    <a:moveTo>
                      <a:pt x="844" y="981"/>
                    </a:moveTo>
                    <a:cubicBezTo>
                      <a:pt x="848" y="981"/>
                      <a:pt x="853" y="985"/>
                      <a:pt x="853" y="989"/>
                    </a:cubicBezTo>
                    <a:cubicBezTo>
                      <a:pt x="853" y="994"/>
                      <a:pt x="848" y="998"/>
                      <a:pt x="844" y="998"/>
                    </a:cubicBezTo>
                    <a:cubicBezTo>
                      <a:pt x="840" y="998"/>
                      <a:pt x="840" y="994"/>
                      <a:pt x="840" y="989"/>
                    </a:cubicBezTo>
                    <a:cubicBezTo>
                      <a:pt x="840" y="985"/>
                      <a:pt x="840" y="981"/>
                      <a:pt x="844" y="981"/>
                    </a:cubicBezTo>
                    <a:close/>
                    <a:moveTo>
                      <a:pt x="739" y="960"/>
                    </a:moveTo>
                    <a:cubicBezTo>
                      <a:pt x="739" y="956"/>
                      <a:pt x="743" y="948"/>
                      <a:pt x="747" y="948"/>
                    </a:cubicBezTo>
                    <a:cubicBezTo>
                      <a:pt x="747" y="948"/>
                      <a:pt x="751" y="956"/>
                      <a:pt x="751" y="960"/>
                    </a:cubicBezTo>
                    <a:cubicBezTo>
                      <a:pt x="751" y="1019"/>
                      <a:pt x="751" y="1019"/>
                      <a:pt x="751" y="1019"/>
                    </a:cubicBezTo>
                    <a:cubicBezTo>
                      <a:pt x="751" y="1027"/>
                      <a:pt x="747" y="1031"/>
                      <a:pt x="747" y="1031"/>
                    </a:cubicBezTo>
                    <a:cubicBezTo>
                      <a:pt x="743" y="1031"/>
                      <a:pt x="739" y="1027"/>
                      <a:pt x="739" y="1019"/>
                    </a:cubicBezTo>
                    <a:cubicBezTo>
                      <a:pt x="739" y="960"/>
                      <a:pt x="739" y="960"/>
                      <a:pt x="739" y="960"/>
                    </a:cubicBezTo>
                    <a:close/>
                    <a:moveTo>
                      <a:pt x="717" y="960"/>
                    </a:moveTo>
                    <a:cubicBezTo>
                      <a:pt x="717" y="956"/>
                      <a:pt x="722" y="948"/>
                      <a:pt x="722" y="948"/>
                    </a:cubicBezTo>
                    <a:cubicBezTo>
                      <a:pt x="726" y="948"/>
                      <a:pt x="730" y="956"/>
                      <a:pt x="730" y="960"/>
                    </a:cubicBezTo>
                    <a:cubicBezTo>
                      <a:pt x="730" y="1019"/>
                      <a:pt x="730" y="1019"/>
                      <a:pt x="730" y="1019"/>
                    </a:cubicBezTo>
                    <a:cubicBezTo>
                      <a:pt x="730" y="1027"/>
                      <a:pt x="726" y="1031"/>
                      <a:pt x="722" y="1031"/>
                    </a:cubicBezTo>
                    <a:cubicBezTo>
                      <a:pt x="722" y="1031"/>
                      <a:pt x="717" y="1027"/>
                      <a:pt x="717" y="1019"/>
                    </a:cubicBezTo>
                    <a:cubicBezTo>
                      <a:pt x="717" y="960"/>
                      <a:pt x="717" y="960"/>
                      <a:pt x="717" y="960"/>
                    </a:cubicBezTo>
                    <a:close/>
                    <a:moveTo>
                      <a:pt x="705" y="1239"/>
                    </a:moveTo>
                    <a:cubicBezTo>
                      <a:pt x="705" y="1327"/>
                      <a:pt x="705" y="1327"/>
                      <a:pt x="705" y="1327"/>
                    </a:cubicBezTo>
                    <a:cubicBezTo>
                      <a:pt x="705" y="1331"/>
                      <a:pt x="705" y="1331"/>
                      <a:pt x="709" y="1331"/>
                    </a:cubicBezTo>
                    <a:cubicBezTo>
                      <a:pt x="1056" y="1331"/>
                      <a:pt x="1056" y="1331"/>
                      <a:pt x="1056" y="1331"/>
                    </a:cubicBezTo>
                    <a:cubicBezTo>
                      <a:pt x="1056" y="1331"/>
                      <a:pt x="1056" y="1331"/>
                      <a:pt x="1056" y="1327"/>
                    </a:cubicBezTo>
                    <a:cubicBezTo>
                      <a:pt x="1056" y="1239"/>
                      <a:pt x="1056" y="1239"/>
                      <a:pt x="1056" y="1239"/>
                    </a:cubicBezTo>
                    <a:cubicBezTo>
                      <a:pt x="1056" y="1235"/>
                      <a:pt x="1056" y="1235"/>
                      <a:pt x="1056" y="1235"/>
                    </a:cubicBezTo>
                    <a:cubicBezTo>
                      <a:pt x="709" y="1235"/>
                      <a:pt x="709" y="1235"/>
                      <a:pt x="709" y="1235"/>
                    </a:cubicBezTo>
                    <a:cubicBezTo>
                      <a:pt x="705" y="1235"/>
                      <a:pt x="705" y="1235"/>
                      <a:pt x="705" y="1239"/>
                    </a:cubicBezTo>
                    <a:close/>
                    <a:moveTo>
                      <a:pt x="1022" y="1252"/>
                    </a:moveTo>
                    <a:cubicBezTo>
                      <a:pt x="1022" y="1247"/>
                      <a:pt x="1026" y="1243"/>
                      <a:pt x="1030" y="1243"/>
                    </a:cubicBezTo>
                    <a:cubicBezTo>
                      <a:pt x="1030" y="1243"/>
                      <a:pt x="1035" y="1247"/>
                      <a:pt x="1035" y="1252"/>
                    </a:cubicBezTo>
                    <a:cubicBezTo>
                      <a:pt x="1035" y="1310"/>
                      <a:pt x="1035" y="1310"/>
                      <a:pt x="1035" y="1310"/>
                    </a:cubicBezTo>
                    <a:cubicBezTo>
                      <a:pt x="1035" y="1318"/>
                      <a:pt x="1030" y="1322"/>
                      <a:pt x="1030" y="1322"/>
                    </a:cubicBezTo>
                    <a:cubicBezTo>
                      <a:pt x="1026" y="1322"/>
                      <a:pt x="1022" y="1318"/>
                      <a:pt x="1022" y="1310"/>
                    </a:cubicBezTo>
                    <a:cubicBezTo>
                      <a:pt x="1022" y="1252"/>
                      <a:pt x="1022" y="1252"/>
                      <a:pt x="1022" y="1252"/>
                    </a:cubicBezTo>
                    <a:close/>
                    <a:moveTo>
                      <a:pt x="1001" y="1252"/>
                    </a:moveTo>
                    <a:cubicBezTo>
                      <a:pt x="1001" y="1247"/>
                      <a:pt x="1001" y="1243"/>
                      <a:pt x="1005" y="1243"/>
                    </a:cubicBezTo>
                    <a:cubicBezTo>
                      <a:pt x="1009" y="1243"/>
                      <a:pt x="1013" y="1247"/>
                      <a:pt x="1013" y="1252"/>
                    </a:cubicBezTo>
                    <a:cubicBezTo>
                      <a:pt x="1013" y="1310"/>
                      <a:pt x="1013" y="1310"/>
                      <a:pt x="1013" y="1310"/>
                    </a:cubicBezTo>
                    <a:cubicBezTo>
                      <a:pt x="1013" y="1318"/>
                      <a:pt x="1009" y="1322"/>
                      <a:pt x="1005" y="1322"/>
                    </a:cubicBezTo>
                    <a:cubicBezTo>
                      <a:pt x="1001" y="1322"/>
                      <a:pt x="1001" y="1318"/>
                      <a:pt x="1001" y="1310"/>
                    </a:cubicBezTo>
                    <a:cubicBezTo>
                      <a:pt x="1001" y="1252"/>
                      <a:pt x="1001" y="1252"/>
                      <a:pt x="1001" y="1252"/>
                    </a:cubicBezTo>
                    <a:close/>
                    <a:moveTo>
                      <a:pt x="980" y="1252"/>
                    </a:moveTo>
                    <a:cubicBezTo>
                      <a:pt x="980" y="1247"/>
                      <a:pt x="980" y="1243"/>
                      <a:pt x="984" y="1243"/>
                    </a:cubicBezTo>
                    <a:cubicBezTo>
                      <a:pt x="988" y="1243"/>
                      <a:pt x="992" y="1247"/>
                      <a:pt x="992" y="1252"/>
                    </a:cubicBezTo>
                    <a:cubicBezTo>
                      <a:pt x="992" y="1310"/>
                      <a:pt x="992" y="1310"/>
                      <a:pt x="992" y="1310"/>
                    </a:cubicBezTo>
                    <a:cubicBezTo>
                      <a:pt x="992" y="1318"/>
                      <a:pt x="988" y="1322"/>
                      <a:pt x="984" y="1322"/>
                    </a:cubicBezTo>
                    <a:cubicBezTo>
                      <a:pt x="980" y="1322"/>
                      <a:pt x="980" y="1318"/>
                      <a:pt x="980" y="1310"/>
                    </a:cubicBezTo>
                    <a:cubicBezTo>
                      <a:pt x="980" y="1252"/>
                      <a:pt x="980" y="1252"/>
                      <a:pt x="980" y="1252"/>
                    </a:cubicBezTo>
                    <a:close/>
                    <a:moveTo>
                      <a:pt x="882" y="1277"/>
                    </a:moveTo>
                    <a:cubicBezTo>
                      <a:pt x="887" y="1277"/>
                      <a:pt x="887" y="1277"/>
                      <a:pt x="887" y="1285"/>
                    </a:cubicBezTo>
                    <a:cubicBezTo>
                      <a:pt x="887" y="1289"/>
                      <a:pt x="887" y="1289"/>
                      <a:pt x="882" y="1289"/>
                    </a:cubicBezTo>
                    <a:cubicBezTo>
                      <a:pt x="878" y="1289"/>
                      <a:pt x="874" y="1289"/>
                      <a:pt x="874" y="1285"/>
                    </a:cubicBezTo>
                    <a:cubicBezTo>
                      <a:pt x="874" y="1277"/>
                      <a:pt x="878" y="1277"/>
                      <a:pt x="882" y="1277"/>
                    </a:cubicBezTo>
                    <a:close/>
                    <a:moveTo>
                      <a:pt x="844" y="1277"/>
                    </a:moveTo>
                    <a:cubicBezTo>
                      <a:pt x="848" y="1277"/>
                      <a:pt x="853" y="1277"/>
                      <a:pt x="853" y="1285"/>
                    </a:cubicBezTo>
                    <a:cubicBezTo>
                      <a:pt x="853" y="1289"/>
                      <a:pt x="848" y="1289"/>
                      <a:pt x="844" y="1289"/>
                    </a:cubicBezTo>
                    <a:cubicBezTo>
                      <a:pt x="840" y="1289"/>
                      <a:pt x="840" y="1289"/>
                      <a:pt x="840" y="1285"/>
                    </a:cubicBezTo>
                    <a:cubicBezTo>
                      <a:pt x="840" y="1277"/>
                      <a:pt x="840" y="1277"/>
                      <a:pt x="844" y="1277"/>
                    </a:cubicBezTo>
                    <a:close/>
                    <a:moveTo>
                      <a:pt x="739" y="1252"/>
                    </a:moveTo>
                    <a:cubicBezTo>
                      <a:pt x="739" y="1247"/>
                      <a:pt x="743" y="1243"/>
                      <a:pt x="747" y="1243"/>
                    </a:cubicBezTo>
                    <a:cubicBezTo>
                      <a:pt x="747" y="1243"/>
                      <a:pt x="751" y="1247"/>
                      <a:pt x="751" y="1252"/>
                    </a:cubicBezTo>
                    <a:cubicBezTo>
                      <a:pt x="751" y="1310"/>
                      <a:pt x="751" y="1310"/>
                      <a:pt x="751" y="1310"/>
                    </a:cubicBezTo>
                    <a:cubicBezTo>
                      <a:pt x="751" y="1318"/>
                      <a:pt x="747" y="1322"/>
                      <a:pt x="747" y="1322"/>
                    </a:cubicBezTo>
                    <a:cubicBezTo>
                      <a:pt x="743" y="1322"/>
                      <a:pt x="739" y="1318"/>
                      <a:pt x="739" y="1310"/>
                    </a:cubicBezTo>
                    <a:cubicBezTo>
                      <a:pt x="739" y="1252"/>
                      <a:pt x="739" y="1252"/>
                      <a:pt x="739" y="1252"/>
                    </a:cubicBezTo>
                    <a:close/>
                    <a:moveTo>
                      <a:pt x="717" y="1252"/>
                    </a:moveTo>
                    <a:cubicBezTo>
                      <a:pt x="717" y="1247"/>
                      <a:pt x="722" y="1243"/>
                      <a:pt x="722" y="1243"/>
                    </a:cubicBezTo>
                    <a:cubicBezTo>
                      <a:pt x="726" y="1243"/>
                      <a:pt x="730" y="1247"/>
                      <a:pt x="730" y="1252"/>
                    </a:cubicBezTo>
                    <a:cubicBezTo>
                      <a:pt x="730" y="1310"/>
                      <a:pt x="730" y="1310"/>
                      <a:pt x="730" y="1310"/>
                    </a:cubicBezTo>
                    <a:cubicBezTo>
                      <a:pt x="730" y="1318"/>
                      <a:pt x="726" y="1322"/>
                      <a:pt x="722" y="1322"/>
                    </a:cubicBezTo>
                    <a:cubicBezTo>
                      <a:pt x="722" y="1322"/>
                      <a:pt x="717" y="1318"/>
                      <a:pt x="717" y="1310"/>
                    </a:cubicBezTo>
                    <a:cubicBezTo>
                      <a:pt x="717" y="1252"/>
                      <a:pt x="717" y="1252"/>
                      <a:pt x="717" y="1252"/>
                    </a:cubicBezTo>
                    <a:close/>
                    <a:moveTo>
                      <a:pt x="1795" y="748"/>
                    </a:moveTo>
                    <a:cubicBezTo>
                      <a:pt x="2142" y="748"/>
                      <a:pt x="2142" y="748"/>
                      <a:pt x="2142" y="748"/>
                    </a:cubicBezTo>
                    <a:cubicBezTo>
                      <a:pt x="2142" y="744"/>
                      <a:pt x="2142" y="744"/>
                      <a:pt x="2142" y="744"/>
                    </a:cubicBezTo>
                    <a:cubicBezTo>
                      <a:pt x="2142" y="657"/>
                      <a:pt x="2142" y="657"/>
                      <a:pt x="2142" y="657"/>
                    </a:cubicBezTo>
                    <a:cubicBezTo>
                      <a:pt x="2142" y="652"/>
                      <a:pt x="2142" y="652"/>
                      <a:pt x="2142" y="652"/>
                    </a:cubicBezTo>
                    <a:cubicBezTo>
                      <a:pt x="1795" y="652"/>
                      <a:pt x="1795" y="652"/>
                      <a:pt x="1795" y="652"/>
                    </a:cubicBezTo>
                    <a:cubicBezTo>
                      <a:pt x="1791" y="652"/>
                      <a:pt x="1791" y="652"/>
                      <a:pt x="1791" y="657"/>
                    </a:cubicBezTo>
                    <a:cubicBezTo>
                      <a:pt x="1791" y="744"/>
                      <a:pt x="1791" y="744"/>
                      <a:pt x="1791" y="744"/>
                    </a:cubicBezTo>
                    <a:cubicBezTo>
                      <a:pt x="1791" y="744"/>
                      <a:pt x="1791" y="748"/>
                      <a:pt x="1795" y="748"/>
                    </a:cubicBezTo>
                    <a:close/>
                    <a:moveTo>
                      <a:pt x="2108" y="669"/>
                    </a:moveTo>
                    <a:cubicBezTo>
                      <a:pt x="2108" y="665"/>
                      <a:pt x="2112" y="657"/>
                      <a:pt x="2117" y="657"/>
                    </a:cubicBezTo>
                    <a:cubicBezTo>
                      <a:pt x="2117" y="657"/>
                      <a:pt x="2121" y="665"/>
                      <a:pt x="2121" y="669"/>
                    </a:cubicBezTo>
                    <a:cubicBezTo>
                      <a:pt x="2121" y="727"/>
                      <a:pt x="2121" y="727"/>
                      <a:pt x="2121" y="727"/>
                    </a:cubicBezTo>
                    <a:cubicBezTo>
                      <a:pt x="2121" y="736"/>
                      <a:pt x="2117" y="740"/>
                      <a:pt x="2117" y="740"/>
                    </a:cubicBezTo>
                    <a:cubicBezTo>
                      <a:pt x="2112" y="740"/>
                      <a:pt x="2108" y="736"/>
                      <a:pt x="2108" y="727"/>
                    </a:cubicBezTo>
                    <a:cubicBezTo>
                      <a:pt x="2108" y="669"/>
                      <a:pt x="2108" y="669"/>
                      <a:pt x="2108" y="669"/>
                    </a:cubicBezTo>
                    <a:close/>
                    <a:moveTo>
                      <a:pt x="2087" y="669"/>
                    </a:moveTo>
                    <a:cubicBezTo>
                      <a:pt x="2087" y="665"/>
                      <a:pt x="2087" y="657"/>
                      <a:pt x="2091" y="657"/>
                    </a:cubicBezTo>
                    <a:cubicBezTo>
                      <a:pt x="2095" y="657"/>
                      <a:pt x="2100" y="665"/>
                      <a:pt x="2100" y="669"/>
                    </a:cubicBezTo>
                    <a:cubicBezTo>
                      <a:pt x="2100" y="727"/>
                      <a:pt x="2100" y="727"/>
                      <a:pt x="2100" y="727"/>
                    </a:cubicBezTo>
                    <a:cubicBezTo>
                      <a:pt x="2100" y="736"/>
                      <a:pt x="2095" y="740"/>
                      <a:pt x="2091" y="740"/>
                    </a:cubicBezTo>
                    <a:cubicBezTo>
                      <a:pt x="2087" y="740"/>
                      <a:pt x="2087" y="736"/>
                      <a:pt x="2087" y="727"/>
                    </a:cubicBezTo>
                    <a:cubicBezTo>
                      <a:pt x="2087" y="669"/>
                      <a:pt x="2087" y="669"/>
                      <a:pt x="2087" y="669"/>
                    </a:cubicBezTo>
                    <a:close/>
                    <a:moveTo>
                      <a:pt x="2066" y="669"/>
                    </a:moveTo>
                    <a:cubicBezTo>
                      <a:pt x="2066" y="665"/>
                      <a:pt x="2066" y="657"/>
                      <a:pt x="2070" y="657"/>
                    </a:cubicBezTo>
                    <a:cubicBezTo>
                      <a:pt x="2074" y="657"/>
                      <a:pt x="2079" y="665"/>
                      <a:pt x="2079" y="669"/>
                    </a:cubicBezTo>
                    <a:cubicBezTo>
                      <a:pt x="2079" y="727"/>
                      <a:pt x="2079" y="727"/>
                      <a:pt x="2079" y="727"/>
                    </a:cubicBezTo>
                    <a:cubicBezTo>
                      <a:pt x="2079" y="736"/>
                      <a:pt x="2074" y="740"/>
                      <a:pt x="2070" y="740"/>
                    </a:cubicBezTo>
                    <a:cubicBezTo>
                      <a:pt x="2066" y="740"/>
                      <a:pt x="2066" y="736"/>
                      <a:pt x="2066" y="727"/>
                    </a:cubicBezTo>
                    <a:cubicBezTo>
                      <a:pt x="2066" y="669"/>
                      <a:pt x="2066" y="669"/>
                      <a:pt x="2066" y="669"/>
                    </a:cubicBezTo>
                    <a:close/>
                    <a:moveTo>
                      <a:pt x="1969" y="690"/>
                    </a:moveTo>
                    <a:cubicBezTo>
                      <a:pt x="1973" y="690"/>
                      <a:pt x="1973" y="694"/>
                      <a:pt x="1973" y="698"/>
                    </a:cubicBezTo>
                    <a:cubicBezTo>
                      <a:pt x="1973" y="702"/>
                      <a:pt x="1973" y="707"/>
                      <a:pt x="1969" y="707"/>
                    </a:cubicBezTo>
                    <a:cubicBezTo>
                      <a:pt x="1964" y="707"/>
                      <a:pt x="1960" y="702"/>
                      <a:pt x="1960" y="698"/>
                    </a:cubicBezTo>
                    <a:cubicBezTo>
                      <a:pt x="1960" y="694"/>
                      <a:pt x="1964" y="690"/>
                      <a:pt x="1969" y="690"/>
                    </a:cubicBezTo>
                    <a:close/>
                    <a:moveTo>
                      <a:pt x="1931" y="690"/>
                    </a:moveTo>
                    <a:cubicBezTo>
                      <a:pt x="1935" y="690"/>
                      <a:pt x="1939" y="694"/>
                      <a:pt x="1939" y="698"/>
                    </a:cubicBezTo>
                    <a:cubicBezTo>
                      <a:pt x="1939" y="702"/>
                      <a:pt x="1935" y="707"/>
                      <a:pt x="1931" y="707"/>
                    </a:cubicBezTo>
                    <a:cubicBezTo>
                      <a:pt x="1926" y="707"/>
                      <a:pt x="1926" y="702"/>
                      <a:pt x="1926" y="698"/>
                    </a:cubicBezTo>
                    <a:cubicBezTo>
                      <a:pt x="1926" y="694"/>
                      <a:pt x="1926" y="690"/>
                      <a:pt x="1931" y="690"/>
                    </a:cubicBezTo>
                    <a:close/>
                    <a:moveTo>
                      <a:pt x="1825" y="669"/>
                    </a:moveTo>
                    <a:cubicBezTo>
                      <a:pt x="1825" y="665"/>
                      <a:pt x="1829" y="657"/>
                      <a:pt x="1833" y="657"/>
                    </a:cubicBezTo>
                    <a:cubicBezTo>
                      <a:pt x="1833" y="657"/>
                      <a:pt x="1838" y="665"/>
                      <a:pt x="1838" y="669"/>
                    </a:cubicBezTo>
                    <a:cubicBezTo>
                      <a:pt x="1838" y="727"/>
                      <a:pt x="1838" y="727"/>
                      <a:pt x="1838" y="727"/>
                    </a:cubicBezTo>
                    <a:cubicBezTo>
                      <a:pt x="1838" y="736"/>
                      <a:pt x="1833" y="740"/>
                      <a:pt x="1833" y="740"/>
                    </a:cubicBezTo>
                    <a:cubicBezTo>
                      <a:pt x="1829" y="740"/>
                      <a:pt x="1825" y="736"/>
                      <a:pt x="1825" y="727"/>
                    </a:cubicBezTo>
                    <a:cubicBezTo>
                      <a:pt x="1825" y="669"/>
                      <a:pt x="1825" y="669"/>
                      <a:pt x="1825" y="669"/>
                    </a:cubicBezTo>
                    <a:close/>
                    <a:moveTo>
                      <a:pt x="1804" y="669"/>
                    </a:moveTo>
                    <a:cubicBezTo>
                      <a:pt x="1804" y="665"/>
                      <a:pt x="1808" y="657"/>
                      <a:pt x="1808" y="657"/>
                    </a:cubicBezTo>
                    <a:cubicBezTo>
                      <a:pt x="1812" y="657"/>
                      <a:pt x="1816" y="665"/>
                      <a:pt x="1816" y="669"/>
                    </a:cubicBezTo>
                    <a:cubicBezTo>
                      <a:pt x="1816" y="727"/>
                      <a:pt x="1816" y="727"/>
                      <a:pt x="1816" y="727"/>
                    </a:cubicBezTo>
                    <a:cubicBezTo>
                      <a:pt x="1816" y="736"/>
                      <a:pt x="1812" y="740"/>
                      <a:pt x="1808" y="740"/>
                    </a:cubicBezTo>
                    <a:cubicBezTo>
                      <a:pt x="1808" y="740"/>
                      <a:pt x="1804" y="736"/>
                      <a:pt x="1804" y="727"/>
                    </a:cubicBezTo>
                    <a:cubicBezTo>
                      <a:pt x="1804" y="669"/>
                      <a:pt x="1804" y="669"/>
                      <a:pt x="1804" y="669"/>
                    </a:cubicBezTo>
                    <a:close/>
                    <a:moveTo>
                      <a:pt x="2007" y="1090"/>
                    </a:moveTo>
                    <a:cubicBezTo>
                      <a:pt x="2007" y="1089"/>
                      <a:pt x="2007" y="1089"/>
                      <a:pt x="2007" y="1089"/>
                    </a:cubicBezTo>
                    <a:cubicBezTo>
                      <a:pt x="1795" y="1089"/>
                      <a:pt x="1795" y="1089"/>
                      <a:pt x="1795" y="1089"/>
                    </a:cubicBezTo>
                    <a:cubicBezTo>
                      <a:pt x="1791" y="1089"/>
                      <a:pt x="1791" y="1089"/>
                      <a:pt x="1791" y="1094"/>
                    </a:cubicBezTo>
                    <a:cubicBezTo>
                      <a:pt x="1791" y="1181"/>
                      <a:pt x="1791" y="1181"/>
                      <a:pt x="1791" y="1181"/>
                    </a:cubicBezTo>
                    <a:cubicBezTo>
                      <a:pt x="1791" y="1181"/>
                      <a:pt x="1791" y="1185"/>
                      <a:pt x="1795" y="1185"/>
                    </a:cubicBezTo>
                    <a:cubicBezTo>
                      <a:pt x="2007" y="1185"/>
                      <a:pt x="2007" y="1185"/>
                      <a:pt x="2007" y="1185"/>
                    </a:cubicBezTo>
                    <a:cubicBezTo>
                      <a:pt x="2007" y="1185"/>
                      <a:pt x="2007" y="1185"/>
                      <a:pt x="2007" y="1185"/>
                    </a:cubicBezTo>
                    <a:cubicBezTo>
                      <a:pt x="1954" y="1170"/>
                      <a:pt x="1954" y="1170"/>
                      <a:pt x="1954" y="1170"/>
                    </a:cubicBezTo>
                    <a:cubicBezTo>
                      <a:pt x="1954" y="1105"/>
                      <a:pt x="1954" y="1105"/>
                      <a:pt x="1954" y="1105"/>
                    </a:cubicBezTo>
                    <a:lnTo>
                      <a:pt x="2007" y="1090"/>
                    </a:lnTo>
                    <a:close/>
                    <a:moveTo>
                      <a:pt x="1816" y="1164"/>
                    </a:moveTo>
                    <a:cubicBezTo>
                      <a:pt x="1816" y="1173"/>
                      <a:pt x="1812" y="1177"/>
                      <a:pt x="1808" y="1177"/>
                    </a:cubicBezTo>
                    <a:cubicBezTo>
                      <a:pt x="1808" y="1177"/>
                      <a:pt x="1804" y="1173"/>
                      <a:pt x="1804" y="1164"/>
                    </a:cubicBezTo>
                    <a:cubicBezTo>
                      <a:pt x="1804" y="1106"/>
                      <a:pt x="1804" y="1106"/>
                      <a:pt x="1804" y="1106"/>
                    </a:cubicBezTo>
                    <a:cubicBezTo>
                      <a:pt x="1804" y="1102"/>
                      <a:pt x="1808" y="1094"/>
                      <a:pt x="1808" y="1094"/>
                    </a:cubicBezTo>
                    <a:cubicBezTo>
                      <a:pt x="1812" y="1094"/>
                      <a:pt x="1816" y="1102"/>
                      <a:pt x="1816" y="1106"/>
                    </a:cubicBezTo>
                    <a:lnTo>
                      <a:pt x="1816" y="1164"/>
                    </a:lnTo>
                    <a:close/>
                    <a:moveTo>
                      <a:pt x="1838" y="1164"/>
                    </a:moveTo>
                    <a:cubicBezTo>
                      <a:pt x="1838" y="1173"/>
                      <a:pt x="1833" y="1177"/>
                      <a:pt x="1833" y="1177"/>
                    </a:cubicBezTo>
                    <a:cubicBezTo>
                      <a:pt x="1829" y="1177"/>
                      <a:pt x="1825" y="1173"/>
                      <a:pt x="1825" y="1164"/>
                    </a:cubicBezTo>
                    <a:cubicBezTo>
                      <a:pt x="1825" y="1106"/>
                      <a:pt x="1825" y="1106"/>
                      <a:pt x="1825" y="1106"/>
                    </a:cubicBezTo>
                    <a:cubicBezTo>
                      <a:pt x="1825" y="1102"/>
                      <a:pt x="1829" y="1094"/>
                      <a:pt x="1833" y="1094"/>
                    </a:cubicBezTo>
                    <a:cubicBezTo>
                      <a:pt x="1833" y="1094"/>
                      <a:pt x="1838" y="1102"/>
                      <a:pt x="1838" y="1106"/>
                    </a:cubicBezTo>
                    <a:lnTo>
                      <a:pt x="1838" y="1164"/>
                    </a:lnTo>
                    <a:close/>
                    <a:moveTo>
                      <a:pt x="1931" y="1143"/>
                    </a:moveTo>
                    <a:cubicBezTo>
                      <a:pt x="1926" y="1143"/>
                      <a:pt x="1926" y="1139"/>
                      <a:pt x="1926" y="1135"/>
                    </a:cubicBezTo>
                    <a:cubicBezTo>
                      <a:pt x="1926" y="1131"/>
                      <a:pt x="1926" y="1127"/>
                      <a:pt x="1931" y="1127"/>
                    </a:cubicBezTo>
                    <a:cubicBezTo>
                      <a:pt x="1935" y="1127"/>
                      <a:pt x="1939" y="1131"/>
                      <a:pt x="1939" y="1135"/>
                    </a:cubicBezTo>
                    <a:cubicBezTo>
                      <a:pt x="1939" y="1139"/>
                      <a:pt x="1935" y="1143"/>
                      <a:pt x="1931" y="1143"/>
                    </a:cubicBezTo>
                    <a:close/>
                    <a:moveTo>
                      <a:pt x="1641" y="565"/>
                    </a:moveTo>
                    <a:cubicBezTo>
                      <a:pt x="1205" y="565"/>
                      <a:pt x="1205" y="565"/>
                      <a:pt x="1205" y="565"/>
                    </a:cubicBezTo>
                    <a:cubicBezTo>
                      <a:pt x="1184" y="565"/>
                      <a:pt x="1167" y="581"/>
                      <a:pt x="1167" y="604"/>
                    </a:cubicBezTo>
                    <a:cubicBezTo>
                      <a:pt x="1167" y="1357"/>
                      <a:pt x="1167" y="1863"/>
                      <a:pt x="1167" y="1863"/>
                    </a:cubicBezTo>
                    <a:cubicBezTo>
                      <a:pt x="1167" y="1882"/>
                      <a:pt x="1184" y="1898"/>
                      <a:pt x="1205" y="1898"/>
                    </a:cubicBezTo>
                    <a:cubicBezTo>
                      <a:pt x="1209" y="1910"/>
                      <a:pt x="1218" y="1917"/>
                      <a:pt x="1230" y="1917"/>
                    </a:cubicBezTo>
                    <a:cubicBezTo>
                      <a:pt x="1306" y="1917"/>
                      <a:pt x="1306" y="1917"/>
                      <a:pt x="1306" y="1917"/>
                    </a:cubicBezTo>
                    <a:cubicBezTo>
                      <a:pt x="1319" y="1917"/>
                      <a:pt x="1328" y="1910"/>
                      <a:pt x="1328" y="1902"/>
                    </a:cubicBezTo>
                    <a:cubicBezTo>
                      <a:pt x="1328" y="1898"/>
                      <a:pt x="1328" y="1898"/>
                      <a:pt x="1328" y="1898"/>
                    </a:cubicBezTo>
                    <a:cubicBezTo>
                      <a:pt x="1518" y="1898"/>
                      <a:pt x="1518" y="1898"/>
                      <a:pt x="1518" y="1898"/>
                    </a:cubicBezTo>
                    <a:cubicBezTo>
                      <a:pt x="1518" y="1910"/>
                      <a:pt x="1526" y="1917"/>
                      <a:pt x="1539" y="1917"/>
                    </a:cubicBezTo>
                    <a:cubicBezTo>
                      <a:pt x="1615" y="1917"/>
                      <a:pt x="1615" y="1917"/>
                      <a:pt x="1615" y="1917"/>
                    </a:cubicBezTo>
                    <a:cubicBezTo>
                      <a:pt x="1628" y="1917"/>
                      <a:pt x="1636" y="1913"/>
                      <a:pt x="1641" y="1902"/>
                    </a:cubicBezTo>
                    <a:cubicBezTo>
                      <a:pt x="1641" y="1898"/>
                      <a:pt x="1641" y="1898"/>
                      <a:pt x="1641" y="1898"/>
                    </a:cubicBezTo>
                    <a:cubicBezTo>
                      <a:pt x="1662" y="1898"/>
                      <a:pt x="1679" y="1882"/>
                      <a:pt x="1679" y="1863"/>
                    </a:cubicBezTo>
                    <a:cubicBezTo>
                      <a:pt x="1679" y="1110"/>
                      <a:pt x="1679" y="604"/>
                      <a:pt x="1679" y="604"/>
                    </a:cubicBezTo>
                    <a:cubicBezTo>
                      <a:pt x="1679" y="581"/>
                      <a:pt x="1662" y="565"/>
                      <a:pt x="1641" y="565"/>
                    </a:cubicBezTo>
                    <a:close/>
                    <a:moveTo>
                      <a:pt x="1531" y="1813"/>
                    </a:moveTo>
                    <a:cubicBezTo>
                      <a:pt x="1433" y="1813"/>
                      <a:pt x="1433" y="1813"/>
                      <a:pt x="1433" y="1813"/>
                    </a:cubicBezTo>
                    <a:cubicBezTo>
                      <a:pt x="1425" y="1813"/>
                      <a:pt x="1421" y="1809"/>
                      <a:pt x="1421" y="1801"/>
                    </a:cubicBezTo>
                    <a:cubicBezTo>
                      <a:pt x="1421" y="1793"/>
                      <a:pt x="1425" y="1788"/>
                      <a:pt x="1433" y="1788"/>
                    </a:cubicBezTo>
                    <a:cubicBezTo>
                      <a:pt x="1531" y="1788"/>
                      <a:pt x="1531" y="1788"/>
                      <a:pt x="1531" y="1788"/>
                    </a:cubicBezTo>
                    <a:cubicBezTo>
                      <a:pt x="1539" y="1788"/>
                      <a:pt x="1543" y="1793"/>
                      <a:pt x="1543" y="1801"/>
                    </a:cubicBezTo>
                    <a:cubicBezTo>
                      <a:pt x="1543" y="1809"/>
                      <a:pt x="1539" y="1813"/>
                      <a:pt x="1531" y="1813"/>
                    </a:cubicBezTo>
                    <a:close/>
                    <a:moveTo>
                      <a:pt x="1531" y="1763"/>
                    </a:moveTo>
                    <a:cubicBezTo>
                      <a:pt x="1433" y="1763"/>
                      <a:pt x="1433" y="1763"/>
                      <a:pt x="1433" y="1763"/>
                    </a:cubicBezTo>
                    <a:cubicBezTo>
                      <a:pt x="1425" y="1763"/>
                      <a:pt x="1421" y="1755"/>
                      <a:pt x="1421" y="1747"/>
                    </a:cubicBezTo>
                    <a:cubicBezTo>
                      <a:pt x="1421" y="1743"/>
                      <a:pt x="1425" y="1734"/>
                      <a:pt x="1433" y="1734"/>
                    </a:cubicBezTo>
                    <a:cubicBezTo>
                      <a:pt x="1531" y="1734"/>
                      <a:pt x="1531" y="1734"/>
                      <a:pt x="1531" y="1734"/>
                    </a:cubicBezTo>
                    <a:cubicBezTo>
                      <a:pt x="1539" y="1734"/>
                      <a:pt x="1543" y="1743"/>
                      <a:pt x="1543" y="1747"/>
                    </a:cubicBezTo>
                    <a:cubicBezTo>
                      <a:pt x="1543" y="1755"/>
                      <a:pt x="1539" y="1763"/>
                      <a:pt x="1531" y="1763"/>
                    </a:cubicBezTo>
                    <a:close/>
                    <a:moveTo>
                      <a:pt x="1531" y="1709"/>
                    </a:moveTo>
                    <a:cubicBezTo>
                      <a:pt x="1433" y="1709"/>
                      <a:pt x="1433" y="1709"/>
                      <a:pt x="1433" y="1709"/>
                    </a:cubicBezTo>
                    <a:cubicBezTo>
                      <a:pt x="1425" y="1709"/>
                      <a:pt x="1421" y="1705"/>
                      <a:pt x="1421" y="1697"/>
                    </a:cubicBezTo>
                    <a:cubicBezTo>
                      <a:pt x="1421" y="1689"/>
                      <a:pt x="1425" y="1684"/>
                      <a:pt x="1433" y="1684"/>
                    </a:cubicBezTo>
                    <a:cubicBezTo>
                      <a:pt x="1531" y="1684"/>
                      <a:pt x="1531" y="1684"/>
                      <a:pt x="1531" y="1684"/>
                    </a:cubicBezTo>
                    <a:cubicBezTo>
                      <a:pt x="1539" y="1684"/>
                      <a:pt x="1543" y="1689"/>
                      <a:pt x="1543" y="1697"/>
                    </a:cubicBezTo>
                    <a:cubicBezTo>
                      <a:pt x="1543" y="1705"/>
                      <a:pt x="1539" y="1709"/>
                      <a:pt x="1531" y="1709"/>
                    </a:cubicBezTo>
                    <a:close/>
                    <a:moveTo>
                      <a:pt x="1581" y="1818"/>
                    </a:moveTo>
                    <a:cubicBezTo>
                      <a:pt x="1573" y="1818"/>
                      <a:pt x="1564" y="1809"/>
                      <a:pt x="1564" y="1801"/>
                    </a:cubicBezTo>
                    <a:cubicBezTo>
                      <a:pt x="1564" y="1793"/>
                      <a:pt x="1573" y="1784"/>
                      <a:pt x="1581" y="1784"/>
                    </a:cubicBezTo>
                    <a:cubicBezTo>
                      <a:pt x="1590" y="1784"/>
                      <a:pt x="1598" y="1793"/>
                      <a:pt x="1598" y="1801"/>
                    </a:cubicBezTo>
                    <a:cubicBezTo>
                      <a:pt x="1598" y="1809"/>
                      <a:pt x="1590" y="1818"/>
                      <a:pt x="1581" y="1818"/>
                    </a:cubicBezTo>
                    <a:close/>
                    <a:moveTo>
                      <a:pt x="1581" y="1768"/>
                    </a:moveTo>
                    <a:cubicBezTo>
                      <a:pt x="1573" y="1768"/>
                      <a:pt x="1564" y="1759"/>
                      <a:pt x="1564" y="1747"/>
                    </a:cubicBezTo>
                    <a:cubicBezTo>
                      <a:pt x="1564" y="1738"/>
                      <a:pt x="1573" y="1730"/>
                      <a:pt x="1581" y="1730"/>
                    </a:cubicBezTo>
                    <a:cubicBezTo>
                      <a:pt x="1590" y="1730"/>
                      <a:pt x="1598" y="1738"/>
                      <a:pt x="1598" y="1747"/>
                    </a:cubicBezTo>
                    <a:cubicBezTo>
                      <a:pt x="1598" y="1759"/>
                      <a:pt x="1590" y="1768"/>
                      <a:pt x="1581" y="1768"/>
                    </a:cubicBezTo>
                    <a:close/>
                    <a:moveTo>
                      <a:pt x="1581" y="1714"/>
                    </a:moveTo>
                    <a:cubicBezTo>
                      <a:pt x="1573" y="1714"/>
                      <a:pt x="1564" y="1705"/>
                      <a:pt x="1564" y="1697"/>
                    </a:cubicBezTo>
                    <a:cubicBezTo>
                      <a:pt x="1564" y="1689"/>
                      <a:pt x="1573" y="1680"/>
                      <a:pt x="1581" y="1680"/>
                    </a:cubicBezTo>
                    <a:cubicBezTo>
                      <a:pt x="1590" y="1680"/>
                      <a:pt x="1598" y="1689"/>
                      <a:pt x="1598" y="1697"/>
                    </a:cubicBezTo>
                    <a:cubicBezTo>
                      <a:pt x="1598" y="1705"/>
                      <a:pt x="1590" y="1714"/>
                      <a:pt x="1581" y="1714"/>
                    </a:cubicBezTo>
                    <a:close/>
                    <a:moveTo>
                      <a:pt x="1615" y="1634"/>
                    </a:moveTo>
                    <a:cubicBezTo>
                      <a:pt x="1615" y="1643"/>
                      <a:pt x="1607" y="1651"/>
                      <a:pt x="1598" y="1651"/>
                    </a:cubicBezTo>
                    <a:cubicBezTo>
                      <a:pt x="1251" y="1651"/>
                      <a:pt x="1251" y="1651"/>
                      <a:pt x="1251" y="1651"/>
                    </a:cubicBezTo>
                    <a:cubicBezTo>
                      <a:pt x="1239" y="1651"/>
                      <a:pt x="1230" y="1643"/>
                      <a:pt x="1230" y="1634"/>
                    </a:cubicBezTo>
                    <a:cubicBezTo>
                      <a:pt x="1230" y="1543"/>
                      <a:pt x="1230" y="1543"/>
                      <a:pt x="1230" y="1543"/>
                    </a:cubicBezTo>
                    <a:cubicBezTo>
                      <a:pt x="1230" y="1530"/>
                      <a:pt x="1239" y="1522"/>
                      <a:pt x="1251" y="1522"/>
                    </a:cubicBezTo>
                    <a:cubicBezTo>
                      <a:pt x="1598" y="1522"/>
                      <a:pt x="1598" y="1522"/>
                      <a:pt x="1598" y="1522"/>
                    </a:cubicBezTo>
                    <a:cubicBezTo>
                      <a:pt x="1607" y="1522"/>
                      <a:pt x="1615" y="1530"/>
                      <a:pt x="1615" y="1543"/>
                    </a:cubicBezTo>
                    <a:lnTo>
                      <a:pt x="1615" y="1634"/>
                    </a:lnTo>
                    <a:close/>
                    <a:moveTo>
                      <a:pt x="1615" y="1476"/>
                    </a:moveTo>
                    <a:cubicBezTo>
                      <a:pt x="1615" y="1489"/>
                      <a:pt x="1607" y="1497"/>
                      <a:pt x="1598" y="1497"/>
                    </a:cubicBezTo>
                    <a:cubicBezTo>
                      <a:pt x="1251" y="1497"/>
                      <a:pt x="1251" y="1497"/>
                      <a:pt x="1251" y="1497"/>
                    </a:cubicBezTo>
                    <a:cubicBezTo>
                      <a:pt x="1239" y="1497"/>
                      <a:pt x="1230" y="1489"/>
                      <a:pt x="1230" y="1476"/>
                    </a:cubicBezTo>
                    <a:cubicBezTo>
                      <a:pt x="1230" y="1389"/>
                      <a:pt x="1230" y="1389"/>
                      <a:pt x="1230" y="1389"/>
                    </a:cubicBezTo>
                    <a:cubicBezTo>
                      <a:pt x="1230" y="1376"/>
                      <a:pt x="1239" y="1368"/>
                      <a:pt x="1251" y="1368"/>
                    </a:cubicBezTo>
                    <a:cubicBezTo>
                      <a:pt x="1598" y="1368"/>
                      <a:pt x="1598" y="1368"/>
                      <a:pt x="1598" y="1368"/>
                    </a:cubicBezTo>
                    <a:cubicBezTo>
                      <a:pt x="1607" y="1368"/>
                      <a:pt x="1615" y="1376"/>
                      <a:pt x="1615" y="1389"/>
                    </a:cubicBezTo>
                    <a:lnTo>
                      <a:pt x="1615" y="1476"/>
                    </a:lnTo>
                    <a:close/>
                    <a:moveTo>
                      <a:pt x="1615" y="1327"/>
                    </a:moveTo>
                    <a:cubicBezTo>
                      <a:pt x="1615" y="1339"/>
                      <a:pt x="1607" y="1347"/>
                      <a:pt x="1598" y="1347"/>
                    </a:cubicBezTo>
                    <a:cubicBezTo>
                      <a:pt x="1251" y="1347"/>
                      <a:pt x="1251" y="1347"/>
                      <a:pt x="1251" y="1347"/>
                    </a:cubicBezTo>
                    <a:cubicBezTo>
                      <a:pt x="1239" y="1347"/>
                      <a:pt x="1230" y="1339"/>
                      <a:pt x="1230" y="1327"/>
                    </a:cubicBezTo>
                    <a:cubicBezTo>
                      <a:pt x="1230" y="1239"/>
                      <a:pt x="1230" y="1239"/>
                      <a:pt x="1230" y="1239"/>
                    </a:cubicBezTo>
                    <a:cubicBezTo>
                      <a:pt x="1230" y="1227"/>
                      <a:pt x="1239" y="1218"/>
                      <a:pt x="1251" y="1218"/>
                    </a:cubicBezTo>
                    <a:cubicBezTo>
                      <a:pt x="1598" y="1218"/>
                      <a:pt x="1598" y="1218"/>
                      <a:pt x="1598" y="1218"/>
                    </a:cubicBezTo>
                    <a:cubicBezTo>
                      <a:pt x="1607" y="1218"/>
                      <a:pt x="1615" y="1227"/>
                      <a:pt x="1615" y="1239"/>
                    </a:cubicBezTo>
                    <a:lnTo>
                      <a:pt x="1615" y="1327"/>
                    </a:lnTo>
                    <a:close/>
                    <a:moveTo>
                      <a:pt x="1615" y="1181"/>
                    </a:moveTo>
                    <a:cubicBezTo>
                      <a:pt x="1615" y="1193"/>
                      <a:pt x="1607" y="1202"/>
                      <a:pt x="1598" y="1202"/>
                    </a:cubicBezTo>
                    <a:cubicBezTo>
                      <a:pt x="1251" y="1202"/>
                      <a:pt x="1251" y="1202"/>
                      <a:pt x="1251" y="1202"/>
                    </a:cubicBezTo>
                    <a:cubicBezTo>
                      <a:pt x="1239" y="1202"/>
                      <a:pt x="1230" y="1193"/>
                      <a:pt x="1230" y="1181"/>
                    </a:cubicBezTo>
                    <a:cubicBezTo>
                      <a:pt x="1230" y="1094"/>
                      <a:pt x="1230" y="1094"/>
                      <a:pt x="1230" y="1094"/>
                    </a:cubicBezTo>
                    <a:cubicBezTo>
                      <a:pt x="1230" y="1081"/>
                      <a:pt x="1239" y="1073"/>
                      <a:pt x="1251" y="1073"/>
                    </a:cubicBezTo>
                    <a:cubicBezTo>
                      <a:pt x="1598" y="1073"/>
                      <a:pt x="1598" y="1073"/>
                      <a:pt x="1598" y="1073"/>
                    </a:cubicBezTo>
                    <a:cubicBezTo>
                      <a:pt x="1607" y="1073"/>
                      <a:pt x="1615" y="1081"/>
                      <a:pt x="1615" y="1094"/>
                    </a:cubicBezTo>
                    <a:lnTo>
                      <a:pt x="1615" y="1181"/>
                    </a:lnTo>
                    <a:close/>
                    <a:moveTo>
                      <a:pt x="1615" y="1035"/>
                    </a:moveTo>
                    <a:cubicBezTo>
                      <a:pt x="1615" y="1047"/>
                      <a:pt x="1607" y="1056"/>
                      <a:pt x="1598" y="1056"/>
                    </a:cubicBezTo>
                    <a:cubicBezTo>
                      <a:pt x="1251" y="1056"/>
                      <a:pt x="1251" y="1056"/>
                      <a:pt x="1251" y="1056"/>
                    </a:cubicBezTo>
                    <a:cubicBezTo>
                      <a:pt x="1239" y="1056"/>
                      <a:pt x="1230" y="1047"/>
                      <a:pt x="1230" y="1035"/>
                    </a:cubicBezTo>
                    <a:cubicBezTo>
                      <a:pt x="1230" y="948"/>
                      <a:pt x="1230" y="948"/>
                      <a:pt x="1230" y="948"/>
                    </a:cubicBezTo>
                    <a:cubicBezTo>
                      <a:pt x="1230" y="935"/>
                      <a:pt x="1239" y="927"/>
                      <a:pt x="1251" y="927"/>
                    </a:cubicBezTo>
                    <a:cubicBezTo>
                      <a:pt x="1598" y="927"/>
                      <a:pt x="1598" y="927"/>
                      <a:pt x="1598" y="927"/>
                    </a:cubicBezTo>
                    <a:cubicBezTo>
                      <a:pt x="1607" y="927"/>
                      <a:pt x="1615" y="935"/>
                      <a:pt x="1615" y="948"/>
                    </a:cubicBezTo>
                    <a:lnTo>
                      <a:pt x="1615" y="1035"/>
                    </a:lnTo>
                    <a:close/>
                    <a:moveTo>
                      <a:pt x="1615" y="889"/>
                    </a:moveTo>
                    <a:cubicBezTo>
                      <a:pt x="1615" y="901"/>
                      <a:pt x="1607" y="910"/>
                      <a:pt x="1598" y="910"/>
                    </a:cubicBezTo>
                    <a:cubicBezTo>
                      <a:pt x="1251" y="910"/>
                      <a:pt x="1251" y="910"/>
                      <a:pt x="1251" y="910"/>
                    </a:cubicBezTo>
                    <a:cubicBezTo>
                      <a:pt x="1239" y="910"/>
                      <a:pt x="1230" y="901"/>
                      <a:pt x="1230" y="889"/>
                    </a:cubicBezTo>
                    <a:cubicBezTo>
                      <a:pt x="1230" y="802"/>
                      <a:pt x="1230" y="802"/>
                      <a:pt x="1230" y="802"/>
                    </a:cubicBezTo>
                    <a:cubicBezTo>
                      <a:pt x="1230" y="789"/>
                      <a:pt x="1239" y="781"/>
                      <a:pt x="1251" y="781"/>
                    </a:cubicBezTo>
                    <a:cubicBezTo>
                      <a:pt x="1598" y="781"/>
                      <a:pt x="1598" y="781"/>
                      <a:pt x="1598" y="781"/>
                    </a:cubicBezTo>
                    <a:cubicBezTo>
                      <a:pt x="1607" y="781"/>
                      <a:pt x="1615" y="789"/>
                      <a:pt x="1615" y="802"/>
                    </a:cubicBezTo>
                    <a:lnTo>
                      <a:pt x="1615" y="889"/>
                    </a:lnTo>
                    <a:close/>
                    <a:moveTo>
                      <a:pt x="1615" y="743"/>
                    </a:moveTo>
                    <a:cubicBezTo>
                      <a:pt x="1615" y="755"/>
                      <a:pt x="1607" y="764"/>
                      <a:pt x="1598" y="764"/>
                    </a:cubicBezTo>
                    <a:cubicBezTo>
                      <a:pt x="1251" y="764"/>
                      <a:pt x="1251" y="764"/>
                      <a:pt x="1251" y="764"/>
                    </a:cubicBezTo>
                    <a:cubicBezTo>
                      <a:pt x="1239" y="764"/>
                      <a:pt x="1230" y="755"/>
                      <a:pt x="1230" y="743"/>
                    </a:cubicBezTo>
                    <a:cubicBezTo>
                      <a:pt x="1230" y="656"/>
                      <a:pt x="1230" y="656"/>
                      <a:pt x="1230" y="656"/>
                    </a:cubicBezTo>
                    <a:cubicBezTo>
                      <a:pt x="1230" y="643"/>
                      <a:pt x="1239" y="635"/>
                      <a:pt x="1251" y="635"/>
                    </a:cubicBezTo>
                    <a:cubicBezTo>
                      <a:pt x="1598" y="635"/>
                      <a:pt x="1598" y="635"/>
                      <a:pt x="1598" y="635"/>
                    </a:cubicBezTo>
                    <a:cubicBezTo>
                      <a:pt x="1607" y="635"/>
                      <a:pt x="1615" y="643"/>
                      <a:pt x="1615" y="656"/>
                    </a:cubicBezTo>
                    <a:lnTo>
                      <a:pt x="1615" y="743"/>
                    </a:lnTo>
                    <a:close/>
                    <a:moveTo>
                      <a:pt x="1791" y="1543"/>
                    </a:moveTo>
                    <a:cubicBezTo>
                      <a:pt x="1791" y="1634"/>
                      <a:pt x="1791" y="1634"/>
                      <a:pt x="1791" y="1634"/>
                    </a:cubicBezTo>
                    <a:cubicBezTo>
                      <a:pt x="1791" y="1634"/>
                      <a:pt x="1791" y="1634"/>
                      <a:pt x="1795" y="1634"/>
                    </a:cubicBezTo>
                    <a:cubicBezTo>
                      <a:pt x="2142" y="1634"/>
                      <a:pt x="2142" y="1634"/>
                      <a:pt x="2142" y="1634"/>
                    </a:cubicBezTo>
                    <a:cubicBezTo>
                      <a:pt x="2142" y="1543"/>
                      <a:pt x="2142" y="1543"/>
                      <a:pt x="2142" y="1543"/>
                    </a:cubicBezTo>
                    <a:cubicBezTo>
                      <a:pt x="2142" y="1539"/>
                      <a:pt x="2142" y="1539"/>
                      <a:pt x="2142" y="1539"/>
                    </a:cubicBezTo>
                    <a:cubicBezTo>
                      <a:pt x="1795" y="1539"/>
                      <a:pt x="1795" y="1539"/>
                      <a:pt x="1795" y="1539"/>
                    </a:cubicBezTo>
                    <a:cubicBezTo>
                      <a:pt x="1791" y="1539"/>
                      <a:pt x="1791" y="1543"/>
                      <a:pt x="1791" y="1543"/>
                    </a:cubicBezTo>
                    <a:close/>
                    <a:moveTo>
                      <a:pt x="2108" y="1560"/>
                    </a:moveTo>
                    <a:cubicBezTo>
                      <a:pt x="2108" y="1551"/>
                      <a:pt x="2112" y="1547"/>
                      <a:pt x="2117" y="1547"/>
                    </a:cubicBezTo>
                    <a:cubicBezTo>
                      <a:pt x="2117" y="1547"/>
                      <a:pt x="2121" y="1551"/>
                      <a:pt x="2121" y="1560"/>
                    </a:cubicBezTo>
                    <a:cubicBezTo>
                      <a:pt x="2121" y="1618"/>
                      <a:pt x="2121" y="1618"/>
                      <a:pt x="2121" y="1618"/>
                    </a:cubicBezTo>
                    <a:cubicBezTo>
                      <a:pt x="2121" y="1622"/>
                      <a:pt x="2117" y="1626"/>
                      <a:pt x="2117" y="1626"/>
                    </a:cubicBezTo>
                    <a:cubicBezTo>
                      <a:pt x="2112" y="1626"/>
                      <a:pt x="2108" y="1622"/>
                      <a:pt x="2108" y="1618"/>
                    </a:cubicBezTo>
                    <a:cubicBezTo>
                      <a:pt x="2108" y="1560"/>
                      <a:pt x="2108" y="1560"/>
                      <a:pt x="2108" y="1560"/>
                    </a:cubicBezTo>
                    <a:close/>
                    <a:moveTo>
                      <a:pt x="2087" y="1560"/>
                    </a:moveTo>
                    <a:cubicBezTo>
                      <a:pt x="2087" y="1551"/>
                      <a:pt x="2087" y="1547"/>
                      <a:pt x="2091" y="1547"/>
                    </a:cubicBezTo>
                    <a:cubicBezTo>
                      <a:pt x="2095" y="1547"/>
                      <a:pt x="2100" y="1551"/>
                      <a:pt x="2100" y="1560"/>
                    </a:cubicBezTo>
                    <a:cubicBezTo>
                      <a:pt x="2100" y="1618"/>
                      <a:pt x="2100" y="1618"/>
                      <a:pt x="2100" y="1618"/>
                    </a:cubicBezTo>
                    <a:cubicBezTo>
                      <a:pt x="2100" y="1622"/>
                      <a:pt x="2095" y="1626"/>
                      <a:pt x="2091" y="1626"/>
                    </a:cubicBezTo>
                    <a:cubicBezTo>
                      <a:pt x="2087" y="1626"/>
                      <a:pt x="2087" y="1622"/>
                      <a:pt x="2087" y="1618"/>
                    </a:cubicBezTo>
                    <a:cubicBezTo>
                      <a:pt x="2087" y="1560"/>
                      <a:pt x="2087" y="1560"/>
                      <a:pt x="2087" y="1560"/>
                    </a:cubicBezTo>
                    <a:close/>
                    <a:moveTo>
                      <a:pt x="2066" y="1560"/>
                    </a:moveTo>
                    <a:cubicBezTo>
                      <a:pt x="2066" y="1551"/>
                      <a:pt x="2066" y="1547"/>
                      <a:pt x="2070" y="1547"/>
                    </a:cubicBezTo>
                    <a:cubicBezTo>
                      <a:pt x="2074" y="1547"/>
                      <a:pt x="2079" y="1551"/>
                      <a:pt x="2079" y="1560"/>
                    </a:cubicBezTo>
                    <a:cubicBezTo>
                      <a:pt x="2079" y="1618"/>
                      <a:pt x="2079" y="1618"/>
                      <a:pt x="2079" y="1618"/>
                    </a:cubicBezTo>
                    <a:cubicBezTo>
                      <a:pt x="2079" y="1622"/>
                      <a:pt x="2074" y="1626"/>
                      <a:pt x="2070" y="1626"/>
                    </a:cubicBezTo>
                    <a:cubicBezTo>
                      <a:pt x="2066" y="1626"/>
                      <a:pt x="2066" y="1622"/>
                      <a:pt x="2066" y="1618"/>
                    </a:cubicBezTo>
                    <a:cubicBezTo>
                      <a:pt x="2066" y="1560"/>
                      <a:pt x="2066" y="1560"/>
                      <a:pt x="2066" y="1560"/>
                    </a:cubicBezTo>
                    <a:close/>
                    <a:moveTo>
                      <a:pt x="1969" y="1580"/>
                    </a:moveTo>
                    <a:cubicBezTo>
                      <a:pt x="1973" y="1580"/>
                      <a:pt x="1973" y="1585"/>
                      <a:pt x="1973" y="1589"/>
                    </a:cubicBezTo>
                    <a:cubicBezTo>
                      <a:pt x="1973" y="1593"/>
                      <a:pt x="1973" y="1597"/>
                      <a:pt x="1969" y="1597"/>
                    </a:cubicBezTo>
                    <a:cubicBezTo>
                      <a:pt x="1964" y="1597"/>
                      <a:pt x="1960" y="1593"/>
                      <a:pt x="1960" y="1589"/>
                    </a:cubicBezTo>
                    <a:cubicBezTo>
                      <a:pt x="1960" y="1585"/>
                      <a:pt x="1964" y="1580"/>
                      <a:pt x="1969" y="1580"/>
                    </a:cubicBezTo>
                    <a:close/>
                    <a:moveTo>
                      <a:pt x="1931" y="1580"/>
                    </a:moveTo>
                    <a:cubicBezTo>
                      <a:pt x="1935" y="1580"/>
                      <a:pt x="1939" y="1585"/>
                      <a:pt x="1939" y="1589"/>
                    </a:cubicBezTo>
                    <a:cubicBezTo>
                      <a:pt x="1939" y="1593"/>
                      <a:pt x="1935" y="1597"/>
                      <a:pt x="1931" y="1597"/>
                    </a:cubicBezTo>
                    <a:cubicBezTo>
                      <a:pt x="1926" y="1597"/>
                      <a:pt x="1926" y="1593"/>
                      <a:pt x="1926" y="1589"/>
                    </a:cubicBezTo>
                    <a:cubicBezTo>
                      <a:pt x="1926" y="1585"/>
                      <a:pt x="1926" y="1580"/>
                      <a:pt x="1931" y="1580"/>
                    </a:cubicBezTo>
                    <a:close/>
                    <a:moveTo>
                      <a:pt x="1825" y="1560"/>
                    </a:moveTo>
                    <a:cubicBezTo>
                      <a:pt x="1825" y="1551"/>
                      <a:pt x="1829" y="1547"/>
                      <a:pt x="1833" y="1547"/>
                    </a:cubicBezTo>
                    <a:cubicBezTo>
                      <a:pt x="1833" y="1547"/>
                      <a:pt x="1838" y="1551"/>
                      <a:pt x="1838" y="1560"/>
                    </a:cubicBezTo>
                    <a:cubicBezTo>
                      <a:pt x="1838" y="1618"/>
                      <a:pt x="1838" y="1618"/>
                      <a:pt x="1838" y="1618"/>
                    </a:cubicBezTo>
                    <a:cubicBezTo>
                      <a:pt x="1838" y="1622"/>
                      <a:pt x="1833" y="1626"/>
                      <a:pt x="1833" y="1626"/>
                    </a:cubicBezTo>
                    <a:cubicBezTo>
                      <a:pt x="1829" y="1626"/>
                      <a:pt x="1825" y="1622"/>
                      <a:pt x="1825" y="1618"/>
                    </a:cubicBezTo>
                    <a:cubicBezTo>
                      <a:pt x="1825" y="1560"/>
                      <a:pt x="1825" y="1560"/>
                      <a:pt x="1825" y="1560"/>
                    </a:cubicBezTo>
                    <a:close/>
                    <a:moveTo>
                      <a:pt x="1804" y="1560"/>
                    </a:moveTo>
                    <a:cubicBezTo>
                      <a:pt x="1804" y="1551"/>
                      <a:pt x="1808" y="1547"/>
                      <a:pt x="1808" y="1547"/>
                    </a:cubicBezTo>
                    <a:cubicBezTo>
                      <a:pt x="1812" y="1547"/>
                      <a:pt x="1816" y="1551"/>
                      <a:pt x="1816" y="1560"/>
                    </a:cubicBezTo>
                    <a:cubicBezTo>
                      <a:pt x="1816" y="1618"/>
                      <a:pt x="1816" y="1618"/>
                      <a:pt x="1816" y="1618"/>
                    </a:cubicBezTo>
                    <a:cubicBezTo>
                      <a:pt x="1816" y="1622"/>
                      <a:pt x="1812" y="1626"/>
                      <a:pt x="1808" y="1626"/>
                    </a:cubicBezTo>
                    <a:cubicBezTo>
                      <a:pt x="1808" y="1626"/>
                      <a:pt x="1804" y="1622"/>
                      <a:pt x="1804" y="1618"/>
                    </a:cubicBezTo>
                    <a:cubicBezTo>
                      <a:pt x="1804" y="1560"/>
                      <a:pt x="1804" y="1560"/>
                      <a:pt x="1804" y="1560"/>
                    </a:cubicBezTo>
                    <a:close/>
                    <a:moveTo>
                      <a:pt x="168" y="800"/>
                    </a:moveTo>
                    <a:cubicBezTo>
                      <a:pt x="159" y="804"/>
                      <a:pt x="159" y="804"/>
                      <a:pt x="159" y="804"/>
                    </a:cubicBezTo>
                    <a:cubicBezTo>
                      <a:pt x="160" y="814"/>
                      <a:pt x="162" y="823"/>
                      <a:pt x="163" y="833"/>
                    </a:cubicBezTo>
                    <a:cubicBezTo>
                      <a:pt x="173" y="806"/>
                      <a:pt x="173" y="806"/>
                      <a:pt x="173" y="806"/>
                    </a:cubicBezTo>
                    <a:cubicBezTo>
                      <a:pt x="172" y="805"/>
                      <a:pt x="171" y="804"/>
                      <a:pt x="171" y="803"/>
                    </a:cubicBezTo>
                    <a:cubicBezTo>
                      <a:pt x="170" y="802"/>
                      <a:pt x="169" y="801"/>
                      <a:pt x="168" y="8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06337" y="781210"/>
              <a:ext cx="453813" cy="301992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77855" y="968718"/>
              <a:ext cx="377123" cy="25141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61067" y="652624"/>
              <a:ext cx="420231" cy="30380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86550" y="755602"/>
              <a:ext cx="508729" cy="282627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74463" y="1359985"/>
              <a:ext cx="309607" cy="309607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153705" y="1392366"/>
              <a:ext cx="482778" cy="321852"/>
            </a:xfrm>
            <a:prstGeom prst="rect">
              <a:avLst/>
            </a:prstGeom>
          </p:spPr>
        </p:pic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9326" y="1978794"/>
            <a:ext cx="1955375" cy="649052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206562" y="3240226"/>
            <a:ext cx="1803057" cy="1073667"/>
            <a:chOff x="9239318" y="2931697"/>
            <a:chExt cx="2120577" cy="1344355"/>
          </a:xfrm>
        </p:grpSpPr>
        <p:pic>
          <p:nvPicPr>
            <p:cNvPr id="41" name="Picture 2" descr="https://d164vpkda9uyv1.cloudfront.net/web_upload/professional/products/slider/CM313B_2.png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8517" y="2931697"/>
              <a:ext cx="671098" cy="50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80" t="10812" r="15699" b="18040"/>
            <a:stretch/>
          </p:blipFill>
          <p:spPr>
            <a:xfrm>
              <a:off x="9239318" y="3657424"/>
              <a:ext cx="655731" cy="410236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687932" y="2999974"/>
              <a:ext cx="671963" cy="534124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104321" y="3922841"/>
              <a:ext cx="956254" cy="353211"/>
            </a:xfrm>
            <a:prstGeom prst="rect">
              <a:avLst/>
            </a:prstGeom>
          </p:spPr>
        </p:pic>
      </p:grpSp>
      <p:sp>
        <p:nvSpPr>
          <p:cNvPr id="51" name="Rounded Rectangle 50"/>
          <p:cNvSpPr/>
          <p:nvPr/>
        </p:nvSpPr>
        <p:spPr>
          <a:xfrm>
            <a:off x="471949" y="5746732"/>
            <a:ext cx="11219308" cy="590590"/>
          </a:xfrm>
          <a:prstGeom prst="round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uCPE/SD-WAN p</a:t>
            </a:r>
            <a:r>
              <a:rPr lang="en-US" sz="2400" dirty="0" smtClean="0">
                <a:solidFill>
                  <a:schemeClr val="bg1"/>
                </a:solidFill>
              </a:rPr>
              <a:t>lay a key</a:t>
            </a:r>
            <a:r>
              <a:rPr lang="en-US" altLang="zh-CN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role as Cloud Edge Platform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2" name="Left-Right Arrow 51"/>
          <p:cNvSpPr/>
          <p:nvPr/>
        </p:nvSpPr>
        <p:spPr>
          <a:xfrm>
            <a:off x="471948" y="4738823"/>
            <a:ext cx="11096323" cy="795724"/>
          </a:xfrm>
          <a:prstGeom prst="leftRightArrow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0071C5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09339" y="4998353"/>
            <a:ext cx="914400" cy="276664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Edge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99656" y="4985638"/>
            <a:ext cx="914400" cy="276664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Enterprise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186211" y="5004029"/>
            <a:ext cx="914400" cy="276664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930256" y="5008821"/>
            <a:ext cx="914400" cy="276664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Cloud</a:t>
            </a:r>
          </a:p>
        </p:txBody>
      </p:sp>
    </p:spTree>
    <p:extLst>
      <p:ext uri="{BB962C8B-B14F-4D97-AF65-F5344CB8AC3E}">
        <p14:creationId xmlns:p14="http://schemas.microsoft.com/office/powerpoint/2010/main" val="106226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/>
          <p:cNvSpPr txBox="1">
            <a:spLocks/>
          </p:cNvSpPr>
          <p:nvPr/>
        </p:nvSpPr>
        <p:spPr>
          <a:xfrm>
            <a:off x="177035" y="49723"/>
            <a:ext cx="9919447" cy="525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1" dirty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uCPE/SD-WAN Open Framework &amp; Reference </a:t>
            </a:r>
            <a:r>
              <a:rPr lang="en-US" sz="3200" b="1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Solution</a:t>
            </a:r>
            <a:endParaRPr lang="en-US" sz="3200" b="1" dirty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035" y="641774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</a:rPr>
              <a:t>*Other names and brands may be claimed as the property of </a:t>
            </a:r>
            <a:r>
              <a:rPr lang="en-US" sz="1200" i="1" dirty="0" smtClean="0">
                <a:solidFill>
                  <a:srgbClr val="000000"/>
                </a:solidFill>
              </a:rPr>
              <a:t>others</a:t>
            </a:r>
            <a:r>
              <a:rPr lang="en-US" sz="1200" i="1" dirty="0">
                <a:solidFill>
                  <a:srgbClr val="000000"/>
                </a:solidFill>
              </a:rPr>
              <a:t>.</a:t>
            </a:r>
            <a:endParaRPr lang="en-US" sz="1200" i="1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163136" y="6260390"/>
            <a:ext cx="2844800" cy="365125"/>
          </a:xfrm>
          <a:prstGeom prst="rect">
            <a:avLst/>
          </a:prstGeom>
        </p:spPr>
        <p:txBody>
          <a:bodyPr/>
          <a:lstStyle/>
          <a:p>
            <a:fld id="{EE2556C5-CE8C-6547-B838-EA80C61A4AF7}" type="slidenum">
              <a:rPr lang="en-US" smtClean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pPr/>
              <a:t>6</a:t>
            </a:fld>
            <a:endParaRPr lang="en-US" dirty="0">
              <a:solidFill>
                <a:prstClr val="white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2540" y="2313785"/>
            <a:ext cx="5561397" cy="1941712"/>
          </a:xfrm>
          <a:prstGeom prst="rect">
            <a:avLst/>
          </a:prstGeom>
          <a:solidFill>
            <a:sysClr val="windowText" lastClr="000000"/>
          </a:solidFill>
          <a:ln w="19050" cap="flat" cmpd="sng" algn="ctr">
            <a:solidFill>
              <a:srgbClr val="B7D108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algn="ctr" defTabSz="342874">
              <a:spcBef>
                <a:spcPct val="0"/>
              </a:spcBef>
              <a:defRPr/>
            </a:pPr>
            <a:endParaRPr lang="en-US" kern="0">
              <a:solidFill>
                <a:srgbClr val="000000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9439" y="2661607"/>
            <a:ext cx="5185455" cy="1441363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t"/>
          <a:lstStyle/>
          <a:p>
            <a:pPr algn="ctr" defTabSz="342874">
              <a:spcBef>
                <a:spcPct val="0"/>
              </a:spcBef>
              <a:defRPr/>
            </a:pPr>
            <a:endParaRPr lang="en-US" sz="2133" b="1" kern="0" dirty="0">
              <a:solidFill>
                <a:prstClr val="white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2540" y="4365501"/>
            <a:ext cx="5561397" cy="1628565"/>
          </a:xfrm>
          <a:prstGeom prst="rect">
            <a:avLst/>
          </a:prstGeom>
          <a:solidFill>
            <a:srgbClr val="003C71"/>
          </a:solidFill>
          <a:ln w="19050" cap="flat" cmpd="sng" algn="ctr">
            <a:solidFill>
              <a:srgbClr val="0070C0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algn="ctr" defTabSz="342874">
              <a:spcBef>
                <a:spcPct val="0"/>
              </a:spcBef>
              <a:defRPr/>
            </a:pPr>
            <a:endParaRPr lang="en-US" kern="0" baseline="30000" dirty="0">
              <a:solidFill>
                <a:srgbClr val="000000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11" name="Up-Down Arrow 10"/>
          <p:cNvSpPr/>
          <p:nvPr/>
        </p:nvSpPr>
        <p:spPr>
          <a:xfrm>
            <a:off x="10920096" y="3272353"/>
            <a:ext cx="484632" cy="1659471"/>
          </a:xfrm>
          <a:prstGeom prst="upDownArrow">
            <a:avLst/>
          </a:prstGeom>
          <a:solidFill>
            <a:srgbClr val="0071C5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332">
              <a:defRPr/>
            </a:pPr>
            <a:endParaRPr lang="en-US" kern="0">
              <a:solidFill>
                <a:prstClr val="white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53361" y="5086898"/>
            <a:ext cx="4830528" cy="333349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>
              <a:spcBef>
                <a:spcPct val="0"/>
              </a:spcBef>
            </a:pPr>
            <a:r>
              <a:rPr lang="en-US" sz="1600" dirty="0">
                <a:solidFill>
                  <a:srgbClr val="FFFFFF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Intel ATOM Based uCPE</a:t>
            </a:r>
            <a:endParaRPr lang="en-US" sz="1600" baseline="30000" dirty="0">
              <a:solidFill>
                <a:srgbClr val="FFFFFF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89" y="5449444"/>
            <a:ext cx="5485849" cy="54462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144241" y="5531254"/>
            <a:ext cx="2069121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609570"/>
            <a:r>
              <a:rPr lang="en-US" sz="1400" b="1" dirty="0">
                <a:solidFill>
                  <a:srgbClr val="003C71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uCPE (IO) Interfaces</a:t>
            </a:r>
            <a:endParaRPr lang="en-US" sz="1333" b="1" dirty="0">
              <a:solidFill>
                <a:srgbClr val="003C71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97979" y="1540687"/>
            <a:ext cx="5265912" cy="1045747"/>
          </a:xfrm>
          <a:prstGeom prst="rect">
            <a:avLst/>
          </a:prstGeom>
          <a:solidFill>
            <a:sysClr val="windowText" lastClr="000000"/>
          </a:solidFill>
          <a:ln w="19050" cap="flat" cmpd="sng" algn="ctr">
            <a:solidFill>
              <a:srgbClr val="B7D108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algn="ctr" defTabSz="342874">
              <a:spcBef>
                <a:spcPct val="0"/>
              </a:spcBef>
              <a:defRPr/>
            </a:pPr>
            <a:endParaRPr lang="en-US" kern="0">
              <a:solidFill>
                <a:srgbClr val="000000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63912" y="1750484"/>
            <a:ext cx="829003" cy="695647"/>
          </a:xfrm>
          <a:prstGeom prst="rect">
            <a:avLst/>
          </a:prstGeom>
          <a:solidFill>
            <a:srgbClr val="666699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342874">
              <a:spcBef>
                <a:spcPct val="0"/>
              </a:spcBef>
              <a:defRPr/>
            </a:pPr>
            <a:r>
              <a:rPr lang="en-US" sz="1067" b="1" kern="0" dirty="0">
                <a:solidFill>
                  <a:schemeClr val="accent4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Leaf DPI</a:t>
            </a:r>
          </a:p>
          <a:p>
            <a:pPr algn="ctr" defTabSz="342874">
              <a:spcBef>
                <a:spcPct val="0"/>
              </a:spcBef>
              <a:defRPr/>
            </a:pPr>
            <a:r>
              <a:rPr lang="en-US" altLang="zh-CN" sz="1067" b="1" kern="0" dirty="0">
                <a:solidFill>
                  <a:schemeClr val="accent4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VM1</a:t>
            </a:r>
            <a:endParaRPr lang="en-US" sz="1067" b="1" kern="0" dirty="0">
              <a:solidFill>
                <a:schemeClr val="accent4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35274" y="1746257"/>
            <a:ext cx="841353" cy="695647"/>
          </a:xfrm>
          <a:prstGeom prst="rect">
            <a:avLst/>
          </a:prstGeom>
          <a:solidFill>
            <a:srgbClr val="003C71">
              <a:lumMod val="60000"/>
              <a:lumOff val="40000"/>
            </a:srgbClr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342874">
              <a:spcBef>
                <a:spcPct val="0"/>
              </a:spcBef>
              <a:defRPr/>
            </a:pPr>
            <a:r>
              <a:rPr lang="en-US" sz="1067" b="1" kern="0" dirty="0">
                <a:solidFill>
                  <a:srgbClr val="FFFFFF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Firewall</a:t>
            </a:r>
          </a:p>
          <a:p>
            <a:pPr algn="ctr" defTabSz="342874">
              <a:spcBef>
                <a:spcPct val="0"/>
              </a:spcBef>
              <a:defRPr/>
            </a:pPr>
            <a:r>
              <a:rPr lang="en-US" sz="1067" b="1" kern="0" dirty="0">
                <a:solidFill>
                  <a:srgbClr val="FFC00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VM2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97288" y="1746257"/>
            <a:ext cx="841353" cy="695647"/>
          </a:xfrm>
          <a:prstGeom prst="rect">
            <a:avLst/>
          </a:prstGeom>
          <a:solidFill>
            <a:srgbClr val="003C71">
              <a:lumMod val="60000"/>
              <a:lumOff val="40000"/>
            </a:srgbClr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342874">
              <a:spcBef>
                <a:spcPct val="0"/>
              </a:spcBef>
              <a:defRPr/>
            </a:pPr>
            <a:r>
              <a:rPr lang="en-US" sz="1067" b="1" kern="0" dirty="0" smtClean="0">
                <a:solidFill>
                  <a:srgbClr val="FFFFFF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VPN</a:t>
            </a:r>
            <a:endParaRPr lang="en-US" sz="1067" b="1" kern="0" dirty="0">
              <a:solidFill>
                <a:srgbClr val="FFFFFF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algn="ctr" defTabSz="342874">
              <a:spcBef>
                <a:spcPct val="0"/>
              </a:spcBef>
              <a:defRPr/>
            </a:pPr>
            <a:r>
              <a:rPr lang="en-US" sz="1067" b="1" kern="0" dirty="0">
                <a:solidFill>
                  <a:srgbClr val="FFC00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VM3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53624" y="1746257"/>
            <a:ext cx="841353" cy="695647"/>
          </a:xfrm>
          <a:prstGeom prst="rect">
            <a:avLst/>
          </a:prstGeom>
          <a:solidFill>
            <a:srgbClr val="003C71">
              <a:lumMod val="60000"/>
              <a:lumOff val="40000"/>
            </a:srgbClr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342874">
              <a:spcBef>
                <a:spcPct val="0"/>
              </a:spcBef>
              <a:defRPr/>
            </a:pPr>
            <a:r>
              <a:rPr lang="en-US" sz="1067" b="1" kern="0" dirty="0">
                <a:solidFill>
                  <a:srgbClr val="FFFFFF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Other VNFs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4746813" y="2094078"/>
            <a:ext cx="713455" cy="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642977" y="4778366"/>
            <a:ext cx="4840912" cy="25734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algn="ctr" defTabSz="342874">
              <a:spcBef>
                <a:spcPct val="0"/>
              </a:spcBef>
              <a:defRPr/>
            </a:pPr>
            <a:r>
              <a:rPr lang="en-US" sz="1467" b="1" kern="0" dirty="0">
                <a:solidFill>
                  <a:srgbClr val="FFFFFF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BIOS/Firmware/Driver</a:t>
            </a:r>
            <a:endParaRPr lang="en-US" sz="1067" b="1" kern="0" dirty="0">
              <a:solidFill>
                <a:srgbClr val="FFFFFF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02568" y="4400831"/>
            <a:ext cx="3423301" cy="348343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algn="ctr" defTabSz="609570"/>
            <a:r>
              <a:rPr lang="en-US" sz="1600" b="1" dirty="0">
                <a:solidFill>
                  <a:srgbClr val="FF4E0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uCPE </a:t>
            </a:r>
            <a:r>
              <a:rPr lang="en-US" sz="1600" b="1" dirty="0" smtClean="0">
                <a:solidFill>
                  <a:srgbClr val="FF4E0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White-Box Reference Design </a:t>
            </a:r>
            <a:endParaRPr lang="en-US" sz="1600" b="1" dirty="0">
              <a:solidFill>
                <a:srgbClr val="FF4E00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89222" y="3213412"/>
            <a:ext cx="4189281" cy="490657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algn="ctr" defTabSz="342874">
              <a:spcBef>
                <a:spcPct val="0"/>
              </a:spcBef>
              <a:defRPr/>
            </a:pPr>
            <a:r>
              <a:rPr lang="en-US" altLang="zh-CN" sz="1600" b="1" kern="0" dirty="0">
                <a:solidFill>
                  <a:srgbClr val="FFFFFF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Open Source Network </a:t>
            </a:r>
            <a:r>
              <a:rPr lang="en-US" altLang="zh-CN" sz="1600" b="1" kern="0" dirty="0" smtClean="0">
                <a:solidFill>
                  <a:srgbClr val="FFFFFF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Fabric</a:t>
            </a:r>
            <a:endParaRPr lang="en-US" altLang="zh-CN" sz="1600" b="1" kern="0" dirty="0">
              <a:solidFill>
                <a:srgbClr val="FFFFFF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algn="ctr" defTabSz="342874">
              <a:spcBef>
                <a:spcPct val="0"/>
              </a:spcBef>
              <a:defRPr/>
            </a:pPr>
            <a:r>
              <a:rPr lang="en-US" altLang="zh-CN" sz="1600" b="1" kern="0" dirty="0">
                <a:solidFill>
                  <a:srgbClr val="FFFFFF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DPDK + </a:t>
            </a:r>
            <a:r>
              <a:rPr lang="en-US" altLang="zh-CN" sz="1600" b="1" kern="0" dirty="0" smtClean="0">
                <a:solidFill>
                  <a:srgbClr val="FFFFFF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VPP (19.01)</a:t>
            </a:r>
            <a:endParaRPr lang="en-US" b="1" kern="0" dirty="0">
              <a:solidFill>
                <a:srgbClr val="FFFFFF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89222" y="3790062"/>
            <a:ext cx="4189281" cy="258923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algn="ctr" defTabSz="342874">
              <a:spcBef>
                <a:spcPct val="0"/>
              </a:spcBef>
              <a:defRPr/>
            </a:pPr>
            <a:r>
              <a:rPr lang="en-US" sz="1600" b="1" kern="0" dirty="0" smtClean="0">
                <a:solidFill>
                  <a:srgbClr val="FFFFFF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CentOS 7.5 and KVM</a:t>
            </a:r>
            <a:endParaRPr lang="en-US" b="1" kern="0" dirty="0">
              <a:solidFill>
                <a:srgbClr val="FFFFFF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7026249" y="5349046"/>
            <a:ext cx="3955721" cy="13624"/>
          </a:xfrm>
          <a:prstGeom prst="line">
            <a:avLst/>
          </a:prstGeom>
          <a:noFill/>
          <a:ln w="28575" cap="rnd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</p:cxnSp>
      <p:grpSp>
        <p:nvGrpSpPr>
          <p:cNvPr id="27" name="Group 26"/>
          <p:cNvGrpSpPr/>
          <p:nvPr/>
        </p:nvGrpSpPr>
        <p:grpSpPr>
          <a:xfrm>
            <a:off x="10258153" y="2379389"/>
            <a:ext cx="1696435" cy="884911"/>
            <a:chOff x="1691296" y="1280235"/>
            <a:chExt cx="1138416" cy="711970"/>
          </a:xfrm>
        </p:grpSpPr>
        <p:sp>
          <p:nvSpPr>
            <p:cNvPr id="28" name="Freeform 27"/>
            <p:cNvSpPr/>
            <p:nvPr/>
          </p:nvSpPr>
          <p:spPr>
            <a:xfrm>
              <a:off x="1716152" y="1295148"/>
              <a:ext cx="1113560" cy="697057"/>
            </a:xfrm>
            <a:custGeom>
              <a:avLst/>
              <a:gdLst/>
              <a:ahLst/>
              <a:cxnLst/>
              <a:rect l="0" t="0" r="0" b="0"/>
              <a:pathLst>
                <a:path w="1113560" h="697057">
                  <a:moveTo>
                    <a:pt x="307612" y="104435"/>
                  </a:moveTo>
                  <a:cubicBezTo>
                    <a:pt x="307612" y="104435"/>
                    <a:pt x="403081" y="-32828"/>
                    <a:pt x="636729" y="6941"/>
                  </a:cubicBezTo>
                  <a:cubicBezTo>
                    <a:pt x="803267" y="46710"/>
                    <a:pt x="813208" y="118793"/>
                    <a:pt x="813208" y="118793"/>
                  </a:cubicBezTo>
                  <a:cubicBezTo>
                    <a:pt x="813208" y="118793"/>
                    <a:pt x="914174" y="60524"/>
                    <a:pt x="1016758" y="151375"/>
                  </a:cubicBezTo>
                  <a:cubicBezTo>
                    <a:pt x="1078904" y="232865"/>
                    <a:pt x="1029458" y="282842"/>
                    <a:pt x="1029458" y="282844"/>
                  </a:cubicBezTo>
                  <a:cubicBezTo>
                    <a:pt x="1029458" y="282842"/>
                    <a:pt x="1102357" y="310187"/>
                    <a:pt x="1113560" y="389724"/>
                  </a:cubicBezTo>
                  <a:cubicBezTo>
                    <a:pt x="1113560" y="489151"/>
                    <a:pt x="1082901" y="505307"/>
                    <a:pt x="1003360" y="530159"/>
                  </a:cubicBezTo>
                  <a:cubicBezTo>
                    <a:pt x="1004598" y="556260"/>
                    <a:pt x="1004598" y="586088"/>
                    <a:pt x="939976" y="640770"/>
                  </a:cubicBezTo>
                  <a:cubicBezTo>
                    <a:pt x="875345" y="692968"/>
                    <a:pt x="691412" y="625856"/>
                    <a:pt x="698869" y="608458"/>
                  </a:cubicBezTo>
                  <a:cubicBezTo>
                    <a:pt x="711298" y="576145"/>
                    <a:pt x="778407" y="610943"/>
                    <a:pt x="626787" y="690482"/>
                  </a:cubicBezTo>
                  <a:cubicBezTo>
                    <a:pt x="462735" y="722800"/>
                    <a:pt x="352963" y="621290"/>
                    <a:pt x="323542" y="603486"/>
                  </a:cubicBezTo>
                  <a:cubicBezTo>
                    <a:pt x="300766" y="581521"/>
                    <a:pt x="318568" y="673081"/>
                    <a:pt x="171917" y="620884"/>
                  </a:cubicBezTo>
                  <a:cubicBezTo>
                    <a:pt x="74873" y="575461"/>
                    <a:pt x="104806" y="510415"/>
                    <a:pt x="104806" y="510415"/>
                  </a:cubicBezTo>
                  <a:cubicBezTo>
                    <a:pt x="104806" y="510415"/>
                    <a:pt x="5792" y="421280"/>
                    <a:pt x="0" y="330070"/>
                  </a:cubicBezTo>
                  <a:cubicBezTo>
                    <a:pt x="40591" y="229888"/>
                    <a:pt x="104820" y="260458"/>
                    <a:pt x="104820" y="260459"/>
                  </a:cubicBezTo>
                  <a:cubicBezTo>
                    <a:pt x="104820" y="260458"/>
                    <a:pt x="35888" y="141343"/>
                    <a:pt x="138479" y="101595"/>
                  </a:cubicBezTo>
                  <a:cubicBezTo>
                    <a:pt x="241068" y="61850"/>
                    <a:pt x="307612" y="104435"/>
                    <a:pt x="307612" y="104435"/>
                  </a:cubicBezTo>
                  <a:close/>
                </a:path>
              </a:pathLst>
            </a:custGeom>
            <a:solidFill>
              <a:srgbClr val="A59D82"/>
            </a:solidFill>
            <a:ln w="8580" cap="flat">
              <a:noFill/>
              <a:miter lim="800000"/>
            </a:ln>
          </p:spPr>
        </p:sp>
        <p:sp>
          <p:nvSpPr>
            <p:cNvPr id="29" name="Freeform 28"/>
            <p:cNvSpPr/>
            <p:nvPr/>
          </p:nvSpPr>
          <p:spPr>
            <a:xfrm>
              <a:off x="1691296" y="1280235"/>
              <a:ext cx="1113560" cy="697057"/>
            </a:xfrm>
            <a:custGeom>
              <a:avLst/>
              <a:gdLst/>
              <a:ahLst/>
              <a:cxnLst/>
              <a:rect l="0" t="0" r="0" b="0"/>
              <a:pathLst>
                <a:path w="1113560" h="697057">
                  <a:moveTo>
                    <a:pt x="307612" y="104435"/>
                  </a:moveTo>
                  <a:cubicBezTo>
                    <a:pt x="307612" y="104435"/>
                    <a:pt x="403081" y="-32828"/>
                    <a:pt x="636729" y="6941"/>
                  </a:cubicBezTo>
                  <a:cubicBezTo>
                    <a:pt x="803267" y="46710"/>
                    <a:pt x="813208" y="118793"/>
                    <a:pt x="813208" y="118793"/>
                  </a:cubicBezTo>
                  <a:cubicBezTo>
                    <a:pt x="813208" y="118793"/>
                    <a:pt x="906984" y="53334"/>
                    <a:pt x="1009569" y="144184"/>
                  </a:cubicBezTo>
                  <a:cubicBezTo>
                    <a:pt x="1071714" y="225675"/>
                    <a:pt x="1061766" y="277871"/>
                    <a:pt x="1061766" y="277873"/>
                  </a:cubicBezTo>
                  <a:cubicBezTo>
                    <a:pt x="1061766" y="277871"/>
                    <a:pt x="1102357" y="310187"/>
                    <a:pt x="1113560" y="389724"/>
                  </a:cubicBezTo>
                  <a:cubicBezTo>
                    <a:pt x="1113560" y="489151"/>
                    <a:pt x="1082901" y="505307"/>
                    <a:pt x="1003360" y="530159"/>
                  </a:cubicBezTo>
                  <a:cubicBezTo>
                    <a:pt x="1004598" y="556260"/>
                    <a:pt x="1004598" y="586088"/>
                    <a:pt x="939976" y="640770"/>
                  </a:cubicBezTo>
                  <a:cubicBezTo>
                    <a:pt x="875345" y="692968"/>
                    <a:pt x="691412" y="625856"/>
                    <a:pt x="698869" y="608458"/>
                  </a:cubicBezTo>
                  <a:cubicBezTo>
                    <a:pt x="711298" y="576145"/>
                    <a:pt x="778407" y="610943"/>
                    <a:pt x="626787" y="690482"/>
                  </a:cubicBezTo>
                  <a:cubicBezTo>
                    <a:pt x="462735" y="722800"/>
                    <a:pt x="352963" y="621290"/>
                    <a:pt x="323542" y="603486"/>
                  </a:cubicBezTo>
                  <a:cubicBezTo>
                    <a:pt x="300766" y="581521"/>
                    <a:pt x="318568" y="673081"/>
                    <a:pt x="171917" y="620884"/>
                  </a:cubicBezTo>
                  <a:cubicBezTo>
                    <a:pt x="74873" y="575461"/>
                    <a:pt x="104806" y="510415"/>
                    <a:pt x="104806" y="510415"/>
                  </a:cubicBezTo>
                  <a:cubicBezTo>
                    <a:pt x="104806" y="510415"/>
                    <a:pt x="5792" y="421280"/>
                    <a:pt x="0" y="330070"/>
                  </a:cubicBezTo>
                  <a:cubicBezTo>
                    <a:pt x="40591" y="229888"/>
                    <a:pt x="104820" y="260458"/>
                    <a:pt x="104820" y="260459"/>
                  </a:cubicBezTo>
                  <a:cubicBezTo>
                    <a:pt x="104820" y="260458"/>
                    <a:pt x="35888" y="141343"/>
                    <a:pt x="138479" y="101595"/>
                  </a:cubicBezTo>
                  <a:cubicBezTo>
                    <a:pt x="241068" y="61850"/>
                    <a:pt x="307612" y="104435"/>
                    <a:pt x="307612" y="104435"/>
                  </a:cubicBezTo>
                  <a:close/>
                </a:path>
              </a:pathLst>
            </a:custGeom>
            <a:gradFill>
              <a:gsLst>
                <a:gs pos="100000">
                  <a:srgbClr val="477F82"/>
                </a:gs>
                <a:gs pos="0">
                  <a:srgbClr val="FFFFFF"/>
                </a:gs>
              </a:gsLst>
              <a:path path="rect">
                <a:fillToRect l="50000" t="50000" r="50000" b="50000"/>
              </a:path>
            </a:gradFill>
            <a:ln w="4290" cap="flat">
              <a:solidFill>
                <a:srgbClr val="5F919F"/>
              </a:solidFill>
              <a:miter lim="800000"/>
            </a:ln>
          </p:spPr>
        </p:sp>
        <p:sp>
          <p:nvSpPr>
            <p:cNvPr id="30" name="Freeform 29"/>
            <p:cNvSpPr/>
            <p:nvPr/>
          </p:nvSpPr>
          <p:spPr>
            <a:xfrm>
              <a:off x="1741302" y="1300067"/>
              <a:ext cx="1030286" cy="655423"/>
            </a:xfrm>
            <a:custGeom>
              <a:avLst/>
              <a:gdLst/>
              <a:ahLst/>
              <a:cxnLst/>
              <a:rect l="0" t="0" r="0" b="0"/>
              <a:pathLst>
                <a:path w="1030286" h="655423">
                  <a:moveTo>
                    <a:pt x="273535" y="103932"/>
                  </a:moveTo>
                  <a:cubicBezTo>
                    <a:pt x="273535" y="103932"/>
                    <a:pt x="318277" y="-35261"/>
                    <a:pt x="519612" y="9480"/>
                  </a:cubicBezTo>
                  <a:cubicBezTo>
                    <a:pt x="720947" y="54221"/>
                    <a:pt x="698576" y="138731"/>
                    <a:pt x="698576" y="138731"/>
                  </a:cubicBezTo>
                  <a:cubicBezTo>
                    <a:pt x="698576" y="138731"/>
                    <a:pt x="798000" y="59192"/>
                    <a:pt x="889968" y="138731"/>
                  </a:cubicBezTo>
                  <a:cubicBezTo>
                    <a:pt x="981935" y="218271"/>
                    <a:pt x="924768" y="275438"/>
                    <a:pt x="924768" y="275438"/>
                  </a:cubicBezTo>
                  <a:cubicBezTo>
                    <a:pt x="924768" y="275438"/>
                    <a:pt x="1019221" y="235670"/>
                    <a:pt x="1029162" y="332608"/>
                  </a:cubicBezTo>
                  <a:cubicBezTo>
                    <a:pt x="1039110" y="429547"/>
                    <a:pt x="989391" y="489201"/>
                    <a:pt x="937194" y="489201"/>
                  </a:cubicBezTo>
                  <a:cubicBezTo>
                    <a:pt x="959568" y="521513"/>
                    <a:pt x="942164" y="591111"/>
                    <a:pt x="870086" y="618450"/>
                  </a:cubicBezTo>
                  <a:cubicBezTo>
                    <a:pt x="812911" y="638337"/>
                    <a:pt x="696092" y="601053"/>
                    <a:pt x="688634" y="568738"/>
                  </a:cubicBezTo>
                  <a:cubicBezTo>
                    <a:pt x="681177" y="536428"/>
                    <a:pt x="674963" y="666926"/>
                    <a:pt x="529554" y="655423"/>
                  </a:cubicBezTo>
                  <a:cubicBezTo>
                    <a:pt x="384145" y="644551"/>
                    <a:pt x="315791" y="588625"/>
                    <a:pt x="300877" y="548855"/>
                  </a:cubicBezTo>
                  <a:cubicBezTo>
                    <a:pt x="285964" y="509084"/>
                    <a:pt x="280992" y="645793"/>
                    <a:pt x="141798" y="578683"/>
                  </a:cubicBezTo>
                  <a:cubicBezTo>
                    <a:pt x="54801" y="538913"/>
                    <a:pt x="82142" y="459372"/>
                    <a:pt x="82142" y="459372"/>
                  </a:cubicBezTo>
                  <a:cubicBezTo>
                    <a:pt x="82142" y="459372"/>
                    <a:pt x="0" y="469316"/>
                    <a:pt x="0" y="332608"/>
                  </a:cubicBezTo>
                  <a:cubicBezTo>
                    <a:pt x="0" y="195900"/>
                    <a:pt x="102028" y="250581"/>
                    <a:pt x="102028" y="250581"/>
                  </a:cubicBezTo>
                  <a:cubicBezTo>
                    <a:pt x="102028" y="250581"/>
                    <a:pt x="29945" y="136247"/>
                    <a:pt x="121913" y="101448"/>
                  </a:cubicBezTo>
                  <a:cubicBezTo>
                    <a:pt x="213881" y="66649"/>
                    <a:pt x="273535" y="103932"/>
                    <a:pt x="273535" y="103932"/>
                  </a:cubicBezTo>
                  <a:close/>
                </a:path>
              </a:pathLst>
            </a:custGeom>
            <a:gradFill>
              <a:gsLst>
                <a:gs pos="0">
                  <a:srgbClr val="D9F3FA"/>
                </a:gs>
                <a:gs pos="50000">
                  <a:srgbClr val="FFFFFF"/>
                </a:gs>
                <a:gs pos="100000">
                  <a:srgbClr val="D9F3FA"/>
                </a:gs>
              </a:gsLst>
              <a:lin ang="0" scaled="0"/>
            </a:gradFill>
            <a:ln w="4290" cap="flat">
              <a:solidFill>
                <a:srgbClr val="DBE5F1"/>
              </a:solidFill>
              <a:miter lim="800000"/>
            </a:ln>
          </p:spPr>
          <p:txBody>
            <a:bodyPr/>
            <a:lstStyle/>
            <a:p>
              <a:pPr defTabSz="609570">
                <a:defRPr/>
              </a:pPr>
              <a:endParaRPr lang="en-US" kern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endParaRPr>
            </a:p>
          </p:txBody>
        </p:sp>
        <p:sp>
          <p:nvSpPr>
            <p:cNvPr id="31" name="Text 2713"/>
            <p:cNvSpPr txBox="1"/>
            <p:nvPr/>
          </p:nvSpPr>
          <p:spPr>
            <a:xfrm>
              <a:off x="1935437" y="1539250"/>
              <a:ext cx="625277" cy="189733"/>
            </a:xfrm>
            <a:prstGeom prst="rect">
              <a:avLst/>
            </a:prstGeom>
            <a:noFill/>
          </p:spPr>
          <p:txBody>
            <a:bodyPr wrap="square" lIns="36000" tIns="18000" rIns="36000" bIns="18000" rtlCol="0" anchor="ctr"/>
            <a:lstStyle/>
            <a:p>
              <a:pPr algn="ctr" defTabSz="609570">
                <a:defRPr/>
              </a:pPr>
              <a:r>
                <a:rPr lang="en-US" kern="0" dirty="0">
                  <a:solidFill>
                    <a:srgbClr val="000000"/>
                  </a:solidFill>
                  <a:latin typeface="Intel Clear" panose="020B0604020203020204" pitchFamily="34" charset="0"/>
                  <a:ea typeface="Intel Clear" panose="020B0604020203020204" pitchFamily="34" charset="0"/>
                  <a:cs typeface="Intel Clear" panose="020B0604020203020204" pitchFamily="34" charset="0"/>
                </a:rPr>
                <a:t>cloud</a:t>
              </a:r>
              <a:endParaRPr kern="0" dirty="0">
                <a:solidFill>
                  <a:srgbClr val="000000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endParaRPr>
            </a:p>
          </p:txBody>
        </p:sp>
      </p:grpSp>
      <p:sp>
        <p:nvSpPr>
          <p:cNvPr id="32" name="Oval 31"/>
          <p:cNvSpPr/>
          <p:nvPr/>
        </p:nvSpPr>
        <p:spPr>
          <a:xfrm>
            <a:off x="6556548" y="4411799"/>
            <a:ext cx="355200" cy="326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en-US" sz="1867" dirty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1</a:t>
            </a:r>
          </a:p>
        </p:txBody>
      </p:sp>
      <p:sp>
        <p:nvSpPr>
          <p:cNvPr id="33" name="Oval 32"/>
          <p:cNvSpPr/>
          <p:nvPr/>
        </p:nvSpPr>
        <p:spPr>
          <a:xfrm>
            <a:off x="6402867" y="1547130"/>
            <a:ext cx="355200" cy="326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en-US" sz="1867" dirty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183958" y="1246208"/>
            <a:ext cx="1798012" cy="801169"/>
          </a:xfrm>
          <a:prstGeom prst="rect">
            <a:avLst/>
          </a:prstGeom>
          <a:solidFill>
            <a:srgbClr val="003C71">
              <a:lumMod val="60000"/>
              <a:lumOff val="40000"/>
            </a:srgbClr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342874">
              <a:spcBef>
                <a:spcPct val="0"/>
              </a:spcBef>
              <a:defRPr/>
            </a:pPr>
            <a:r>
              <a:rPr lang="en-US" altLang="zh-CN" sz="1333" b="1" kern="0" dirty="0">
                <a:solidFill>
                  <a:srgbClr val="FFFFFF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Controller</a:t>
            </a:r>
          </a:p>
          <a:p>
            <a:pPr algn="ctr" defTabSz="342874">
              <a:spcBef>
                <a:spcPct val="0"/>
              </a:spcBef>
              <a:defRPr/>
            </a:pPr>
            <a:r>
              <a:rPr lang="zh-CN" altLang="en-US" sz="1333" b="1" kern="0" dirty="0">
                <a:solidFill>
                  <a:srgbClr val="FFFFFF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（</a:t>
            </a:r>
            <a:r>
              <a:rPr lang="en-US" altLang="zh-CN" sz="1333" b="1" kern="0" dirty="0">
                <a:solidFill>
                  <a:srgbClr val="FFFFFF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ONOS/ODL)</a:t>
            </a:r>
            <a:endParaRPr lang="en-US" sz="1333" b="1" kern="0" dirty="0">
              <a:solidFill>
                <a:srgbClr val="FFFFFF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cxnSp>
        <p:nvCxnSpPr>
          <p:cNvPr id="35" name="Elbow Connector 34"/>
          <p:cNvCxnSpPr>
            <a:stCxn id="36" idx="2"/>
            <a:endCxn id="8" idx="3"/>
          </p:cNvCxnSpPr>
          <p:nvPr/>
        </p:nvCxnSpPr>
        <p:spPr>
          <a:xfrm rot="5400000">
            <a:off x="8057609" y="1259287"/>
            <a:ext cx="931687" cy="3119025"/>
          </a:xfrm>
          <a:prstGeom prst="bentConnector2">
            <a:avLst/>
          </a:prstGeom>
          <a:ln>
            <a:solidFill>
              <a:schemeClr val="tx2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9183956" y="2019606"/>
            <a:ext cx="1798013" cy="333349"/>
          </a:xfrm>
          <a:prstGeom prst="rect">
            <a:avLst/>
          </a:prstGeom>
          <a:solidFill>
            <a:srgbClr val="00B05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>
              <a:spcBef>
                <a:spcPct val="0"/>
              </a:spcBef>
            </a:pPr>
            <a:r>
              <a:rPr lang="en-US" sz="1867" dirty="0">
                <a:solidFill>
                  <a:srgbClr val="FFFFFF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Intel Xeon</a:t>
            </a:r>
            <a:endParaRPr lang="en-US" sz="1867" baseline="30000" dirty="0">
              <a:solidFill>
                <a:srgbClr val="FFFFFF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26232" y="2946911"/>
            <a:ext cx="2016323" cy="348343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 defTabSz="609570"/>
            <a:r>
              <a:rPr lang="en-US" sz="1600" b="1" dirty="0">
                <a:solidFill>
                  <a:prstClr val="black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Netconf (YANG/XML)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10919" y="3351501"/>
            <a:ext cx="3462195" cy="348343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 defTabSz="609570"/>
            <a:r>
              <a:rPr lang="en-US" sz="1400" dirty="0">
                <a:solidFill>
                  <a:prstClr val="black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Management, </a:t>
            </a:r>
            <a:r>
              <a:rPr lang="en-US" altLang="zh-CN" sz="1400" dirty="0">
                <a:solidFill>
                  <a:prstClr val="black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Operation,</a:t>
            </a:r>
            <a:r>
              <a:rPr lang="zh-CN" altLang="en-US" sz="1400" dirty="0">
                <a:solidFill>
                  <a:prstClr val="black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en-US" altLang="zh-CN" sz="1400" dirty="0" smtClean="0">
                <a:solidFill>
                  <a:prstClr val="black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O</a:t>
            </a:r>
            <a:r>
              <a:rPr lang="en-US" sz="1400" dirty="0" smtClean="0">
                <a:solidFill>
                  <a:prstClr val="black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rchestration</a:t>
            </a:r>
            <a:endParaRPr lang="en-US" sz="1400" dirty="0">
              <a:solidFill>
                <a:prstClr val="black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9568683" y="2411313"/>
            <a:ext cx="355200" cy="326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en-US" sz="1867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5</a:t>
            </a:r>
            <a:endParaRPr lang="en-US" sz="1867" dirty="0">
              <a:solidFill>
                <a:prstClr val="white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681397" y="947597"/>
            <a:ext cx="2872339" cy="348343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 defTabSz="609570"/>
            <a:r>
              <a:rPr lang="en-US" altLang="zh-CN" sz="1467" dirty="0">
                <a:solidFill>
                  <a:prstClr val="black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Open Source/3</a:t>
            </a:r>
            <a:r>
              <a:rPr lang="en-US" altLang="zh-CN" sz="1467" baseline="30000" dirty="0">
                <a:solidFill>
                  <a:prstClr val="black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rd</a:t>
            </a:r>
            <a:r>
              <a:rPr lang="en-US" altLang="zh-CN" sz="1467" dirty="0">
                <a:solidFill>
                  <a:prstClr val="black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party commercial</a:t>
            </a:r>
            <a:endParaRPr lang="en-US" sz="1467" dirty="0">
              <a:solidFill>
                <a:prstClr val="black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cxnSp>
        <p:nvCxnSpPr>
          <p:cNvPr id="41" name="Straight Connector 40"/>
          <p:cNvCxnSpPr>
            <a:cxnSpLocks/>
          </p:cNvCxnSpPr>
          <p:nvPr/>
        </p:nvCxnSpPr>
        <p:spPr>
          <a:xfrm>
            <a:off x="110499" y="5253572"/>
            <a:ext cx="1292040" cy="8717"/>
          </a:xfrm>
          <a:prstGeom prst="line">
            <a:avLst/>
          </a:prstGeom>
          <a:noFill/>
          <a:ln w="28575" cap="rnd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150173" y="5356477"/>
            <a:ext cx="1340227" cy="43604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 defTabSz="609570"/>
            <a:r>
              <a:rPr lang="en-US" sz="1600" b="1" dirty="0">
                <a:solidFill>
                  <a:prstClr val="black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Enterprise </a:t>
            </a:r>
          </a:p>
          <a:p>
            <a:pPr algn="ctr" defTabSz="609570"/>
            <a:r>
              <a:rPr lang="en-US" altLang="zh-CN" sz="1600" b="1" dirty="0">
                <a:solidFill>
                  <a:prstClr val="black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LAN</a:t>
            </a:r>
            <a:endParaRPr lang="en-US" sz="1600" b="1" dirty="0">
              <a:solidFill>
                <a:prstClr val="black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989222" y="2514518"/>
            <a:ext cx="4189281" cy="214693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algn="ctr" defTabSz="342874">
              <a:spcBef>
                <a:spcPct val="0"/>
              </a:spcBef>
              <a:defRPr/>
            </a:pPr>
            <a:r>
              <a:rPr lang="en-US" sz="1400" b="1" kern="0" dirty="0">
                <a:solidFill>
                  <a:srgbClr val="FFFFFF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VNF Operation&amp; Management Framework</a:t>
            </a:r>
            <a:endParaRPr lang="en-US" sz="500" b="1" kern="0" dirty="0">
              <a:solidFill>
                <a:srgbClr val="FFFFFF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75396" y="5035716"/>
            <a:ext cx="1606001" cy="977487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defTabSz="609570"/>
            <a:r>
              <a:rPr lang="en-US" sz="1600" b="1" dirty="0">
                <a:solidFill>
                  <a:prstClr val="black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WAN</a:t>
            </a:r>
            <a:r>
              <a:rPr lang="zh-CN" altLang="en-US" sz="1600" b="1" dirty="0">
                <a:solidFill>
                  <a:prstClr val="black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 </a:t>
            </a:r>
            <a:endParaRPr lang="en-US" altLang="zh-CN" sz="1600" b="1" dirty="0">
              <a:solidFill>
                <a:prstClr val="black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defTabSz="609570"/>
            <a:endParaRPr lang="en-US" altLang="zh-CN" sz="1600" b="1" dirty="0">
              <a:solidFill>
                <a:prstClr val="black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defTabSz="609570"/>
            <a:endParaRPr lang="en-US" altLang="zh-CN" sz="1600" b="1" dirty="0">
              <a:solidFill>
                <a:prstClr val="black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  <a:p>
            <a:pPr defTabSz="609570"/>
            <a:r>
              <a:rPr lang="en-US" altLang="zh-CN" sz="1600" b="1" dirty="0">
                <a:solidFill>
                  <a:prstClr val="black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(</a:t>
            </a:r>
            <a:r>
              <a:rPr lang="en-US" altLang="zh-CN" sz="1600" b="1" dirty="0" smtClean="0">
                <a:solidFill>
                  <a:prstClr val="black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MPLS/INET/4G/FTTH)</a:t>
            </a:r>
            <a:endParaRPr lang="en-US" sz="1600" b="1" dirty="0">
              <a:solidFill>
                <a:prstClr val="black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989222" y="2854770"/>
            <a:ext cx="4189281" cy="307459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algn="ctr" defTabSz="342874">
              <a:spcBef>
                <a:spcPct val="0"/>
              </a:spcBef>
              <a:defRPr/>
            </a:pPr>
            <a:r>
              <a:rPr lang="en-US" altLang="zh-CN" sz="1600" b="1" kern="0" dirty="0" smtClean="0">
                <a:solidFill>
                  <a:srgbClr val="FFFFFF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Sweetcomb Management</a:t>
            </a:r>
            <a:r>
              <a:rPr lang="zh-CN" altLang="en-US" sz="1600" b="1" kern="0" dirty="0" smtClean="0">
                <a:solidFill>
                  <a:srgbClr val="FFFFFF"/>
                </a:solidFill>
                <a:latin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en-US" altLang="zh-CN" sz="1600" b="1" kern="0" dirty="0">
                <a:solidFill>
                  <a:srgbClr val="FFFFFF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Engine</a:t>
            </a:r>
            <a:endParaRPr lang="en-US" b="1" kern="0" dirty="0">
              <a:solidFill>
                <a:srgbClr val="FFFFFF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9885793" y="4687281"/>
            <a:ext cx="355200" cy="326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en-US" sz="1867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4</a:t>
            </a:r>
            <a:endParaRPr lang="en-US" sz="1867" dirty="0">
              <a:solidFill>
                <a:prstClr val="white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5016FED-961A-DC4E-8A3E-637484CA07EE}"/>
              </a:ext>
            </a:extLst>
          </p:cNvPr>
          <p:cNvSpPr txBox="1"/>
          <p:nvPr/>
        </p:nvSpPr>
        <p:spPr>
          <a:xfrm>
            <a:off x="11224591" y="4597458"/>
            <a:ext cx="952411" cy="315829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 defTabSz="609570"/>
            <a:r>
              <a:rPr lang="en-US" sz="1600" b="1" dirty="0">
                <a:solidFill>
                  <a:prstClr val="black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 </a:t>
            </a:r>
            <a:r>
              <a:rPr lang="en-US" altLang="zh-CN" sz="1600" b="1" dirty="0">
                <a:solidFill>
                  <a:prstClr val="black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WAN</a:t>
            </a:r>
            <a:endParaRPr lang="en-US" sz="1600" b="1" dirty="0">
              <a:solidFill>
                <a:prstClr val="black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C0804635-489C-1748-B810-750A80133DC1}"/>
              </a:ext>
            </a:extLst>
          </p:cNvPr>
          <p:cNvCxnSpPr>
            <a:cxnSpLocks/>
          </p:cNvCxnSpPr>
          <p:nvPr/>
        </p:nvCxnSpPr>
        <p:spPr>
          <a:xfrm>
            <a:off x="7026248" y="5449443"/>
            <a:ext cx="3211144" cy="0"/>
          </a:xfrm>
          <a:prstGeom prst="line">
            <a:avLst/>
          </a:prstGeom>
          <a:noFill/>
          <a:ln w="28575" cap="rnd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DA79415D-34B8-5741-A0F0-58D4034D9CAF}"/>
              </a:ext>
            </a:extLst>
          </p:cNvPr>
          <p:cNvCxnSpPr>
            <a:cxnSpLocks/>
          </p:cNvCxnSpPr>
          <p:nvPr/>
        </p:nvCxnSpPr>
        <p:spPr>
          <a:xfrm>
            <a:off x="7041196" y="5522633"/>
            <a:ext cx="3196197" cy="17864"/>
          </a:xfrm>
          <a:prstGeom prst="line">
            <a:avLst/>
          </a:prstGeom>
          <a:noFill/>
          <a:ln w="28575" cap="rnd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</a:ln>
          <a:effectLst/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9D8817FA-9277-D349-8947-0CB9FDB30A83}"/>
              </a:ext>
            </a:extLst>
          </p:cNvPr>
          <p:cNvSpPr txBox="1"/>
          <p:nvPr/>
        </p:nvSpPr>
        <p:spPr>
          <a:xfrm>
            <a:off x="9582594" y="5664860"/>
            <a:ext cx="606399" cy="348343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 defTabSz="609570"/>
            <a:r>
              <a:rPr lang="en-US" altLang="zh-CN" sz="1600" b="1" dirty="0">
                <a:solidFill>
                  <a:prstClr val="black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LAN</a:t>
            </a:r>
            <a:endParaRPr lang="en-US" sz="1600" b="1" dirty="0">
              <a:solidFill>
                <a:prstClr val="black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51" name="Can 50">
            <a:extLst>
              <a:ext uri="{FF2B5EF4-FFF2-40B4-BE49-F238E27FC236}">
                <a16:creationId xmlns:a16="http://schemas.microsoft.com/office/drawing/2014/main" xmlns="" id="{60E78ECC-8001-3146-87C0-42E28915941C}"/>
              </a:ext>
            </a:extLst>
          </p:cNvPr>
          <p:cNvSpPr/>
          <p:nvPr/>
        </p:nvSpPr>
        <p:spPr>
          <a:xfrm rot="16200000">
            <a:off x="9226025" y="4515003"/>
            <a:ext cx="322257" cy="1891035"/>
          </a:xfrm>
          <a:prstGeom prst="can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xmlns="" id="{74CA5EE7-15C4-DF43-A47B-5AB015C5A18E}"/>
              </a:ext>
            </a:extLst>
          </p:cNvPr>
          <p:cNvSpPr/>
          <p:nvPr/>
        </p:nvSpPr>
        <p:spPr>
          <a:xfrm>
            <a:off x="7337176" y="5222793"/>
            <a:ext cx="218267" cy="468387"/>
          </a:xfrm>
          <a:prstGeom prst="ellipse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237395" y="4931824"/>
            <a:ext cx="1798012" cy="801169"/>
          </a:xfrm>
          <a:prstGeom prst="rect">
            <a:avLst/>
          </a:prstGeom>
          <a:solidFill>
            <a:srgbClr val="003C71">
              <a:lumMod val="60000"/>
              <a:lumOff val="40000"/>
            </a:srgbClr>
          </a:solidFill>
          <a:ln w="264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algn="ctr" defTabSz="342874">
              <a:spcBef>
                <a:spcPct val="0"/>
              </a:spcBef>
              <a:defRPr/>
            </a:pPr>
            <a:r>
              <a:rPr lang="en-US" sz="1400" b="1" kern="0" dirty="0">
                <a:solidFill>
                  <a:srgbClr val="FFFFFF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vCPE</a:t>
            </a:r>
            <a:endParaRPr lang="en-US" sz="1333" b="1" kern="0" dirty="0">
              <a:solidFill>
                <a:srgbClr val="FFFFFF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0237392" y="5705222"/>
            <a:ext cx="1798013" cy="333349"/>
          </a:xfrm>
          <a:prstGeom prst="rect">
            <a:avLst/>
          </a:prstGeom>
          <a:solidFill>
            <a:srgbClr val="00B050"/>
          </a:solidFill>
          <a:ln w="190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>
              <a:spcBef>
                <a:spcPct val="0"/>
              </a:spcBef>
            </a:pPr>
            <a:r>
              <a:rPr lang="en-US" sz="1400" dirty="0">
                <a:solidFill>
                  <a:srgbClr val="FFFFFF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Intel Xeon/Xeon-D</a:t>
            </a:r>
            <a:endParaRPr lang="en-US" sz="1400" baseline="30000" dirty="0">
              <a:solidFill>
                <a:srgbClr val="FFFFFF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485754" y="5196541"/>
            <a:ext cx="1468833" cy="441823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defTabSz="342874">
              <a:spcBef>
                <a:spcPct val="0"/>
              </a:spcBef>
              <a:defRPr/>
            </a:pPr>
            <a:r>
              <a:rPr lang="en-US" altLang="zh-CN" sz="1600" b="1" kern="0" dirty="0">
                <a:solidFill>
                  <a:srgbClr val="FFFFFF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VPP</a:t>
            </a:r>
            <a:endParaRPr lang="en-US" b="1" kern="0" dirty="0">
              <a:solidFill>
                <a:srgbClr val="FFFFFF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1077260" y="5226304"/>
            <a:ext cx="829003" cy="282199"/>
          </a:xfrm>
          <a:prstGeom prst="rect">
            <a:avLst/>
          </a:prstGeom>
          <a:solidFill>
            <a:srgbClr val="666699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342874">
              <a:spcBef>
                <a:spcPct val="0"/>
              </a:spcBef>
              <a:defRPr/>
            </a:pPr>
            <a:r>
              <a:rPr lang="en-US" sz="1067" b="1" kern="0" dirty="0">
                <a:solidFill>
                  <a:schemeClr val="accent4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Spine DPI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4D4AD9E0-8550-A245-B211-E8FF087CE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26" y="4757628"/>
            <a:ext cx="825203" cy="438852"/>
          </a:xfrm>
          <a:prstGeom prst="rect">
            <a:avLst/>
          </a:prstGeom>
        </p:spPr>
      </p:pic>
      <p:pic>
        <p:nvPicPr>
          <p:cNvPr id="59" name="Picture 58" descr="Png-11.png">
            <a:extLst>
              <a:ext uri="{FF2B5EF4-FFF2-40B4-BE49-F238E27FC236}">
                <a16:creationId xmlns:a16="http://schemas.microsoft.com/office/drawing/2014/main" xmlns="" id="{9893198E-DCFB-F644-9BA0-ECC861DC51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87" y="4287287"/>
            <a:ext cx="480640" cy="419163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9923883" y="4266455"/>
            <a:ext cx="970655" cy="348343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 defTabSz="609570"/>
            <a:r>
              <a:rPr lang="en-US" sz="1400">
                <a:solidFill>
                  <a:prstClr val="black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vCPE/</a:t>
            </a:r>
          </a:p>
          <a:p>
            <a:pPr algn="ctr" defTabSz="609570"/>
            <a:r>
              <a:rPr lang="en-US" sz="1400">
                <a:solidFill>
                  <a:prstClr val="black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Cloud Gateway</a:t>
            </a:r>
            <a:endParaRPr lang="en-US" sz="1400" dirty="0">
              <a:solidFill>
                <a:prstClr val="black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pic>
        <p:nvPicPr>
          <p:cNvPr id="61" name="Picture 16" descr="DIANHUA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9" y="4715345"/>
            <a:ext cx="478124" cy="4005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" name="Left Brace 61"/>
          <p:cNvSpPr/>
          <p:nvPr/>
        </p:nvSpPr>
        <p:spPr>
          <a:xfrm>
            <a:off x="1153734" y="2441903"/>
            <a:ext cx="119199" cy="1813595"/>
          </a:xfrm>
          <a:prstGeom prst="leftBrac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black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 rot="5400000">
            <a:off x="218867" y="3298849"/>
            <a:ext cx="1433335" cy="348343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 defTabSz="609570"/>
            <a:r>
              <a:rPr lang="en-US" sz="1333" b="1" dirty="0">
                <a:solidFill>
                  <a:prstClr val="black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uCPE </a:t>
            </a:r>
            <a:r>
              <a:rPr lang="en-US" sz="1333" b="1" dirty="0" smtClean="0">
                <a:solidFill>
                  <a:prstClr val="black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Reference</a:t>
            </a:r>
            <a:endParaRPr lang="en-US" sz="1333" b="1" dirty="0">
              <a:solidFill>
                <a:prstClr val="black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64" name="Left Brace 63"/>
          <p:cNvSpPr/>
          <p:nvPr/>
        </p:nvSpPr>
        <p:spPr>
          <a:xfrm>
            <a:off x="1137677" y="1566041"/>
            <a:ext cx="124888" cy="796795"/>
          </a:xfrm>
          <a:prstGeom prst="leftBrac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570"/>
            <a:endParaRPr lang="en-US" sz="2400">
              <a:solidFill>
                <a:prstClr val="black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 rot="5400000">
            <a:off x="380989" y="1910505"/>
            <a:ext cx="970655" cy="348343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 defTabSz="609570"/>
            <a:r>
              <a:rPr lang="en-US" sz="1333" b="1" dirty="0">
                <a:solidFill>
                  <a:prstClr val="black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Intel + ISV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19683" y="4446987"/>
            <a:ext cx="686015" cy="348343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ctr" defTabSz="609570"/>
            <a:r>
              <a:rPr lang="en-US" altLang="zh-CN" sz="1067">
                <a:solidFill>
                  <a:prstClr val="black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Eth/WiFi/VoIP</a:t>
            </a:r>
            <a:endParaRPr lang="en-US" sz="1067" dirty="0">
              <a:solidFill>
                <a:prstClr val="black"/>
              </a:solidFill>
              <a:latin typeface="Intel Clear" panose="020B0604020203020204" pitchFamily="34" charset="0"/>
              <a:ea typeface="Intel Clear" panose="020B0604020203020204" pitchFamily="34" charset="0"/>
              <a:cs typeface="Intel Clear" panose="020B0604020203020204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6356432" y="2679401"/>
            <a:ext cx="355200" cy="326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en-US" sz="1867" dirty="0">
                <a:solidFill>
                  <a:prstClr val="white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3873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/>
          <p:cNvSpPr txBox="1">
            <a:spLocks/>
          </p:cNvSpPr>
          <p:nvPr/>
        </p:nvSpPr>
        <p:spPr>
          <a:xfrm>
            <a:off x="177035" y="49723"/>
            <a:ext cx="9919447" cy="525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1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ATOM Product Family</a:t>
            </a:r>
            <a:endParaRPr lang="en-US" sz="3200" b="1" dirty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035" y="641774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</a:rPr>
              <a:t>*Other names and brands may be claimed as the property of </a:t>
            </a:r>
            <a:r>
              <a:rPr lang="en-US" sz="1200" i="1" dirty="0" smtClean="0">
                <a:solidFill>
                  <a:srgbClr val="000000"/>
                </a:solidFill>
              </a:rPr>
              <a:t>others</a:t>
            </a:r>
            <a:r>
              <a:rPr lang="en-US" sz="1200" i="1" dirty="0">
                <a:solidFill>
                  <a:srgbClr val="000000"/>
                </a:solidFill>
              </a:rPr>
              <a:t>.</a:t>
            </a:r>
            <a:endParaRPr lang="en-US" sz="12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98" y="819868"/>
            <a:ext cx="10830438" cy="551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8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/>
          <p:cNvSpPr txBox="1">
            <a:spLocks/>
          </p:cNvSpPr>
          <p:nvPr/>
        </p:nvSpPr>
        <p:spPr>
          <a:xfrm>
            <a:off x="177035" y="49723"/>
            <a:ext cx="9919447" cy="525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1" dirty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uCPE White-Box Reference Design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7035" y="641774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</a:rPr>
              <a:t>*Other names and brands may be claimed as the property of </a:t>
            </a:r>
            <a:r>
              <a:rPr lang="en-US" sz="1200" i="1" dirty="0" smtClean="0">
                <a:solidFill>
                  <a:srgbClr val="000000"/>
                </a:solidFill>
              </a:rPr>
              <a:t>others</a:t>
            </a:r>
            <a:r>
              <a:rPr lang="en-US" sz="1200" i="1" dirty="0">
                <a:solidFill>
                  <a:srgbClr val="000000"/>
                </a:solidFill>
              </a:rPr>
              <a:t>.</a:t>
            </a:r>
            <a:endParaRPr lang="en-US" sz="1200" i="1" dirty="0"/>
          </a:p>
        </p:txBody>
      </p:sp>
      <p:sp>
        <p:nvSpPr>
          <p:cNvPr id="7" name="Rounded Rectangle 6"/>
          <p:cNvSpPr/>
          <p:nvPr/>
        </p:nvSpPr>
        <p:spPr>
          <a:xfrm>
            <a:off x="1155274" y="752772"/>
            <a:ext cx="9407295" cy="5530198"/>
          </a:xfrm>
          <a:prstGeom prst="roundRect">
            <a:avLst>
              <a:gd name="adj" fmla="val 3178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0071C5"/>
              </a:solidFill>
            </a:endParaRPr>
          </a:p>
        </p:txBody>
      </p:sp>
      <p:pic>
        <p:nvPicPr>
          <p:cNvPr id="8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736" y="1634078"/>
            <a:ext cx="655818" cy="379084"/>
          </a:xfrm>
          <a:prstGeom prst="rect">
            <a:avLst/>
          </a:prstGeom>
        </p:spPr>
      </p:pic>
      <p:sp>
        <p:nvSpPr>
          <p:cNvPr id="9" name="文字方塊 5"/>
          <p:cNvSpPr txBox="1"/>
          <p:nvPr/>
        </p:nvSpPr>
        <p:spPr>
          <a:xfrm>
            <a:off x="4185094" y="1558283"/>
            <a:ext cx="1028167" cy="27699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>
            <a:defPPr>
              <a:defRPr lang="en-US"/>
            </a:defPPr>
            <a:lvl1pPr algn="ctr">
              <a:defRPr sz="1200">
                <a:latin typeface="+mj-lt"/>
              </a:defRPr>
            </a:lvl1pPr>
          </a:lstStyle>
          <a:p>
            <a:r>
              <a:rPr lang="en-US" altLang="zh-CN" dirty="0" smtClean="0">
                <a:solidFill>
                  <a:srgbClr val="0070C0"/>
                </a:solidFill>
              </a:rPr>
              <a:t>1/2x</a:t>
            </a:r>
            <a:r>
              <a:rPr lang="zh-CN" altLang="en-US" dirty="0" smtClean="0">
                <a:solidFill>
                  <a:srgbClr val="0070C0"/>
                </a:solidFill>
              </a:rPr>
              <a:t> </a:t>
            </a:r>
            <a:r>
              <a:rPr lang="en-US" altLang="zh-TW" dirty="0">
                <a:solidFill>
                  <a:srgbClr val="0070C0"/>
                </a:solidFill>
              </a:rPr>
              <a:t>DDR4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10" name="文字方塊 7"/>
          <p:cNvSpPr txBox="1"/>
          <p:nvPr/>
        </p:nvSpPr>
        <p:spPr>
          <a:xfrm>
            <a:off x="2797499" y="1161515"/>
            <a:ext cx="14726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00" dirty="0">
                <a:latin typeface="+mj-lt"/>
              </a:rPr>
              <a:t>2</a:t>
            </a:r>
            <a:r>
              <a:rPr lang="en-US" altLang="zh-TW" sz="1100" dirty="0">
                <a:latin typeface="+mj-lt"/>
              </a:rPr>
              <a:t>x DDR4 SO-DIMM (ECC Support)</a:t>
            </a:r>
          </a:p>
        </p:txBody>
      </p:sp>
      <p:sp>
        <p:nvSpPr>
          <p:cNvPr id="11" name="文字方塊 8"/>
          <p:cNvSpPr txBox="1"/>
          <p:nvPr/>
        </p:nvSpPr>
        <p:spPr>
          <a:xfrm>
            <a:off x="7272089" y="752772"/>
            <a:ext cx="836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latin typeface="+mj-lt"/>
              </a:rPr>
              <a:t>Adapter</a:t>
            </a:r>
          </a:p>
        </p:txBody>
      </p:sp>
      <p:pic>
        <p:nvPicPr>
          <p:cNvPr id="13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537" y="5507833"/>
            <a:ext cx="455934" cy="480985"/>
          </a:xfrm>
          <a:prstGeom prst="rect">
            <a:avLst/>
          </a:prstGeom>
        </p:spPr>
      </p:pic>
      <p:pic>
        <p:nvPicPr>
          <p:cNvPr id="14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429" y="5507833"/>
            <a:ext cx="455934" cy="480985"/>
          </a:xfrm>
          <a:prstGeom prst="rect">
            <a:avLst/>
          </a:prstGeom>
        </p:spPr>
      </p:pic>
      <p:cxnSp>
        <p:nvCxnSpPr>
          <p:cNvPr id="15" name="肘形接點 11"/>
          <p:cNvCxnSpPr>
            <a:cxnSpLocks/>
            <a:stCxn id="21" idx="1"/>
          </p:cNvCxnSpPr>
          <p:nvPr/>
        </p:nvCxnSpPr>
        <p:spPr>
          <a:xfrm rot="10800000">
            <a:off x="6636461" y="3434224"/>
            <a:ext cx="1924143" cy="495360"/>
          </a:xfrm>
          <a:prstGeom prst="bentConnector3">
            <a:avLst>
              <a:gd name="adj1" fmla="val 50000"/>
            </a:avLst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文字方塊 12"/>
          <p:cNvSpPr txBox="1"/>
          <p:nvPr/>
        </p:nvSpPr>
        <p:spPr>
          <a:xfrm>
            <a:off x="3988748" y="731917"/>
            <a:ext cx="1515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+mj-lt"/>
              </a:rPr>
              <a:t>eMMC</a:t>
            </a:r>
            <a:r>
              <a:rPr lang="zh-CN" altLang="en-US" sz="1200" dirty="0">
                <a:latin typeface="+mj-lt"/>
              </a:rPr>
              <a:t> </a:t>
            </a:r>
            <a:endParaRPr lang="en-US" altLang="zh-CN" sz="1200" dirty="0">
              <a:latin typeface="+mj-lt"/>
            </a:endParaRPr>
          </a:p>
          <a:p>
            <a:pPr algn="ctr"/>
            <a:r>
              <a:rPr lang="en-US" altLang="zh-CN" sz="1200" dirty="0">
                <a:latin typeface="+mj-lt"/>
              </a:rPr>
              <a:t>(8/16GB)</a:t>
            </a:r>
            <a:endParaRPr lang="en-US" altLang="zh-TW" sz="1200" dirty="0">
              <a:latin typeface="+mj-lt"/>
            </a:endParaRPr>
          </a:p>
        </p:txBody>
      </p:sp>
      <p:cxnSp>
        <p:nvCxnSpPr>
          <p:cNvPr id="17" name="肘形接點 13"/>
          <p:cNvCxnSpPr>
            <a:endCxn id="30" idx="0"/>
          </p:cNvCxnSpPr>
          <p:nvPr/>
        </p:nvCxnSpPr>
        <p:spPr>
          <a:xfrm rot="10800000" flipV="1">
            <a:off x="3573255" y="2524312"/>
            <a:ext cx="1842468" cy="1"/>
          </a:xfrm>
          <a:prstGeom prst="bentConnector3">
            <a:avLst>
              <a:gd name="adj1" fmla="val 50000"/>
            </a:avLst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文字方塊 14"/>
          <p:cNvSpPr txBox="1"/>
          <p:nvPr/>
        </p:nvSpPr>
        <p:spPr>
          <a:xfrm>
            <a:off x="4122282" y="2248548"/>
            <a:ext cx="794675" cy="27699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altLang="zh-TW" sz="1200" dirty="0">
                <a:solidFill>
                  <a:srgbClr val="0070C0"/>
                </a:solidFill>
                <a:latin typeface="+mj-lt"/>
              </a:rPr>
              <a:t>SATA 3.0</a:t>
            </a:r>
          </a:p>
        </p:txBody>
      </p:sp>
      <p:sp>
        <p:nvSpPr>
          <p:cNvPr id="19" name="文字方塊 15"/>
          <p:cNvSpPr txBox="1"/>
          <p:nvPr/>
        </p:nvSpPr>
        <p:spPr>
          <a:xfrm>
            <a:off x="7397552" y="2297004"/>
            <a:ext cx="972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rgbClr val="0070C0"/>
                </a:solidFill>
                <a:latin typeface="+mj-lt"/>
              </a:rPr>
              <a:t>1x PCIe</a:t>
            </a:r>
          </a:p>
          <a:p>
            <a:pPr algn="ctr"/>
            <a:r>
              <a:rPr lang="en-US" altLang="zh-CN" sz="1200" dirty="0">
                <a:solidFill>
                  <a:srgbClr val="0070C0"/>
                </a:solidFill>
                <a:latin typeface="+mj-lt"/>
              </a:rPr>
              <a:t>1x</a:t>
            </a:r>
            <a:r>
              <a:rPr lang="zh-CN" altLang="en-US" sz="1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zh-CN" sz="1200" dirty="0">
                <a:solidFill>
                  <a:srgbClr val="0070C0"/>
                </a:solidFill>
                <a:latin typeface="+mj-lt"/>
              </a:rPr>
              <a:t>USB</a:t>
            </a:r>
            <a:endParaRPr lang="en-US" altLang="zh-TW" sz="1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0" name="文字方塊 17"/>
          <p:cNvSpPr txBox="1"/>
          <p:nvPr/>
        </p:nvSpPr>
        <p:spPr>
          <a:xfrm>
            <a:off x="5266212" y="5933356"/>
            <a:ext cx="1463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100" dirty="0"/>
              <a:t>4 x </a:t>
            </a:r>
            <a:r>
              <a:rPr lang="en-US" altLang="zh-TW" sz="1100" dirty="0" err="1"/>
              <a:t>GbE</a:t>
            </a:r>
            <a:r>
              <a:rPr lang="en-US" altLang="zh-TW" sz="1100" dirty="0"/>
              <a:t> RJ-45</a:t>
            </a:r>
          </a:p>
        </p:txBody>
      </p:sp>
      <p:pic>
        <p:nvPicPr>
          <p:cNvPr id="21" name="內容版面配置區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603" y="3586684"/>
            <a:ext cx="208955" cy="685800"/>
          </a:xfrm>
          <a:prstGeom prst="rect">
            <a:avLst/>
          </a:prstGeom>
        </p:spPr>
      </p:pic>
      <p:sp>
        <p:nvSpPr>
          <p:cNvPr id="22" name="文字方塊 19"/>
          <p:cNvSpPr txBox="1"/>
          <p:nvPr/>
        </p:nvSpPr>
        <p:spPr>
          <a:xfrm>
            <a:off x="8400115" y="2374733"/>
            <a:ext cx="2162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latin typeface="+mj-lt"/>
              </a:rPr>
              <a:t>1x </a:t>
            </a:r>
            <a:r>
              <a:rPr lang="en-US" altLang="zh-CN" sz="1200" dirty="0">
                <a:latin typeface="+mj-lt"/>
              </a:rPr>
              <a:t>Mini-PCIe</a:t>
            </a:r>
            <a:r>
              <a:rPr lang="en-US" altLang="zh-TW" sz="1200" dirty="0">
                <a:latin typeface="+mj-lt"/>
              </a:rPr>
              <a:t> Connector </a:t>
            </a:r>
          </a:p>
          <a:p>
            <a:pPr algn="ctr"/>
            <a:r>
              <a:rPr lang="en-US" altLang="zh-TW" sz="1200" dirty="0">
                <a:latin typeface="+mj-lt"/>
              </a:rPr>
              <a:t>(Wi-Fi</a:t>
            </a:r>
            <a:r>
              <a:rPr lang="en-US" altLang="zh-TW" sz="1200" dirty="0">
                <a:latin typeface="+mj-lt"/>
                <a:ea typeface="新細明體" pitchFamily="18" charset="-120"/>
                <a:cs typeface="Microsoft New Tai Lue" panose="020B0502040204020203" pitchFamily="34" charset="0"/>
              </a:rPr>
              <a:t>)</a:t>
            </a:r>
            <a:endParaRPr lang="en-US" altLang="zh-TW" sz="1200" dirty="0">
              <a:latin typeface="+mj-lt"/>
            </a:endParaRPr>
          </a:p>
        </p:txBody>
      </p:sp>
      <p:pic>
        <p:nvPicPr>
          <p:cNvPr id="23" name="圖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306" y="5198410"/>
            <a:ext cx="663355" cy="629719"/>
          </a:xfrm>
          <a:prstGeom prst="rect">
            <a:avLst/>
          </a:prstGeom>
        </p:spPr>
      </p:pic>
      <p:pic>
        <p:nvPicPr>
          <p:cNvPr id="24" name="圖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57" y="5564699"/>
            <a:ext cx="663355" cy="629719"/>
          </a:xfrm>
          <a:prstGeom prst="rect">
            <a:avLst/>
          </a:prstGeom>
        </p:spPr>
      </p:pic>
      <p:sp>
        <p:nvSpPr>
          <p:cNvPr id="25" name="文字方塊 22"/>
          <p:cNvSpPr txBox="1"/>
          <p:nvPr/>
        </p:nvSpPr>
        <p:spPr>
          <a:xfrm>
            <a:off x="8208938" y="1571683"/>
            <a:ext cx="1477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+mj-lt"/>
              </a:rPr>
              <a:t>1</a:t>
            </a:r>
            <a:r>
              <a:rPr lang="en-US" altLang="zh-TW" sz="1200" dirty="0">
                <a:latin typeface="+mj-lt"/>
              </a:rPr>
              <a:t>x </a:t>
            </a:r>
            <a:r>
              <a:rPr lang="en-US" altLang="zh-CN" sz="1200" dirty="0">
                <a:latin typeface="+mj-lt"/>
              </a:rPr>
              <a:t>M.2</a:t>
            </a:r>
            <a:r>
              <a:rPr lang="zh-CN" altLang="en-US" sz="1200" dirty="0">
                <a:latin typeface="+mj-lt"/>
              </a:rPr>
              <a:t> </a:t>
            </a:r>
            <a:r>
              <a:rPr lang="en-US" altLang="zh-TW" sz="1200" dirty="0">
                <a:latin typeface="+mj-lt"/>
              </a:rPr>
              <a:t>Connector</a:t>
            </a:r>
          </a:p>
          <a:p>
            <a:pPr algn="ctr"/>
            <a:r>
              <a:rPr lang="en-US" altLang="zh-TW" sz="1200" dirty="0">
                <a:latin typeface="+mj-lt"/>
              </a:rPr>
              <a:t>(</a:t>
            </a:r>
            <a:r>
              <a:rPr lang="en-US" altLang="zh-CN" sz="1200" dirty="0">
                <a:latin typeface="+mj-lt"/>
              </a:rPr>
              <a:t>LTE</a:t>
            </a:r>
            <a:r>
              <a:rPr lang="en-US" altLang="zh-TW" sz="1200" dirty="0">
                <a:latin typeface="+mj-lt"/>
              </a:rPr>
              <a:t>)</a:t>
            </a:r>
          </a:p>
        </p:txBody>
      </p:sp>
      <p:sp>
        <p:nvSpPr>
          <p:cNvPr id="26" name="文字方塊 23"/>
          <p:cNvSpPr txBox="1"/>
          <p:nvPr/>
        </p:nvSpPr>
        <p:spPr>
          <a:xfrm>
            <a:off x="6980826" y="1603098"/>
            <a:ext cx="1243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70C0"/>
                </a:solidFill>
                <a:latin typeface="+mj-lt"/>
              </a:rPr>
              <a:t>1x</a:t>
            </a:r>
            <a:r>
              <a:rPr lang="zh-CN" altLang="en-US" sz="1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zh-CN" sz="1200" dirty="0">
                <a:solidFill>
                  <a:srgbClr val="0070C0"/>
                </a:solidFill>
                <a:latin typeface="+mj-lt"/>
              </a:rPr>
              <a:t>USB3.0</a:t>
            </a:r>
          </a:p>
        </p:txBody>
      </p:sp>
      <p:cxnSp>
        <p:nvCxnSpPr>
          <p:cNvPr id="27" name="肘形接點 24"/>
          <p:cNvCxnSpPr>
            <a:cxnSpLocks/>
            <a:stCxn id="64" idx="1"/>
          </p:cNvCxnSpPr>
          <p:nvPr/>
        </p:nvCxnSpPr>
        <p:spPr>
          <a:xfrm rot="10800000" flipV="1">
            <a:off x="6674729" y="1816398"/>
            <a:ext cx="1249511" cy="684412"/>
          </a:xfrm>
          <a:prstGeom prst="bentConnector3">
            <a:avLst>
              <a:gd name="adj1" fmla="val 50000"/>
            </a:avLst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文字方塊 25"/>
          <p:cNvSpPr txBox="1"/>
          <p:nvPr/>
        </p:nvSpPr>
        <p:spPr>
          <a:xfrm>
            <a:off x="9261966" y="4613503"/>
            <a:ext cx="925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latin typeface="+mj-lt"/>
              </a:rPr>
              <a:t>1x RJ-45 Console</a:t>
            </a:r>
          </a:p>
        </p:txBody>
      </p:sp>
      <p:pic>
        <p:nvPicPr>
          <p:cNvPr id="29" name="圖片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845" y="4617343"/>
            <a:ext cx="464344" cy="427694"/>
          </a:xfrm>
          <a:prstGeom prst="rect">
            <a:avLst/>
          </a:prstGeom>
        </p:spPr>
      </p:pic>
      <p:pic>
        <p:nvPicPr>
          <p:cNvPr id="30" name="圖片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24085" y="2312410"/>
            <a:ext cx="274531" cy="423807"/>
          </a:xfrm>
          <a:prstGeom prst="rect">
            <a:avLst/>
          </a:prstGeom>
        </p:spPr>
      </p:pic>
      <p:cxnSp>
        <p:nvCxnSpPr>
          <p:cNvPr id="31" name="肘形接點 29"/>
          <p:cNvCxnSpPr>
            <a:cxnSpLocks/>
          </p:cNvCxnSpPr>
          <p:nvPr/>
        </p:nvCxnSpPr>
        <p:spPr>
          <a:xfrm>
            <a:off x="3846387" y="1830216"/>
            <a:ext cx="1800433" cy="404546"/>
          </a:xfrm>
          <a:prstGeom prst="bentConnector2">
            <a:avLst/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23" b="100000" l="2682" r="96169">
                        <a14:foregroundMark x1="26437" y1="25145" x2="26437" y2="25145"/>
                        <a14:foregroundMark x1="52874" y1="69942" x2="52874" y2="69942"/>
                        <a14:foregroundMark x1="63218" y1="55780" x2="63218" y2="55780"/>
                        <a14:foregroundMark x1="49425" y1="52312" x2="49425" y2="52312"/>
                        <a14:foregroundMark x1="32567" y1="54913" x2="32567" y2="54913"/>
                        <a14:foregroundMark x1="36782" y1="80636" x2="36782" y2="80636"/>
                        <a14:foregroundMark x1="54789" y1="83526" x2="54789" y2="83526"/>
                        <a14:foregroundMark x1="65517" y1="82659" x2="65517" y2="82659"/>
                        <a14:foregroundMark x1="57471" y1="66763" x2="57471" y2="66763"/>
                        <a14:foregroundMark x1="46743" y1="62428" x2="46743" y2="62428"/>
                        <a14:foregroundMark x1="29119" y1="36127" x2="29119" y2="36127"/>
                        <a14:foregroundMark x1="59387" y1="29480" x2="59387" y2="29480"/>
                        <a14:foregroundMark x1="73946" y1="29191" x2="74713" y2="31214"/>
                        <a14:foregroundMark x1="84674" y1="57803" x2="84674" y2="64451"/>
                        <a14:foregroundMark x1="18774" y1="79480" x2="18774" y2="79480"/>
                        <a14:foregroundMark x1="52107" y1="92197" x2="52107" y2="92197"/>
                        <a14:foregroundMark x1="80077" y1="90173" x2="80077" y2="90173"/>
                        <a14:foregroundMark x1="85441" y1="79480" x2="85441" y2="79480"/>
                        <a14:foregroundMark x1="86207" y1="73410" x2="86207" y2="73410"/>
                        <a14:foregroundMark x1="74713" y1="31503" x2="85441" y2="58960"/>
                        <a14:foregroundMark x1="27203" y1="25145" x2="59387" y2="29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40" y="1018622"/>
            <a:ext cx="310609" cy="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肘形接點 31"/>
          <p:cNvCxnSpPr/>
          <p:nvPr/>
        </p:nvCxnSpPr>
        <p:spPr>
          <a:xfrm rot="5400000" flipH="1" flipV="1">
            <a:off x="8016818" y="1166084"/>
            <a:ext cx="415713" cy="350880"/>
          </a:xfrm>
          <a:prstGeom prst="bentConnector2">
            <a:avLst/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文字方塊 32"/>
          <p:cNvSpPr txBox="1"/>
          <p:nvPr/>
        </p:nvSpPr>
        <p:spPr>
          <a:xfrm>
            <a:off x="8075096" y="780139"/>
            <a:ext cx="1327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smtClean="0">
                <a:latin typeface="+mj-lt"/>
              </a:rPr>
              <a:t>SIM </a:t>
            </a:r>
            <a:r>
              <a:rPr lang="en-US" altLang="zh-TW" sz="1200" dirty="0">
                <a:latin typeface="+mj-lt"/>
              </a:rPr>
              <a:t>Slot</a:t>
            </a:r>
            <a:endParaRPr lang="en-US" altLang="zh-TW" sz="1200" dirty="0">
              <a:solidFill>
                <a:srgbClr val="0000CC"/>
              </a:solidFill>
              <a:latin typeface="+mj-lt"/>
            </a:endParaRPr>
          </a:p>
        </p:txBody>
      </p:sp>
      <p:cxnSp>
        <p:nvCxnSpPr>
          <p:cNvPr id="35" name="肘形接點 33"/>
          <p:cNvCxnSpPr/>
          <p:nvPr/>
        </p:nvCxnSpPr>
        <p:spPr>
          <a:xfrm rot="10800000" flipV="1">
            <a:off x="3573255" y="2839281"/>
            <a:ext cx="1668668" cy="2"/>
          </a:xfrm>
          <a:prstGeom prst="bentConnector3">
            <a:avLst>
              <a:gd name="adj1" fmla="val 50000"/>
            </a:avLst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6" name="文字方塊 34"/>
          <p:cNvSpPr txBox="1"/>
          <p:nvPr/>
        </p:nvSpPr>
        <p:spPr>
          <a:xfrm>
            <a:off x="4119029" y="2632065"/>
            <a:ext cx="794675" cy="27699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altLang="zh-TW" sz="1200" dirty="0">
                <a:solidFill>
                  <a:srgbClr val="0070C0"/>
                </a:solidFill>
                <a:latin typeface="+mj-lt"/>
              </a:rPr>
              <a:t>SATA 3.0</a:t>
            </a:r>
          </a:p>
        </p:txBody>
      </p:sp>
      <p:pic>
        <p:nvPicPr>
          <p:cNvPr id="37" name="圖片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29749" y="3140226"/>
            <a:ext cx="375840" cy="216168"/>
          </a:xfrm>
          <a:prstGeom prst="rect">
            <a:avLst/>
          </a:prstGeom>
        </p:spPr>
      </p:pic>
      <p:cxnSp>
        <p:nvCxnSpPr>
          <p:cNvPr id="38" name="直線單箭頭接點 36"/>
          <p:cNvCxnSpPr/>
          <p:nvPr/>
        </p:nvCxnSpPr>
        <p:spPr>
          <a:xfrm>
            <a:off x="6674726" y="3251146"/>
            <a:ext cx="1438504" cy="0"/>
          </a:xfrm>
          <a:prstGeom prst="straightConnector1">
            <a:avLst/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文字方塊 38"/>
          <p:cNvSpPr txBox="1"/>
          <p:nvPr/>
        </p:nvSpPr>
        <p:spPr>
          <a:xfrm>
            <a:off x="6778399" y="3031324"/>
            <a:ext cx="1279905" cy="276999"/>
          </a:xfrm>
          <a:prstGeom prst="rect">
            <a:avLst/>
          </a:prstGeom>
          <a:ln w="19050">
            <a:noFill/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square" lIns="36000" rIns="36000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70C0"/>
                </a:solidFill>
                <a:latin typeface="+mj-lt"/>
              </a:rPr>
              <a:t>2</a:t>
            </a:r>
            <a:r>
              <a:rPr lang="en-US" altLang="zh-TW" sz="1200" dirty="0">
                <a:solidFill>
                  <a:srgbClr val="0070C0"/>
                </a:solidFill>
                <a:latin typeface="+mj-lt"/>
              </a:rPr>
              <a:t> x USB</a:t>
            </a:r>
            <a:r>
              <a:rPr lang="zh-CN" altLang="en-US" sz="1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zh-CN" sz="1200" dirty="0">
                <a:solidFill>
                  <a:srgbClr val="0070C0"/>
                </a:solidFill>
                <a:latin typeface="+mj-lt"/>
              </a:rPr>
              <a:t>2.0</a:t>
            </a:r>
            <a:endParaRPr lang="en-US" altLang="zh-TW" sz="1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8531470" y="3116351"/>
            <a:ext cx="1366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latin typeface="+mj-lt"/>
              </a:rPr>
              <a:t>USB</a:t>
            </a:r>
            <a:r>
              <a:rPr lang="zh-CN" altLang="en-US" sz="1200" dirty="0">
                <a:latin typeface="+mj-lt"/>
              </a:rPr>
              <a:t> </a:t>
            </a:r>
            <a:r>
              <a:rPr lang="en-US" altLang="zh-CN" sz="1200" dirty="0">
                <a:latin typeface="+mj-lt"/>
              </a:rPr>
              <a:t>Host</a:t>
            </a:r>
            <a:endParaRPr lang="en-US" altLang="zh-TW" sz="1200" dirty="0">
              <a:latin typeface="+mj-lt"/>
            </a:endParaRPr>
          </a:p>
        </p:txBody>
      </p:sp>
      <p:cxnSp>
        <p:nvCxnSpPr>
          <p:cNvPr id="41" name="肘形接點 40"/>
          <p:cNvCxnSpPr>
            <a:cxnSpLocks/>
            <a:stCxn id="43" idx="0"/>
          </p:cNvCxnSpPr>
          <p:nvPr/>
        </p:nvCxnSpPr>
        <p:spPr>
          <a:xfrm rot="16200000" flipV="1">
            <a:off x="6598680" y="3528568"/>
            <a:ext cx="1106471" cy="1366923"/>
          </a:xfrm>
          <a:prstGeom prst="bentConnector3">
            <a:avLst>
              <a:gd name="adj1" fmla="val 50000"/>
            </a:avLst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42" name="群組 41"/>
          <p:cNvGrpSpPr/>
          <p:nvPr/>
        </p:nvGrpSpPr>
        <p:grpSpPr>
          <a:xfrm>
            <a:off x="7485936" y="4765265"/>
            <a:ext cx="698879" cy="730971"/>
            <a:chOff x="7351835" y="3858715"/>
            <a:chExt cx="860159" cy="905695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27273" y1="25503" x2="27273" y2="25503"/>
                          <a14:foregroundMark x1="71717" y1="27181" x2="71717" y2="27181"/>
                          <a14:foregroundMark x1="72054" y1="72148" x2="72054" y2="72148"/>
                          <a14:foregroundMark x1="25253" y1="71812" x2="25253" y2="718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1835" y="3858715"/>
              <a:ext cx="860159" cy="905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文字方塊 43"/>
            <p:cNvSpPr txBox="1"/>
            <p:nvPr/>
          </p:nvSpPr>
          <p:spPr>
            <a:xfrm>
              <a:off x="7446678" y="4210744"/>
              <a:ext cx="646741" cy="286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b="1" dirty="0">
                  <a:solidFill>
                    <a:schemeClr val="bg1"/>
                  </a:solidFill>
                  <a:latin typeface="+mj-lt"/>
                </a:rPr>
                <a:t>SIO</a:t>
              </a:r>
              <a:endParaRPr lang="en-US" altLang="zh-TW" sz="9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45" name="肘形接點 44"/>
          <p:cNvCxnSpPr>
            <a:stCxn id="43" idx="3"/>
          </p:cNvCxnSpPr>
          <p:nvPr/>
        </p:nvCxnSpPr>
        <p:spPr>
          <a:xfrm flipV="1">
            <a:off x="8184815" y="4940781"/>
            <a:ext cx="387501" cy="189970"/>
          </a:xfrm>
          <a:prstGeom prst="bentConnector3">
            <a:avLst/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6" name="肘形接點 45"/>
          <p:cNvCxnSpPr>
            <a:stCxn id="43" idx="3"/>
          </p:cNvCxnSpPr>
          <p:nvPr/>
        </p:nvCxnSpPr>
        <p:spPr>
          <a:xfrm>
            <a:off x="8184815" y="5130751"/>
            <a:ext cx="387501" cy="331286"/>
          </a:xfrm>
          <a:prstGeom prst="bentConnector3">
            <a:avLst/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7" name="文字方塊 46"/>
          <p:cNvSpPr txBox="1"/>
          <p:nvPr/>
        </p:nvSpPr>
        <p:spPr>
          <a:xfrm>
            <a:off x="9179475" y="5120223"/>
            <a:ext cx="101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+mj-lt"/>
              </a:rPr>
              <a:t>LED</a:t>
            </a:r>
          </a:p>
          <a:p>
            <a:pPr algn="ctr"/>
            <a:r>
              <a:rPr lang="en-US" altLang="zh-CN" sz="1200" dirty="0">
                <a:latin typeface="+mj-lt"/>
              </a:rPr>
              <a:t>Button</a:t>
            </a:r>
          </a:p>
          <a:p>
            <a:pPr algn="ctr"/>
            <a:r>
              <a:rPr lang="en-US" altLang="zh-CN" sz="1200" dirty="0">
                <a:latin typeface="+mj-lt"/>
              </a:rPr>
              <a:t>GPIO</a:t>
            </a:r>
            <a:r>
              <a:rPr lang="en-US" altLang="zh-TW" sz="1200" dirty="0">
                <a:latin typeface="+mj-lt"/>
              </a:rPr>
              <a:t>  </a:t>
            </a: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63745" y1="44307" x2="63745" y2="44307"/>
                        <a14:foregroundMark x1="14143" y1="18812" x2="14143" y2="18812"/>
                        <a14:foregroundMark x1="75299" y1="58168" x2="75299" y2="58168"/>
                        <a14:backgroundMark x1="22112" y1="74752" x2="22112" y2="74752"/>
                        <a14:backgroundMark x1="34064" y1="80693" x2="34064" y2="80693"/>
                        <a14:backgroundMark x1="35060" y1="84653" x2="35060" y2="84653"/>
                        <a14:backgroundMark x1="33466" y1="85644" x2="33466" y2="85644"/>
                        <a14:backgroundMark x1="26096" y1="60149" x2="26096" y2="60149"/>
                        <a14:backgroundMark x1="33068" y1="61881" x2="33068" y2="61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310" y="810961"/>
            <a:ext cx="620335" cy="61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肘形接點 49"/>
          <p:cNvCxnSpPr>
            <a:cxnSpLocks/>
          </p:cNvCxnSpPr>
          <p:nvPr/>
        </p:nvCxnSpPr>
        <p:spPr>
          <a:xfrm rot="10800000" flipV="1">
            <a:off x="4104725" y="3158810"/>
            <a:ext cx="1137199" cy="559342"/>
          </a:xfrm>
          <a:prstGeom prst="bentConnector2">
            <a:avLst/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0" name="圖片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321" y="5507833"/>
            <a:ext cx="455934" cy="480985"/>
          </a:xfrm>
          <a:prstGeom prst="rect">
            <a:avLst/>
          </a:prstGeom>
        </p:spPr>
      </p:pic>
      <p:pic>
        <p:nvPicPr>
          <p:cNvPr id="51" name="圖片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12" y="5507833"/>
            <a:ext cx="455934" cy="480985"/>
          </a:xfrm>
          <a:prstGeom prst="rect">
            <a:avLst/>
          </a:prstGeom>
        </p:spPr>
      </p:pic>
      <p:sp>
        <p:nvSpPr>
          <p:cNvPr id="52" name="文字方塊 54"/>
          <p:cNvSpPr txBox="1"/>
          <p:nvPr/>
        </p:nvSpPr>
        <p:spPr>
          <a:xfrm>
            <a:off x="5758462" y="3896335"/>
            <a:ext cx="901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70C0"/>
                </a:solidFill>
                <a:latin typeface="+mj-lt"/>
              </a:rPr>
              <a:t>4x</a:t>
            </a:r>
            <a:r>
              <a:rPr lang="zh-CN" altLang="en-US" sz="1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zh-TW" sz="1200" dirty="0">
                <a:solidFill>
                  <a:srgbClr val="0070C0"/>
                </a:solidFill>
                <a:latin typeface="+mj-lt"/>
              </a:rPr>
              <a:t>PCIe</a:t>
            </a:r>
            <a:r>
              <a:rPr lang="en-US" altLang="zh-TW" sz="1200" dirty="0">
                <a:latin typeface="+mj-lt"/>
              </a:rPr>
              <a:t> </a:t>
            </a:r>
            <a:r>
              <a:rPr lang="en-US" altLang="zh-CN" sz="1200" dirty="0">
                <a:latin typeface="+mj-lt"/>
              </a:rPr>
              <a:t>G3</a:t>
            </a:r>
            <a:endParaRPr lang="en-US" altLang="zh-TW" sz="1200" dirty="0">
              <a:latin typeface="+mj-lt"/>
            </a:endParaRPr>
          </a:p>
        </p:txBody>
      </p:sp>
      <p:cxnSp>
        <p:nvCxnSpPr>
          <p:cNvPr id="53" name="直線單箭頭接點 55"/>
          <p:cNvCxnSpPr>
            <a:cxnSpLocks/>
          </p:cNvCxnSpPr>
          <p:nvPr/>
        </p:nvCxnSpPr>
        <p:spPr>
          <a:xfrm flipV="1">
            <a:off x="5841291" y="3664135"/>
            <a:ext cx="6215" cy="719551"/>
          </a:xfrm>
          <a:prstGeom prst="straightConnector1">
            <a:avLst/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55" name="群組 61"/>
          <p:cNvGrpSpPr/>
          <p:nvPr/>
        </p:nvGrpSpPr>
        <p:grpSpPr>
          <a:xfrm>
            <a:off x="4574397" y="4378092"/>
            <a:ext cx="2060243" cy="666945"/>
            <a:chOff x="3927378" y="4774810"/>
            <a:chExt cx="2535695" cy="666945"/>
          </a:xfrm>
        </p:grpSpPr>
        <p:pic>
          <p:nvPicPr>
            <p:cNvPr id="56" name="圖片 6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3574" y="4779814"/>
              <a:ext cx="712094" cy="548764"/>
            </a:xfrm>
            <a:prstGeom prst="rect">
              <a:avLst/>
            </a:prstGeom>
          </p:spPr>
        </p:pic>
        <p:sp>
          <p:nvSpPr>
            <p:cNvPr id="57" name="文字方塊 63"/>
            <p:cNvSpPr txBox="1"/>
            <p:nvPr/>
          </p:nvSpPr>
          <p:spPr>
            <a:xfrm>
              <a:off x="3927378" y="4795424"/>
              <a:ext cx="8815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200" dirty="0">
                  <a:solidFill>
                    <a:schemeClr val="bg1"/>
                  </a:solidFill>
                  <a:latin typeface="+mj-lt"/>
                </a:rPr>
                <a:t> </a:t>
              </a:r>
            </a:p>
            <a:p>
              <a:pPr algn="ctr"/>
              <a:r>
                <a:rPr lang="en-US" altLang="zh-CN" sz="1200" dirty="0">
                  <a:latin typeface="+mj-lt"/>
                </a:rPr>
                <a:t>I350</a:t>
              </a:r>
              <a:r>
                <a:rPr lang="zh-CN" altLang="en-US" sz="1200" dirty="0">
                  <a:latin typeface="+mj-lt"/>
                </a:rPr>
                <a:t> </a:t>
              </a:r>
              <a:r>
                <a:rPr lang="en-US" altLang="zh-CN" sz="1200" dirty="0">
                  <a:latin typeface="+mj-lt"/>
                </a:rPr>
                <a:t>AM4</a:t>
              </a:r>
              <a:endParaRPr lang="en-US" altLang="zh-TW" sz="1200" dirty="0">
                <a:latin typeface="+mj-lt"/>
              </a:endParaRPr>
            </a:p>
          </p:txBody>
        </p:sp>
        <p:pic>
          <p:nvPicPr>
            <p:cNvPr id="58" name="圖片 6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324" y="4774810"/>
              <a:ext cx="686749" cy="529232"/>
            </a:xfrm>
            <a:prstGeom prst="rect">
              <a:avLst/>
            </a:prstGeom>
          </p:spPr>
        </p:pic>
      </p:grpSp>
      <p:pic>
        <p:nvPicPr>
          <p:cNvPr id="59" name="圖片 7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245" y="971950"/>
            <a:ext cx="652594" cy="593664"/>
          </a:xfrm>
          <a:prstGeom prst="rect">
            <a:avLst/>
          </a:prstGeom>
        </p:spPr>
      </p:pic>
      <p:cxnSp>
        <p:nvCxnSpPr>
          <p:cNvPr id="60" name="直線單箭頭接點 71"/>
          <p:cNvCxnSpPr>
            <a:stCxn id="59" idx="3"/>
            <a:endCxn id="32" idx="1"/>
          </p:cNvCxnSpPr>
          <p:nvPr/>
        </p:nvCxnSpPr>
        <p:spPr>
          <a:xfrm>
            <a:off x="9025838" y="1268782"/>
            <a:ext cx="232502" cy="3234"/>
          </a:xfrm>
          <a:prstGeom prst="straightConnector1">
            <a:avLst/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61" name="圖片 7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014" y="2787422"/>
            <a:ext cx="484332" cy="417503"/>
          </a:xfrm>
          <a:prstGeom prst="rect">
            <a:avLst/>
          </a:prstGeom>
        </p:spPr>
      </p:pic>
      <p:sp>
        <p:nvSpPr>
          <p:cNvPr id="62" name="文字方塊 73"/>
          <p:cNvSpPr txBox="1"/>
          <p:nvPr/>
        </p:nvSpPr>
        <p:spPr>
          <a:xfrm>
            <a:off x="2057574" y="2425032"/>
            <a:ext cx="133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latin typeface="+mj-lt"/>
              </a:rPr>
              <a:t>mSATA</a:t>
            </a:r>
          </a:p>
          <a:p>
            <a:pPr algn="ctr"/>
            <a:r>
              <a:rPr lang="en-US" altLang="zh-CN" sz="1200" dirty="0">
                <a:latin typeface="+mj-lt"/>
              </a:rPr>
              <a:t>/SATA</a:t>
            </a:r>
            <a:endParaRPr lang="en-US" altLang="zh-TW" sz="1200" dirty="0">
              <a:latin typeface="+mj-lt"/>
            </a:endParaRPr>
          </a:p>
        </p:txBody>
      </p:sp>
      <p:sp>
        <p:nvSpPr>
          <p:cNvPr id="63" name="文字方塊 74"/>
          <p:cNvSpPr txBox="1"/>
          <p:nvPr/>
        </p:nvSpPr>
        <p:spPr>
          <a:xfrm>
            <a:off x="4228153" y="3183746"/>
            <a:ext cx="1187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70C0"/>
                </a:solidFill>
                <a:latin typeface="+mj-lt"/>
              </a:rPr>
              <a:t>2x</a:t>
            </a:r>
            <a:r>
              <a:rPr lang="en-US" altLang="zh-TW" sz="1200" dirty="0">
                <a:solidFill>
                  <a:srgbClr val="0070C0"/>
                </a:solidFill>
                <a:latin typeface="+mj-lt"/>
              </a:rPr>
              <a:t>SGMII</a:t>
            </a:r>
            <a:r>
              <a:rPr lang="en-US" altLang="zh-TW" sz="1200" dirty="0">
                <a:latin typeface="+mj-lt"/>
              </a:rPr>
              <a:t>  </a:t>
            </a:r>
          </a:p>
        </p:txBody>
      </p:sp>
      <p:pic>
        <p:nvPicPr>
          <p:cNvPr id="64" name="內容版面配置區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239" y="1473498"/>
            <a:ext cx="208955" cy="685800"/>
          </a:xfrm>
          <a:prstGeom prst="rect">
            <a:avLst/>
          </a:prstGeom>
        </p:spPr>
      </p:pic>
      <p:grpSp>
        <p:nvGrpSpPr>
          <p:cNvPr id="65" name="群組 79"/>
          <p:cNvGrpSpPr/>
          <p:nvPr/>
        </p:nvGrpSpPr>
        <p:grpSpPr>
          <a:xfrm>
            <a:off x="8788801" y="5140847"/>
            <a:ext cx="433388" cy="548406"/>
            <a:chOff x="9941286" y="4197213"/>
            <a:chExt cx="533401" cy="548406"/>
          </a:xfrm>
        </p:grpSpPr>
        <p:pic>
          <p:nvPicPr>
            <p:cNvPr id="66" name="Picture 12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6525" y="4197213"/>
              <a:ext cx="298162" cy="548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12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1286" y="4255081"/>
              <a:ext cx="266700" cy="490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8" name="圖片 8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815" y="5170011"/>
            <a:ext cx="455934" cy="480985"/>
          </a:xfrm>
          <a:prstGeom prst="rect">
            <a:avLst/>
          </a:prstGeom>
        </p:spPr>
      </p:pic>
      <p:pic>
        <p:nvPicPr>
          <p:cNvPr id="69" name="圖片 8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86" y="5625466"/>
            <a:ext cx="455934" cy="480985"/>
          </a:xfrm>
          <a:prstGeom prst="rect">
            <a:avLst/>
          </a:prstGeom>
        </p:spPr>
      </p:pic>
      <p:cxnSp>
        <p:nvCxnSpPr>
          <p:cNvPr id="70" name="肘形接點 84"/>
          <p:cNvCxnSpPr>
            <a:stCxn id="68" idx="0"/>
          </p:cNvCxnSpPr>
          <p:nvPr/>
        </p:nvCxnSpPr>
        <p:spPr>
          <a:xfrm rot="16200000" flipV="1">
            <a:off x="3857591" y="4630820"/>
            <a:ext cx="786325" cy="292058"/>
          </a:xfrm>
          <a:prstGeom prst="bentConnector3">
            <a:avLst>
              <a:gd name="adj1" fmla="val 50000"/>
            </a:avLst>
          </a:prstGeom>
          <a:ln w="12700">
            <a:solidFill>
              <a:srgbClr val="00B050"/>
            </a:solidFill>
            <a:prstDash val="lgDashDot"/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1" name="肘形接點 85"/>
          <p:cNvCxnSpPr>
            <a:stCxn id="23" idx="0"/>
          </p:cNvCxnSpPr>
          <p:nvPr/>
        </p:nvCxnSpPr>
        <p:spPr>
          <a:xfrm rot="5400000" flipH="1" flipV="1">
            <a:off x="3504992" y="4598678"/>
            <a:ext cx="814724" cy="384740"/>
          </a:xfrm>
          <a:prstGeom prst="bentConnector3">
            <a:avLst>
              <a:gd name="adj1" fmla="val 50000"/>
            </a:avLst>
          </a:prstGeom>
          <a:ln w="12700">
            <a:solidFill>
              <a:srgbClr val="00B050"/>
            </a:solidFill>
            <a:prstDash val="lgDashDot"/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2" name="圖片 8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923" y="2234762"/>
            <a:ext cx="1419385" cy="1424032"/>
          </a:xfrm>
          <a:prstGeom prst="rect">
            <a:avLst/>
          </a:prstGeom>
        </p:spPr>
      </p:pic>
      <p:sp>
        <p:nvSpPr>
          <p:cNvPr id="73" name="文字方塊 90"/>
          <p:cNvSpPr txBox="1"/>
          <p:nvPr/>
        </p:nvSpPr>
        <p:spPr>
          <a:xfrm>
            <a:off x="6613686" y="3962534"/>
            <a:ext cx="1187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rgbClr val="0070C0"/>
                </a:solidFill>
                <a:latin typeface="+mj-lt"/>
              </a:rPr>
              <a:t>LPC </a:t>
            </a:r>
          </a:p>
        </p:txBody>
      </p:sp>
      <p:cxnSp>
        <p:nvCxnSpPr>
          <p:cNvPr id="74" name="肘形接點 29">
            <a:extLst>
              <a:ext uri="{FF2B5EF4-FFF2-40B4-BE49-F238E27FC236}">
                <a16:creationId xmlns:a16="http://schemas.microsoft.com/office/drawing/2014/main" xmlns="" id="{A20161C4-09B2-6847-B517-CBC63A089D84}"/>
              </a:ext>
            </a:extLst>
          </p:cNvPr>
          <p:cNvCxnSpPr>
            <a:cxnSpLocks/>
            <a:stCxn id="75" idx="3"/>
            <a:endCxn id="72" idx="0"/>
          </p:cNvCxnSpPr>
          <p:nvPr/>
        </p:nvCxnSpPr>
        <p:spPr>
          <a:xfrm>
            <a:off x="4971173" y="1282561"/>
            <a:ext cx="980443" cy="952201"/>
          </a:xfrm>
          <a:prstGeom prst="bentConnector2">
            <a:avLst/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xmlns="" id="{6245EABB-438D-444A-B3A5-8D1E031D1E87}"/>
              </a:ext>
            </a:extLst>
          </p:cNvPr>
          <p:cNvSpPr/>
          <p:nvPr/>
        </p:nvSpPr>
        <p:spPr>
          <a:xfrm>
            <a:off x="4485429" y="1138324"/>
            <a:ext cx="485744" cy="288474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肘形接點 29">
            <a:extLst>
              <a:ext uri="{FF2B5EF4-FFF2-40B4-BE49-F238E27FC236}">
                <a16:creationId xmlns:a16="http://schemas.microsoft.com/office/drawing/2014/main" xmlns="" id="{8F95206B-2D86-4A48-9531-DB07D3509AFA}"/>
              </a:ext>
            </a:extLst>
          </p:cNvPr>
          <p:cNvCxnSpPr>
            <a:cxnSpLocks/>
            <a:stCxn id="82" idx="1"/>
          </p:cNvCxnSpPr>
          <p:nvPr/>
        </p:nvCxnSpPr>
        <p:spPr>
          <a:xfrm rot="10800000" flipV="1">
            <a:off x="6339930" y="1567213"/>
            <a:ext cx="161009" cy="648562"/>
          </a:xfrm>
          <a:prstGeom prst="bentConnector2">
            <a:avLst/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3D198CAF-37E1-F349-97B4-1C490DACC55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485" y="5583742"/>
            <a:ext cx="1230765" cy="522709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F1486D0F-FFD2-634F-BEBD-B105BB98F3E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9649" y="4765265"/>
            <a:ext cx="1352550" cy="895350"/>
          </a:xfrm>
          <a:prstGeom prst="rect">
            <a:avLst/>
          </a:prstGeom>
        </p:spPr>
      </p:pic>
      <p:sp>
        <p:nvSpPr>
          <p:cNvPr id="79" name="文字方塊 73">
            <a:extLst>
              <a:ext uri="{FF2B5EF4-FFF2-40B4-BE49-F238E27FC236}">
                <a16:creationId xmlns:a16="http://schemas.microsoft.com/office/drawing/2014/main" xmlns="" id="{C3BDF974-FA58-9D49-BE65-A6034F83A3ED}"/>
              </a:ext>
            </a:extLst>
          </p:cNvPr>
          <p:cNvSpPr txBox="1"/>
          <p:nvPr/>
        </p:nvSpPr>
        <p:spPr>
          <a:xfrm>
            <a:off x="1382884" y="4475003"/>
            <a:ext cx="160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+mj-lt"/>
              </a:rPr>
              <a:t>GPON/</a:t>
            </a:r>
            <a:r>
              <a:rPr lang="en-US" altLang="zh-CN" sz="1200" dirty="0" err="1">
                <a:latin typeface="+mj-lt"/>
              </a:rPr>
              <a:t>GbE</a:t>
            </a:r>
            <a:r>
              <a:rPr lang="zh-CN" altLang="en-US" sz="1200" dirty="0">
                <a:latin typeface="+mj-lt"/>
              </a:rPr>
              <a:t> </a:t>
            </a:r>
            <a:r>
              <a:rPr lang="en-US" altLang="zh-CN" sz="1200" dirty="0">
                <a:latin typeface="+mj-lt"/>
              </a:rPr>
              <a:t>SFP</a:t>
            </a:r>
            <a:endParaRPr lang="en-US" altLang="zh-TW" sz="1200" dirty="0">
              <a:latin typeface="+mj-lt"/>
            </a:endParaRP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75B4CE9C-5BF9-004A-A7A5-DCD734197F9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03" y="5523391"/>
            <a:ext cx="535047" cy="535047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9F173BF2-8537-EC4C-8A5B-DA05E256426A}"/>
              </a:ext>
            </a:extLst>
          </p:cNvPr>
          <p:cNvCxnSpPr>
            <a:cxnSpLocks/>
          </p:cNvCxnSpPr>
          <p:nvPr/>
        </p:nvCxnSpPr>
        <p:spPr>
          <a:xfrm>
            <a:off x="2911357" y="5496236"/>
            <a:ext cx="453273" cy="164379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xmlns="" id="{39CC9E62-ECD8-2F42-8FD1-0DD63F5A0236}"/>
              </a:ext>
            </a:extLst>
          </p:cNvPr>
          <p:cNvSpPr/>
          <p:nvPr/>
        </p:nvSpPr>
        <p:spPr>
          <a:xfrm>
            <a:off x="6500938" y="1363389"/>
            <a:ext cx="575464" cy="40764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文字方塊 12">
            <a:extLst>
              <a:ext uri="{FF2B5EF4-FFF2-40B4-BE49-F238E27FC236}">
                <a16:creationId xmlns:a16="http://schemas.microsoft.com/office/drawing/2014/main" xmlns="" id="{BDC71789-5F68-8D4A-9E41-1EDEC64C4770}"/>
              </a:ext>
            </a:extLst>
          </p:cNvPr>
          <p:cNvSpPr txBox="1"/>
          <p:nvPr/>
        </p:nvSpPr>
        <p:spPr>
          <a:xfrm>
            <a:off x="5985710" y="1088809"/>
            <a:ext cx="1515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>
                <a:latin typeface="+mj-lt"/>
              </a:rPr>
              <a:t>Power</a:t>
            </a:r>
            <a:r>
              <a:rPr lang="zh-CN" altLang="en-US" sz="1200" dirty="0">
                <a:latin typeface="+mj-lt"/>
              </a:rPr>
              <a:t> </a:t>
            </a:r>
            <a:r>
              <a:rPr lang="en-US" altLang="zh-CN" sz="1200" dirty="0">
                <a:latin typeface="+mj-lt"/>
              </a:rPr>
              <a:t>IC</a:t>
            </a:r>
            <a:endParaRPr lang="en-US" altLang="zh-TW" sz="1200" dirty="0">
              <a:latin typeface="+mj-lt"/>
            </a:endParaRPr>
          </a:p>
        </p:txBody>
      </p:sp>
      <p:cxnSp>
        <p:nvCxnSpPr>
          <p:cNvPr id="84" name="肘形接點 29">
            <a:extLst>
              <a:ext uri="{FF2B5EF4-FFF2-40B4-BE49-F238E27FC236}">
                <a16:creationId xmlns:a16="http://schemas.microsoft.com/office/drawing/2014/main" xmlns="" id="{274D1EE9-61A8-024A-9FA5-6D30D0C535B3}"/>
              </a:ext>
            </a:extLst>
          </p:cNvPr>
          <p:cNvCxnSpPr>
            <a:cxnSpLocks/>
            <a:endCxn id="82" idx="3"/>
          </p:cNvCxnSpPr>
          <p:nvPr/>
        </p:nvCxnSpPr>
        <p:spPr>
          <a:xfrm rot="5400000">
            <a:off x="7051439" y="1280112"/>
            <a:ext cx="312065" cy="262137"/>
          </a:xfrm>
          <a:prstGeom prst="bentConnector2">
            <a:avLst/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5" name="圖片 4">
            <a:extLst>
              <a:ext uri="{FF2B5EF4-FFF2-40B4-BE49-F238E27FC236}">
                <a16:creationId xmlns:a16="http://schemas.microsoft.com/office/drawing/2014/main" xmlns="" id="{FA574992-F0CA-724B-8133-A468F1898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481" y="1740102"/>
            <a:ext cx="655818" cy="379084"/>
          </a:xfrm>
          <a:prstGeom prst="rect">
            <a:avLst/>
          </a:prstGeom>
        </p:spPr>
      </p:pic>
      <p:cxnSp>
        <p:nvCxnSpPr>
          <p:cNvPr id="86" name="肘形接點 29">
            <a:extLst>
              <a:ext uri="{FF2B5EF4-FFF2-40B4-BE49-F238E27FC236}">
                <a16:creationId xmlns:a16="http://schemas.microsoft.com/office/drawing/2014/main" xmlns="" id="{AD0D7260-88E0-2B4B-BE8F-2E316E783B5F}"/>
              </a:ext>
            </a:extLst>
          </p:cNvPr>
          <p:cNvCxnSpPr>
            <a:cxnSpLocks/>
            <a:stCxn id="56" idx="2"/>
            <a:endCxn id="13" idx="0"/>
          </p:cNvCxnSpPr>
          <p:nvPr/>
        </p:nvCxnSpPr>
        <p:spPr>
          <a:xfrm rot="5400000">
            <a:off x="5096061" y="5093303"/>
            <a:ext cx="575973" cy="253086"/>
          </a:xfrm>
          <a:prstGeom prst="bentConnector3">
            <a:avLst>
              <a:gd name="adj1" fmla="val 50000"/>
            </a:avLst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7" name="肘形接點 29">
            <a:extLst>
              <a:ext uri="{FF2B5EF4-FFF2-40B4-BE49-F238E27FC236}">
                <a16:creationId xmlns:a16="http://schemas.microsoft.com/office/drawing/2014/main" xmlns="" id="{9C360DC7-FA2F-7F43-AE50-CFB694774D39}"/>
              </a:ext>
            </a:extLst>
          </p:cNvPr>
          <p:cNvCxnSpPr>
            <a:cxnSpLocks/>
            <a:stCxn id="56" idx="2"/>
            <a:endCxn id="14" idx="0"/>
          </p:cNvCxnSpPr>
          <p:nvPr/>
        </p:nvCxnSpPr>
        <p:spPr>
          <a:xfrm rot="16200000" flipH="1">
            <a:off x="5307007" y="5135443"/>
            <a:ext cx="575973" cy="168806"/>
          </a:xfrm>
          <a:prstGeom prst="bentConnector3">
            <a:avLst>
              <a:gd name="adj1" fmla="val 50000"/>
            </a:avLst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8" name="肘形接點 29">
            <a:extLst>
              <a:ext uri="{FF2B5EF4-FFF2-40B4-BE49-F238E27FC236}">
                <a16:creationId xmlns:a16="http://schemas.microsoft.com/office/drawing/2014/main" xmlns="" id="{F54FE879-C05F-894E-810E-E480B8760833}"/>
              </a:ext>
            </a:extLst>
          </p:cNvPr>
          <p:cNvCxnSpPr>
            <a:cxnSpLocks/>
            <a:stCxn id="56" idx="2"/>
            <a:endCxn id="50" idx="0"/>
          </p:cNvCxnSpPr>
          <p:nvPr/>
        </p:nvCxnSpPr>
        <p:spPr>
          <a:xfrm rot="16200000" flipH="1">
            <a:off x="5517953" y="4924497"/>
            <a:ext cx="575973" cy="590698"/>
          </a:xfrm>
          <a:prstGeom prst="bentConnector3">
            <a:avLst>
              <a:gd name="adj1" fmla="val 50000"/>
            </a:avLst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9" name="肘形接點 29">
            <a:extLst>
              <a:ext uri="{FF2B5EF4-FFF2-40B4-BE49-F238E27FC236}">
                <a16:creationId xmlns:a16="http://schemas.microsoft.com/office/drawing/2014/main" xmlns="" id="{3572C9CE-34A5-A149-8DDD-E0A1BB72D3B3}"/>
              </a:ext>
            </a:extLst>
          </p:cNvPr>
          <p:cNvCxnSpPr>
            <a:cxnSpLocks/>
            <a:stCxn id="56" idx="2"/>
            <a:endCxn id="51" idx="0"/>
          </p:cNvCxnSpPr>
          <p:nvPr/>
        </p:nvCxnSpPr>
        <p:spPr>
          <a:xfrm rot="16200000" flipH="1">
            <a:off x="5728898" y="4713551"/>
            <a:ext cx="575973" cy="1012589"/>
          </a:xfrm>
          <a:prstGeom prst="bentConnector3">
            <a:avLst>
              <a:gd name="adj1" fmla="val 50000"/>
            </a:avLst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0" name="文字方塊 39">
            <a:extLst>
              <a:ext uri="{FF2B5EF4-FFF2-40B4-BE49-F238E27FC236}">
                <a16:creationId xmlns:a16="http://schemas.microsoft.com/office/drawing/2014/main" xmlns="" id="{14DD6276-C92B-5C4D-8E12-CB1636863315}"/>
              </a:ext>
            </a:extLst>
          </p:cNvPr>
          <p:cNvSpPr txBox="1"/>
          <p:nvPr/>
        </p:nvSpPr>
        <p:spPr>
          <a:xfrm>
            <a:off x="8788801" y="3830025"/>
            <a:ext cx="1366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u="sng" dirty="0">
                <a:latin typeface="+mj-lt"/>
              </a:rPr>
              <a:t>VoIP</a:t>
            </a:r>
            <a:r>
              <a:rPr lang="zh-CN" altLang="en-US" sz="1200" u="sng" dirty="0">
                <a:latin typeface="+mj-lt"/>
              </a:rPr>
              <a:t> </a:t>
            </a:r>
            <a:r>
              <a:rPr lang="en-US" altLang="zh-CN" sz="1200" u="sng" dirty="0" smtClean="0">
                <a:latin typeface="+mj-lt"/>
              </a:rPr>
              <a:t>Expansion</a:t>
            </a:r>
            <a:endParaRPr lang="en-US" altLang="zh-TW" sz="1200" u="sng" dirty="0">
              <a:latin typeface="+mj-lt"/>
            </a:endParaRPr>
          </a:p>
        </p:txBody>
      </p:sp>
      <p:sp>
        <p:nvSpPr>
          <p:cNvPr id="91" name="文字方塊 38">
            <a:extLst>
              <a:ext uri="{FF2B5EF4-FFF2-40B4-BE49-F238E27FC236}">
                <a16:creationId xmlns:a16="http://schemas.microsoft.com/office/drawing/2014/main" xmlns="" id="{AC2900C0-63CD-D24F-A1AE-DF95BDD88BF7}"/>
              </a:ext>
            </a:extLst>
          </p:cNvPr>
          <p:cNvSpPr txBox="1"/>
          <p:nvPr/>
        </p:nvSpPr>
        <p:spPr>
          <a:xfrm>
            <a:off x="7393978" y="3693459"/>
            <a:ext cx="1279905" cy="276999"/>
          </a:xfrm>
          <a:prstGeom prst="rect">
            <a:avLst/>
          </a:prstGeom>
          <a:ln w="19050">
            <a:noFill/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square" lIns="36000" rIns="36000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0070C0"/>
                </a:solidFill>
                <a:latin typeface="+mj-lt"/>
              </a:rPr>
              <a:t>PCIe</a:t>
            </a:r>
            <a:r>
              <a:rPr lang="zh-CN" altLang="en-US" sz="1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altLang="zh-CN" sz="1200" dirty="0">
                <a:solidFill>
                  <a:srgbClr val="0070C0"/>
                </a:solidFill>
                <a:latin typeface="+mj-lt"/>
              </a:rPr>
              <a:t>x4</a:t>
            </a:r>
            <a:endParaRPr lang="en-US" altLang="zh-TW" sz="1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2" name="文字方塊 5">
            <a:extLst>
              <a:ext uri="{FF2B5EF4-FFF2-40B4-BE49-F238E27FC236}">
                <a16:creationId xmlns:a16="http://schemas.microsoft.com/office/drawing/2014/main" xmlns="" id="{6383E482-2867-264A-8595-62DA4C9959FF}"/>
              </a:ext>
            </a:extLst>
          </p:cNvPr>
          <p:cNvSpPr txBox="1"/>
          <p:nvPr/>
        </p:nvSpPr>
        <p:spPr>
          <a:xfrm>
            <a:off x="3943132" y="1837004"/>
            <a:ext cx="1541744" cy="276999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>
            <a:defPPr>
              <a:defRPr lang="en-US"/>
            </a:defPPr>
            <a:lvl1pPr algn="ctr">
              <a:defRPr sz="1200">
                <a:latin typeface="+mj-lt"/>
              </a:defRPr>
            </a:lvl1pPr>
          </a:lstStyle>
          <a:p>
            <a:r>
              <a:rPr lang="en-US" altLang="zh-CN" dirty="0" smtClean="0">
                <a:solidFill>
                  <a:srgbClr val="0070C0"/>
                </a:solidFill>
              </a:rPr>
              <a:t>Single/Dual</a:t>
            </a:r>
            <a:r>
              <a:rPr lang="zh-CN" altLang="en-US" dirty="0" smtClean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Channel</a:t>
            </a:r>
            <a:endParaRPr lang="zh-TW" altLang="en-US" dirty="0">
              <a:solidFill>
                <a:srgbClr val="0070C0"/>
              </a:solidFill>
            </a:endParaRPr>
          </a:p>
        </p:txBody>
      </p:sp>
      <p:pic>
        <p:nvPicPr>
          <p:cNvPr id="93" name="內容版面配置區 13">
            <a:extLst>
              <a:ext uri="{FF2B5EF4-FFF2-40B4-BE49-F238E27FC236}">
                <a16:creationId xmlns:a16="http://schemas.microsoft.com/office/drawing/2014/main" xmlns="" id="{FB67793A-91DF-C645-88F9-6632D64904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634" y="2194636"/>
            <a:ext cx="208955" cy="685800"/>
          </a:xfrm>
          <a:prstGeom prst="rect">
            <a:avLst/>
          </a:prstGeom>
        </p:spPr>
      </p:pic>
      <p:cxnSp>
        <p:nvCxnSpPr>
          <p:cNvPr id="94" name="肘形接點 11">
            <a:extLst>
              <a:ext uri="{FF2B5EF4-FFF2-40B4-BE49-F238E27FC236}">
                <a16:creationId xmlns:a16="http://schemas.microsoft.com/office/drawing/2014/main" xmlns="" id="{ADBA4C7F-A028-F14F-B796-48A3A8B0316F}"/>
              </a:ext>
            </a:extLst>
          </p:cNvPr>
          <p:cNvCxnSpPr>
            <a:cxnSpLocks/>
            <a:stCxn id="93" idx="1"/>
          </p:cNvCxnSpPr>
          <p:nvPr/>
        </p:nvCxnSpPr>
        <p:spPr>
          <a:xfrm rot="10800000" flipV="1">
            <a:off x="6688442" y="2537536"/>
            <a:ext cx="1457192" cy="326738"/>
          </a:xfrm>
          <a:prstGeom prst="bentConnector3">
            <a:avLst>
              <a:gd name="adj1" fmla="val 50000"/>
            </a:avLst>
          </a:prstGeom>
          <a:ln w="190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xmlns="" id="{39CC9E62-ECD8-2F42-8FD1-0DD63F5A0236}"/>
              </a:ext>
            </a:extLst>
          </p:cNvPr>
          <p:cNvSpPr/>
          <p:nvPr/>
        </p:nvSpPr>
        <p:spPr>
          <a:xfrm>
            <a:off x="3717061" y="3802822"/>
            <a:ext cx="865595" cy="55809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/>
              <a:t>ETH </a:t>
            </a:r>
            <a:r>
              <a:rPr lang="en-US" sz="1400" dirty="0" smtClean="0"/>
              <a:t>PHY</a:t>
            </a:r>
            <a:endParaRPr lang="en-US" sz="1400" dirty="0"/>
          </a:p>
        </p:txBody>
      </p:sp>
      <p:sp>
        <p:nvSpPr>
          <p:cNvPr id="96" name="文字方塊 63"/>
          <p:cNvSpPr txBox="1"/>
          <p:nvPr/>
        </p:nvSpPr>
        <p:spPr>
          <a:xfrm>
            <a:off x="6435477" y="4348986"/>
            <a:ext cx="716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/>
            <a:r>
              <a:rPr lang="en-US" altLang="zh-CN" sz="1200" smtClean="0">
                <a:latin typeface="+mj-lt"/>
              </a:rPr>
              <a:t>I211</a:t>
            </a:r>
            <a:endParaRPr lang="en-US" altLang="zh-TW" sz="1200" dirty="0">
              <a:latin typeface="+mj-lt"/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>
            <a:off x="5763655" y="4721871"/>
            <a:ext cx="375920" cy="0"/>
          </a:xfrm>
          <a:prstGeom prst="straightConnector1">
            <a:avLst/>
          </a:prstGeom>
          <a:ln>
            <a:solidFill>
              <a:schemeClr val="tx2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文字方塊 17"/>
          <p:cNvSpPr txBox="1"/>
          <p:nvPr/>
        </p:nvSpPr>
        <p:spPr>
          <a:xfrm>
            <a:off x="3358926" y="6026324"/>
            <a:ext cx="14630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smtClean="0"/>
              <a:t>2</a:t>
            </a:r>
            <a:r>
              <a:rPr lang="en-US" altLang="zh-TW" sz="1050" smtClean="0"/>
              <a:t> </a:t>
            </a:r>
            <a:r>
              <a:rPr lang="en-US" altLang="zh-TW" sz="1050" dirty="0"/>
              <a:t>x </a:t>
            </a:r>
            <a:r>
              <a:rPr lang="en-US" altLang="zh-TW" sz="1050" err="1"/>
              <a:t>GbE</a:t>
            </a:r>
            <a:r>
              <a:rPr lang="en-US" altLang="zh-TW" sz="1050"/>
              <a:t> </a:t>
            </a:r>
            <a:r>
              <a:rPr lang="en-US" altLang="zh-CN" sz="1050" smtClean="0"/>
              <a:t>Combo</a:t>
            </a:r>
            <a:endParaRPr lang="en-US" altLang="zh-TW" sz="1050" dirty="0"/>
          </a:p>
        </p:txBody>
      </p:sp>
    </p:spTree>
    <p:extLst>
      <p:ext uri="{BB962C8B-B14F-4D97-AF65-F5344CB8AC3E}">
        <p14:creationId xmlns:p14="http://schemas.microsoft.com/office/powerpoint/2010/main" val="211838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/>
          <p:cNvSpPr txBox="1">
            <a:spLocks/>
          </p:cNvSpPr>
          <p:nvPr/>
        </p:nvSpPr>
        <p:spPr>
          <a:xfrm>
            <a:off x="177035" y="49723"/>
            <a:ext cx="9919447" cy="525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1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Scalability in Enterprise SD-Branch</a:t>
            </a:r>
            <a:endParaRPr lang="en-US" sz="3200" b="1" dirty="0">
              <a:solidFill>
                <a:schemeClr val="tx1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035" y="641774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>
                <a:solidFill>
                  <a:srgbClr val="000000"/>
                </a:solidFill>
              </a:rPr>
              <a:t>*Other names and brands may be claimed as the property of </a:t>
            </a:r>
            <a:r>
              <a:rPr lang="en-US" sz="1200" i="1" dirty="0" smtClean="0">
                <a:solidFill>
                  <a:srgbClr val="000000"/>
                </a:solidFill>
              </a:rPr>
              <a:t>others</a:t>
            </a:r>
            <a:r>
              <a:rPr lang="en-US" sz="1200" i="1" dirty="0">
                <a:solidFill>
                  <a:srgbClr val="000000"/>
                </a:solidFill>
              </a:rPr>
              <a:t>.</a:t>
            </a:r>
            <a:endParaRPr lang="en-US" sz="12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217" y="860497"/>
            <a:ext cx="11725721" cy="5472487"/>
          </a:xfrm>
          <a:prstGeom prst="rect">
            <a:avLst/>
          </a:prstGeom>
        </p:spPr>
      </p:pic>
      <p:sp>
        <p:nvSpPr>
          <p:cNvPr id="8" name="Left-Right Arrow 7"/>
          <p:cNvSpPr/>
          <p:nvPr/>
        </p:nvSpPr>
        <p:spPr>
          <a:xfrm>
            <a:off x="2243667" y="5505096"/>
            <a:ext cx="9398348" cy="1093140"/>
          </a:xfrm>
          <a:prstGeom prst="leftRightArrow">
            <a:avLst>
              <a:gd name="adj1" fmla="val 50000"/>
              <a:gd name="adj2" fmla="val 45263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62">
              <a:defRPr/>
            </a:pPr>
            <a:endParaRPr lang="en-US" sz="1500" kern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89578" y="5908669"/>
            <a:ext cx="8313220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67" b="1" dirty="0">
                <a:solidFill>
                  <a:srgbClr val="003C71"/>
                </a:solidFill>
                <a:latin typeface="NeueHaasGroteskText W01"/>
              </a:rPr>
              <a:t>DPDK</a:t>
            </a:r>
            <a:r>
              <a:rPr lang="en-US" sz="1467" b="1" dirty="0" smtClean="0">
                <a:solidFill>
                  <a:srgbClr val="003C71"/>
                </a:solidFill>
                <a:latin typeface="NeueHaasGroteskText W01"/>
              </a:rPr>
              <a:t>, VPP, </a:t>
            </a:r>
            <a:r>
              <a:rPr lang="en-US" sz="1467" b="1" dirty="0">
                <a:solidFill>
                  <a:srgbClr val="003C71"/>
                </a:solidFill>
                <a:latin typeface="NeueHaasGroteskText W01"/>
              </a:rPr>
              <a:t> </a:t>
            </a:r>
            <a:r>
              <a:rPr lang="en-US" sz="1467" b="1" dirty="0" smtClean="0">
                <a:solidFill>
                  <a:srgbClr val="003C71"/>
                </a:solidFill>
                <a:latin typeface="NeueHaasGroteskText W01"/>
              </a:rPr>
              <a:t>Intel</a:t>
            </a:r>
            <a:r>
              <a:rPr lang="en-US" sz="1467" dirty="0" smtClean="0">
                <a:solidFill>
                  <a:schemeClr val="accent3"/>
                </a:solidFill>
              </a:rPr>
              <a:t> </a:t>
            </a:r>
            <a:r>
              <a:rPr lang="en-US" sz="1467" dirty="0">
                <a:solidFill>
                  <a:srgbClr val="7030A0"/>
                </a:solidFill>
              </a:rPr>
              <a:t>® </a:t>
            </a:r>
            <a:r>
              <a:rPr lang="en-US" sz="1467" b="1" dirty="0">
                <a:solidFill>
                  <a:srgbClr val="003C71"/>
                </a:solidFill>
                <a:latin typeface="NeueHaasGroteskText W01"/>
              </a:rPr>
              <a:t>QuickAssist, Hyperscan, Intel</a:t>
            </a:r>
            <a:r>
              <a:rPr lang="en-US" sz="1467" dirty="0">
                <a:solidFill>
                  <a:srgbClr val="7030A0"/>
                </a:solidFill>
              </a:rPr>
              <a:t>®</a:t>
            </a:r>
            <a:r>
              <a:rPr lang="en-US" sz="1467" b="1" dirty="0">
                <a:solidFill>
                  <a:srgbClr val="003C71"/>
                </a:solidFill>
                <a:latin typeface="NeueHaasGroteskText W01"/>
              </a:rPr>
              <a:t> VT, </a:t>
            </a:r>
            <a:r>
              <a:rPr lang="en-US" sz="1467" b="1" dirty="0" smtClean="0">
                <a:solidFill>
                  <a:srgbClr val="003C71"/>
                </a:solidFill>
                <a:latin typeface="NeueHaasGroteskText W01"/>
              </a:rPr>
              <a:t>AESNI</a:t>
            </a:r>
            <a:endParaRPr lang="en-US" sz="1400" b="1" dirty="0">
              <a:solidFill>
                <a:srgbClr val="003C71"/>
              </a:solidFill>
              <a:latin typeface="NeueHaasGroteskText W01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747957" y="1766598"/>
            <a:ext cx="1749491" cy="1035067"/>
          </a:xfrm>
          <a:custGeom>
            <a:avLst/>
            <a:gdLst/>
            <a:ahLst/>
            <a:cxnLst>
              <a:cxn ang="0">
                <a:pos x="868" y="243"/>
              </a:cxn>
              <a:cxn ang="0">
                <a:pos x="736" y="147"/>
              </a:cxn>
              <a:cxn ang="0">
                <a:pos x="588" y="0"/>
              </a:cxn>
              <a:cxn ang="0">
                <a:pos x="453" y="87"/>
              </a:cxn>
              <a:cxn ang="0">
                <a:pos x="169" y="277"/>
              </a:cxn>
              <a:cxn ang="0">
                <a:pos x="0" y="424"/>
              </a:cxn>
              <a:cxn ang="0">
                <a:pos x="263" y="581"/>
              </a:cxn>
              <a:cxn ang="0">
                <a:pos x="430" y="545"/>
              </a:cxn>
              <a:cxn ang="0">
                <a:pos x="591" y="635"/>
              </a:cxn>
              <a:cxn ang="0">
                <a:pos x="758" y="534"/>
              </a:cxn>
              <a:cxn ang="0">
                <a:pos x="776" y="535"/>
              </a:cxn>
              <a:cxn ang="0">
                <a:pos x="810" y="533"/>
              </a:cxn>
              <a:cxn ang="0">
                <a:pos x="844" y="535"/>
              </a:cxn>
              <a:cxn ang="0">
                <a:pos x="1088" y="388"/>
              </a:cxn>
              <a:cxn ang="0">
                <a:pos x="868" y="243"/>
              </a:cxn>
            </a:cxnLst>
            <a:rect l="0" t="0" r="r" b="b"/>
            <a:pathLst>
              <a:path w="1088" h="635">
                <a:moveTo>
                  <a:pt x="868" y="243"/>
                </a:moveTo>
                <a:cubicBezTo>
                  <a:pt x="848" y="189"/>
                  <a:pt x="797" y="150"/>
                  <a:pt x="736" y="147"/>
                </a:cubicBezTo>
                <a:cubicBezTo>
                  <a:pt x="735" y="66"/>
                  <a:pt x="669" y="0"/>
                  <a:pt x="588" y="0"/>
                </a:cubicBezTo>
                <a:cubicBezTo>
                  <a:pt x="528" y="0"/>
                  <a:pt x="476" y="36"/>
                  <a:pt x="453" y="87"/>
                </a:cubicBezTo>
                <a:cubicBezTo>
                  <a:pt x="420" y="61"/>
                  <a:pt x="177" y="0"/>
                  <a:pt x="169" y="277"/>
                </a:cubicBezTo>
                <a:cubicBezTo>
                  <a:pt x="70" y="299"/>
                  <a:pt x="0" y="356"/>
                  <a:pt x="0" y="424"/>
                </a:cubicBezTo>
                <a:cubicBezTo>
                  <a:pt x="0" y="510"/>
                  <a:pt x="118" y="581"/>
                  <a:pt x="263" y="581"/>
                </a:cubicBezTo>
                <a:cubicBezTo>
                  <a:pt x="327" y="581"/>
                  <a:pt x="385" y="567"/>
                  <a:pt x="430" y="545"/>
                </a:cubicBezTo>
                <a:cubicBezTo>
                  <a:pt x="460" y="598"/>
                  <a:pt x="521" y="635"/>
                  <a:pt x="591" y="635"/>
                </a:cubicBezTo>
                <a:cubicBezTo>
                  <a:pt x="667" y="635"/>
                  <a:pt x="731" y="593"/>
                  <a:pt x="758" y="534"/>
                </a:cubicBezTo>
                <a:cubicBezTo>
                  <a:pt x="764" y="534"/>
                  <a:pt x="770" y="535"/>
                  <a:pt x="776" y="535"/>
                </a:cubicBezTo>
                <a:cubicBezTo>
                  <a:pt x="787" y="535"/>
                  <a:pt x="799" y="534"/>
                  <a:pt x="810" y="533"/>
                </a:cubicBezTo>
                <a:cubicBezTo>
                  <a:pt x="821" y="534"/>
                  <a:pt x="833" y="535"/>
                  <a:pt x="844" y="535"/>
                </a:cubicBezTo>
                <a:cubicBezTo>
                  <a:pt x="979" y="535"/>
                  <a:pt x="1088" y="469"/>
                  <a:pt x="1088" y="388"/>
                </a:cubicBezTo>
                <a:cubicBezTo>
                  <a:pt x="1088" y="312"/>
                  <a:pt x="991" y="250"/>
                  <a:pt x="868" y="243"/>
                </a:cubicBezTo>
                <a:close/>
              </a:path>
            </a:pathLst>
          </a:custGeom>
          <a:solidFill>
            <a:srgbClr val="00AEEF"/>
          </a:solidFill>
          <a:ln w="9525" cap="flat" cmpd="sng" algn="ctr">
            <a:solidFill>
              <a:srgbClr val="0071C5"/>
            </a:solidFill>
            <a:prstDash val="solid"/>
            <a:headEnd/>
            <a:tailEnd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vert="horz" wrap="square" lIns="69588" tIns="34815" rIns="69588" bIns="34815" numCol="1" anchor="ctr" anchorCtr="0" compatLnSpc="1">
            <a:prstTxWarp prst="textNoShape">
              <a:avLst/>
            </a:prstTxWarp>
          </a:bodyPr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kern="0" dirty="0">
                <a:solidFill>
                  <a:prstClr val="white"/>
                </a:solidFill>
                <a:latin typeface="Calibri"/>
              </a:rPr>
              <a:t>Network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63" y="2764272"/>
            <a:ext cx="394180" cy="4214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94341" y="3165022"/>
            <a:ext cx="1311235" cy="558165"/>
          </a:xfrm>
          <a:prstGeom prst="rect">
            <a:avLst/>
          </a:prstGeom>
        </p:spPr>
        <p:txBody>
          <a:bodyPr vert="horz" wrap="square" lIns="91372" tIns="45715" rIns="91372" bIns="45715" rtlCol="0" anchor="ctr">
            <a:noAutofit/>
          </a:bodyPr>
          <a:lstStyle/>
          <a:p>
            <a:pPr algn="ctr" defTabSz="914354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</a:rPr>
              <a:t>Large Branch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47503" y="3165022"/>
            <a:ext cx="1604741" cy="558165"/>
          </a:xfrm>
          <a:prstGeom prst="rect">
            <a:avLst/>
          </a:prstGeom>
        </p:spPr>
        <p:txBody>
          <a:bodyPr vert="horz" wrap="square" lIns="91372" tIns="45715" rIns="91372" bIns="45715" rtlCol="0" anchor="ctr">
            <a:noAutofit/>
          </a:bodyPr>
          <a:lstStyle/>
          <a:p>
            <a:pPr algn="ctr" defTabSz="914354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</a:rPr>
              <a:t>Medium Branch </a:t>
            </a:r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>
            <a:off x="7103745" y="1766598"/>
            <a:ext cx="1749491" cy="1035067"/>
          </a:xfrm>
          <a:custGeom>
            <a:avLst/>
            <a:gdLst/>
            <a:ahLst/>
            <a:cxnLst>
              <a:cxn ang="0">
                <a:pos x="868" y="243"/>
              </a:cxn>
              <a:cxn ang="0">
                <a:pos x="736" y="147"/>
              </a:cxn>
              <a:cxn ang="0">
                <a:pos x="588" y="0"/>
              </a:cxn>
              <a:cxn ang="0">
                <a:pos x="453" y="87"/>
              </a:cxn>
              <a:cxn ang="0">
                <a:pos x="169" y="277"/>
              </a:cxn>
              <a:cxn ang="0">
                <a:pos x="0" y="424"/>
              </a:cxn>
              <a:cxn ang="0">
                <a:pos x="263" y="581"/>
              </a:cxn>
              <a:cxn ang="0">
                <a:pos x="430" y="545"/>
              </a:cxn>
              <a:cxn ang="0">
                <a:pos x="591" y="635"/>
              </a:cxn>
              <a:cxn ang="0">
                <a:pos x="758" y="534"/>
              </a:cxn>
              <a:cxn ang="0">
                <a:pos x="776" y="535"/>
              </a:cxn>
              <a:cxn ang="0">
                <a:pos x="810" y="533"/>
              </a:cxn>
              <a:cxn ang="0">
                <a:pos x="844" y="535"/>
              </a:cxn>
              <a:cxn ang="0">
                <a:pos x="1088" y="388"/>
              </a:cxn>
              <a:cxn ang="0">
                <a:pos x="868" y="243"/>
              </a:cxn>
            </a:cxnLst>
            <a:rect l="0" t="0" r="r" b="b"/>
            <a:pathLst>
              <a:path w="1088" h="635">
                <a:moveTo>
                  <a:pt x="868" y="243"/>
                </a:moveTo>
                <a:cubicBezTo>
                  <a:pt x="848" y="189"/>
                  <a:pt x="797" y="150"/>
                  <a:pt x="736" y="147"/>
                </a:cubicBezTo>
                <a:cubicBezTo>
                  <a:pt x="735" y="66"/>
                  <a:pt x="669" y="0"/>
                  <a:pt x="588" y="0"/>
                </a:cubicBezTo>
                <a:cubicBezTo>
                  <a:pt x="528" y="0"/>
                  <a:pt x="476" y="36"/>
                  <a:pt x="453" y="87"/>
                </a:cubicBezTo>
                <a:cubicBezTo>
                  <a:pt x="420" y="61"/>
                  <a:pt x="177" y="0"/>
                  <a:pt x="169" y="277"/>
                </a:cubicBezTo>
                <a:cubicBezTo>
                  <a:pt x="70" y="299"/>
                  <a:pt x="0" y="356"/>
                  <a:pt x="0" y="424"/>
                </a:cubicBezTo>
                <a:cubicBezTo>
                  <a:pt x="0" y="510"/>
                  <a:pt x="118" y="581"/>
                  <a:pt x="263" y="581"/>
                </a:cubicBezTo>
                <a:cubicBezTo>
                  <a:pt x="327" y="581"/>
                  <a:pt x="385" y="567"/>
                  <a:pt x="430" y="545"/>
                </a:cubicBezTo>
                <a:cubicBezTo>
                  <a:pt x="460" y="598"/>
                  <a:pt x="521" y="635"/>
                  <a:pt x="591" y="635"/>
                </a:cubicBezTo>
                <a:cubicBezTo>
                  <a:pt x="667" y="635"/>
                  <a:pt x="731" y="593"/>
                  <a:pt x="758" y="534"/>
                </a:cubicBezTo>
                <a:cubicBezTo>
                  <a:pt x="764" y="534"/>
                  <a:pt x="770" y="535"/>
                  <a:pt x="776" y="535"/>
                </a:cubicBezTo>
                <a:cubicBezTo>
                  <a:pt x="787" y="535"/>
                  <a:pt x="799" y="534"/>
                  <a:pt x="810" y="533"/>
                </a:cubicBezTo>
                <a:cubicBezTo>
                  <a:pt x="821" y="534"/>
                  <a:pt x="833" y="535"/>
                  <a:pt x="844" y="535"/>
                </a:cubicBezTo>
                <a:cubicBezTo>
                  <a:pt x="979" y="535"/>
                  <a:pt x="1088" y="469"/>
                  <a:pt x="1088" y="388"/>
                </a:cubicBezTo>
                <a:cubicBezTo>
                  <a:pt x="1088" y="312"/>
                  <a:pt x="991" y="250"/>
                  <a:pt x="868" y="243"/>
                </a:cubicBezTo>
                <a:close/>
              </a:path>
            </a:pathLst>
          </a:custGeom>
          <a:solidFill>
            <a:srgbClr val="00AEEF"/>
          </a:solidFill>
          <a:ln w="9525" cap="flat" cmpd="sng" algn="ctr">
            <a:solidFill>
              <a:srgbClr val="0071C5"/>
            </a:solidFill>
            <a:prstDash val="solid"/>
            <a:headEnd/>
            <a:tailEnd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vert="horz" wrap="square" lIns="69588" tIns="34815" rIns="69588" bIns="34815" numCol="1" anchor="ctr" anchorCtr="0" compatLnSpc="1">
            <a:prstTxWarp prst="textNoShape">
              <a:avLst/>
            </a:prstTxWarp>
          </a:bodyPr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kern="0" dirty="0">
                <a:solidFill>
                  <a:prstClr val="white"/>
                </a:solidFill>
                <a:latin typeface="Calibri"/>
              </a:rPr>
              <a:t>Network</a:t>
            </a:r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9400105" y="1766598"/>
            <a:ext cx="1749491" cy="1035067"/>
          </a:xfrm>
          <a:custGeom>
            <a:avLst/>
            <a:gdLst/>
            <a:ahLst/>
            <a:cxnLst>
              <a:cxn ang="0">
                <a:pos x="868" y="243"/>
              </a:cxn>
              <a:cxn ang="0">
                <a:pos x="736" y="147"/>
              </a:cxn>
              <a:cxn ang="0">
                <a:pos x="588" y="0"/>
              </a:cxn>
              <a:cxn ang="0">
                <a:pos x="453" y="87"/>
              </a:cxn>
              <a:cxn ang="0">
                <a:pos x="169" y="277"/>
              </a:cxn>
              <a:cxn ang="0">
                <a:pos x="0" y="424"/>
              </a:cxn>
              <a:cxn ang="0">
                <a:pos x="263" y="581"/>
              </a:cxn>
              <a:cxn ang="0">
                <a:pos x="430" y="545"/>
              </a:cxn>
              <a:cxn ang="0">
                <a:pos x="591" y="635"/>
              </a:cxn>
              <a:cxn ang="0">
                <a:pos x="758" y="534"/>
              </a:cxn>
              <a:cxn ang="0">
                <a:pos x="776" y="535"/>
              </a:cxn>
              <a:cxn ang="0">
                <a:pos x="810" y="533"/>
              </a:cxn>
              <a:cxn ang="0">
                <a:pos x="844" y="535"/>
              </a:cxn>
              <a:cxn ang="0">
                <a:pos x="1088" y="388"/>
              </a:cxn>
              <a:cxn ang="0">
                <a:pos x="868" y="243"/>
              </a:cxn>
            </a:cxnLst>
            <a:rect l="0" t="0" r="r" b="b"/>
            <a:pathLst>
              <a:path w="1088" h="635">
                <a:moveTo>
                  <a:pt x="868" y="243"/>
                </a:moveTo>
                <a:cubicBezTo>
                  <a:pt x="848" y="189"/>
                  <a:pt x="797" y="150"/>
                  <a:pt x="736" y="147"/>
                </a:cubicBezTo>
                <a:cubicBezTo>
                  <a:pt x="735" y="66"/>
                  <a:pt x="669" y="0"/>
                  <a:pt x="588" y="0"/>
                </a:cubicBezTo>
                <a:cubicBezTo>
                  <a:pt x="528" y="0"/>
                  <a:pt x="476" y="36"/>
                  <a:pt x="453" y="87"/>
                </a:cubicBezTo>
                <a:cubicBezTo>
                  <a:pt x="420" y="61"/>
                  <a:pt x="177" y="0"/>
                  <a:pt x="169" y="277"/>
                </a:cubicBezTo>
                <a:cubicBezTo>
                  <a:pt x="70" y="299"/>
                  <a:pt x="0" y="356"/>
                  <a:pt x="0" y="424"/>
                </a:cubicBezTo>
                <a:cubicBezTo>
                  <a:pt x="0" y="510"/>
                  <a:pt x="118" y="581"/>
                  <a:pt x="263" y="581"/>
                </a:cubicBezTo>
                <a:cubicBezTo>
                  <a:pt x="327" y="581"/>
                  <a:pt x="385" y="567"/>
                  <a:pt x="430" y="545"/>
                </a:cubicBezTo>
                <a:cubicBezTo>
                  <a:pt x="460" y="598"/>
                  <a:pt x="521" y="635"/>
                  <a:pt x="591" y="635"/>
                </a:cubicBezTo>
                <a:cubicBezTo>
                  <a:pt x="667" y="635"/>
                  <a:pt x="731" y="593"/>
                  <a:pt x="758" y="534"/>
                </a:cubicBezTo>
                <a:cubicBezTo>
                  <a:pt x="764" y="534"/>
                  <a:pt x="770" y="535"/>
                  <a:pt x="776" y="535"/>
                </a:cubicBezTo>
                <a:cubicBezTo>
                  <a:pt x="787" y="535"/>
                  <a:pt x="799" y="534"/>
                  <a:pt x="810" y="533"/>
                </a:cubicBezTo>
                <a:cubicBezTo>
                  <a:pt x="821" y="534"/>
                  <a:pt x="833" y="535"/>
                  <a:pt x="844" y="535"/>
                </a:cubicBezTo>
                <a:cubicBezTo>
                  <a:pt x="979" y="535"/>
                  <a:pt x="1088" y="469"/>
                  <a:pt x="1088" y="388"/>
                </a:cubicBezTo>
                <a:cubicBezTo>
                  <a:pt x="1088" y="312"/>
                  <a:pt x="991" y="250"/>
                  <a:pt x="868" y="243"/>
                </a:cubicBezTo>
                <a:close/>
              </a:path>
            </a:pathLst>
          </a:custGeom>
          <a:solidFill>
            <a:srgbClr val="00AEEF"/>
          </a:solidFill>
          <a:ln w="9525" cap="flat" cmpd="sng" algn="ctr">
            <a:solidFill>
              <a:srgbClr val="0071C5"/>
            </a:solidFill>
            <a:prstDash val="solid"/>
            <a:headEnd/>
            <a:tailEnd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vert="horz" wrap="square" lIns="69588" tIns="34815" rIns="69588" bIns="34815" numCol="1" anchor="ctr" anchorCtr="0" compatLnSpc="1">
            <a:prstTxWarp prst="textNoShape">
              <a:avLst/>
            </a:prstTxWarp>
          </a:bodyPr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kern="0" dirty="0">
                <a:solidFill>
                  <a:prstClr val="white"/>
                </a:solidFill>
                <a:latin typeface="Calibri"/>
              </a:rPr>
              <a:t>Network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596" y="2721119"/>
            <a:ext cx="540355" cy="577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807" y="2519449"/>
            <a:ext cx="813388" cy="86959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15337" y="3165022"/>
            <a:ext cx="1311235" cy="558165"/>
          </a:xfrm>
          <a:prstGeom prst="rect">
            <a:avLst/>
          </a:prstGeom>
        </p:spPr>
        <p:txBody>
          <a:bodyPr vert="horz" wrap="square" lIns="91372" tIns="45715" rIns="91372" bIns="45715" rtlCol="0" anchor="ctr">
            <a:noAutofit/>
          </a:bodyPr>
          <a:lstStyle/>
          <a:p>
            <a:pPr algn="ctr" defTabSz="914354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</a:rPr>
              <a:t>Small Branch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07257" y="1055372"/>
            <a:ext cx="1979647" cy="646321"/>
          </a:xfrm>
          <a:prstGeom prst="rect">
            <a:avLst/>
          </a:prstGeom>
          <a:solidFill>
            <a:srgbClr val="00B050"/>
          </a:solidFill>
          <a:ln w="47625">
            <a:noFill/>
          </a:ln>
        </p:spPr>
        <p:txBody>
          <a:bodyPr wrap="square" lIns="91372" tIns="45715" rIns="91372" bIns="45715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algn="ctr" defTabSz="91435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kern="0" dirty="0">
                <a:latin typeface="Intel Clear"/>
              </a:rPr>
              <a:t>Routing, VPN, FW, IPS, SBC, CGNAT, WiFi CTRL, SD-WAN CTRL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76347" y="3624985"/>
            <a:ext cx="1782196" cy="276989"/>
          </a:xfrm>
          <a:prstGeom prst="rect">
            <a:avLst/>
          </a:prstGeom>
          <a:solidFill>
            <a:srgbClr val="00B050"/>
          </a:solidFill>
          <a:ln w="47625">
            <a:noFill/>
          </a:ln>
        </p:spPr>
        <p:txBody>
          <a:bodyPr wrap="square" lIns="91372" tIns="45715" rIns="91372" bIns="45715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algn="ctr" defTabSz="91435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kern="0" dirty="0">
                <a:latin typeface="Intel Clear"/>
              </a:rPr>
              <a:t>Routing, SD-WAN, VPN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33130" y="3624985"/>
            <a:ext cx="2240164" cy="461655"/>
          </a:xfrm>
          <a:prstGeom prst="rect">
            <a:avLst/>
          </a:prstGeom>
          <a:solidFill>
            <a:srgbClr val="00B050"/>
          </a:solidFill>
          <a:ln w="47625">
            <a:noFill/>
          </a:ln>
        </p:spPr>
        <p:txBody>
          <a:bodyPr wrap="square" lIns="91372" tIns="45715" rIns="91372" bIns="45715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defTabSz="91435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kern="0" dirty="0">
                <a:latin typeface="Intel Clear"/>
              </a:rPr>
              <a:t>Routing, VPN, WAN </a:t>
            </a:r>
            <a:r>
              <a:rPr lang="en-GB" sz="1200" kern="0" dirty="0" err="1">
                <a:latin typeface="Intel Clear"/>
              </a:rPr>
              <a:t>Accel</a:t>
            </a:r>
            <a:r>
              <a:rPr lang="en-GB" sz="1200" kern="0" dirty="0">
                <a:latin typeface="Intel Clear"/>
              </a:rPr>
              <a:t>, SD-WAN, </a:t>
            </a:r>
            <a:r>
              <a:rPr lang="en-GB" sz="1200" kern="0" dirty="0" err="1">
                <a:latin typeface="Intel Clear"/>
              </a:rPr>
              <a:t>vRAN</a:t>
            </a:r>
            <a:endParaRPr lang="en-GB" sz="1200" kern="0" dirty="0">
              <a:latin typeface="Intel Clear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61963" y="1055372"/>
            <a:ext cx="1983688" cy="461655"/>
          </a:xfrm>
          <a:prstGeom prst="rect">
            <a:avLst/>
          </a:prstGeom>
          <a:solidFill>
            <a:srgbClr val="00B050"/>
          </a:solidFill>
          <a:ln w="47625">
            <a:noFill/>
          </a:ln>
        </p:spPr>
        <p:txBody>
          <a:bodyPr wrap="square" lIns="91372" tIns="45715" rIns="91372" bIns="45715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defTabSz="91435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kern="0" dirty="0">
                <a:latin typeface="Intel Clear"/>
              </a:rPr>
              <a:t>FW, IPS, CGNAT, SBC, WiFi CTRL, SD-WAN CTRL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469913" y="1055372"/>
            <a:ext cx="1535665" cy="461655"/>
          </a:xfrm>
          <a:prstGeom prst="rect">
            <a:avLst/>
          </a:prstGeom>
          <a:solidFill>
            <a:srgbClr val="00B050"/>
          </a:solidFill>
          <a:ln w="47625">
            <a:noFill/>
          </a:ln>
        </p:spPr>
        <p:txBody>
          <a:bodyPr wrap="square" lIns="91372" tIns="45715" rIns="91372" bIns="45715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algn="ctr" defTabSz="91435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kern="0" dirty="0">
                <a:latin typeface="Intel Clear"/>
              </a:rPr>
              <a:t>WAN </a:t>
            </a:r>
            <a:r>
              <a:rPr lang="en-GB" sz="1200" kern="0" dirty="0" err="1">
                <a:latin typeface="Intel Clear"/>
              </a:rPr>
              <a:t>Accel</a:t>
            </a:r>
            <a:r>
              <a:rPr lang="en-GB" sz="1200" kern="0" dirty="0">
                <a:latin typeface="Intel Clear"/>
              </a:rPr>
              <a:t>,         SD-WAN CTRL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02705" y="3624985"/>
            <a:ext cx="2139311" cy="646321"/>
          </a:xfrm>
          <a:prstGeom prst="rect">
            <a:avLst/>
          </a:prstGeom>
          <a:solidFill>
            <a:srgbClr val="00B050"/>
          </a:solidFill>
          <a:ln w="47625">
            <a:noFill/>
          </a:ln>
        </p:spPr>
        <p:txBody>
          <a:bodyPr wrap="square" lIns="91372" tIns="45715" rIns="91372" bIns="45715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defTabSz="91435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kern="0" dirty="0">
                <a:latin typeface="Intel Clear"/>
              </a:rPr>
              <a:t>Routing, VPN, </a:t>
            </a:r>
            <a:r>
              <a:rPr lang="en-GB" sz="1200" kern="0" dirty="0" err="1">
                <a:latin typeface="Intel Clear"/>
              </a:rPr>
              <a:t>WiFi</a:t>
            </a:r>
            <a:r>
              <a:rPr lang="en-GB" sz="1200" kern="0" dirty="0">
                <a:latin typeface="Intel Clear"/>
              </a:rPr>
              <a:t> CTRL, WAN </a:t>
            </a:r>
            <a:r>
              <a:rPr lang="en-GB" sz="1200" kern="0" dirty="0" err="1">
                <a:latin typeface="Intel Clear"/>
              </a:rPr>
              <a:t>Accel</a:t>
            </a:r>
            <a:r>
              <a:rPr lang="en-GB" sz="1200" kern="0" dirty="0">
                <a:latin typeface="Intel Clear"/>
              </a:rPr>
              <a:t>, FW, IPS, SD-WAN, </a:t>
            </a:r>
            <a:r>
              <a:rPr lang="en-GB" sz="1200" kern="0" dirty="0" err="1">
                <a:latin typeface="Intel Clear"/>
              </a:rPr>
              <a:t>vRAN</a:t>
            </a:r>
            <a:endParaRPr lang="en-GB" sz="1200" kern="0" dirty="0">
              <a:latin typeface="Intel Clear"/>
            </a:endParaRPr>
          </a:p>
        </p:txBody>
      </p:sp>
      <p:sp>
        <p:nvSpPr>
          <p:cNvPr id="26" name="Rectangle à coins arrondis 5"/>
          <p:cNvSpPr/>
          <p:nvPr/>
        </p:nvSpPr>
        <p:spPr>
          <a:xfrm>
            <a:off x="4927909" y="5148543"/>
            <a:ext cx="1512215" cy="421775"/>
          </a:xfrm>
          <a:prstGeom prst="roundRect">
            <a:avLst/>
          </a:prstGeom>
          <a:solidFill>
            <a:schemeClr val="accent1"/>
          </a:solidFill>
          <a:ln w="26425" cap="flat" cmpd="sng" algn="ctr">
            <a:solidFill>
              <a:srgbClr val="B7D108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5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altLang="en-US" sz="1200" kern="0" dirty="0" err="1">
                <a:solidFill>
                  <a:srgbClr val="FFFFFF"/>
                </a:solidFill>
                <a:latin typeface="Verdana" panose="020B0604030504040204" pitchFamily="34" charset="0"/>
              </a:rPr>
              <a:t>Atom</a:t>
            </a:r>
            <a:r>
              <a:rPr lang="fr-FR" altLang="en-US" sz="1200" kern="0" dirty="0">
                <a:solidFill>
                  <a:srgbClr val="FFFFFF"/>
                </a:solidFill>
                <a:latin typeface="Verdana" panose="020B0604030504040204" pitchFamily="34" charset="0"/>
              </a:rPr>
              <a:t> 2-4C</a:t>
            </a:r>
          </a:p>
        </p:txBody>
      </p:sp>
      <p:sp>
        <p:nvSpPr>
          <p:cNvPr id="27" name="Rectangle à coins arrondis 5"/>
          <p:cNvSpPr/>
          <p:nvPr/>
        </p:nvSpPr>
        <p:spPr>
          <a:xfrm>
            <a:off x="4927909" y="4349936"/>
            <a:ext cx="498391" cy="515633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26425" cap="flat" cmpd="sng" algn="ctr">
            <a:solidFill>
              <a:srgbClr val="B7D108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5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altLang="en-US" sz="800" kern="0" dirty="0">
                <a:solidFill>
                  <a:srgbClr val="FFFFFF"/>
                </a:solidFill>
                <a:latin typeface="Verdana" panose="020B0604030504040204" pitchFamily="34" charset="0"/>
              </a:rPr>
              <a:t>VNF</a:t>
            </a:r>
          </a:p>
        </p:txBody>
      </p:sp>
      <p:sp>
        <p:nvSpPr>
          <p:cNvPr id="28" name="Rectangle à coins arrondis 5"/>
          <p:cNvSpPr/>
          <p:nvPr/>
        </p:nvSpPr>
        <p:spPr>
          <a:xfrm>
            <a:off x="5864039" y="4349936"/>
            <a:ext cx="498391" cy="515633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26425" cap="flat" cmpd="sng" algn="ctr">
            <a:solidFill>
              <a:srgbClr val="B7D108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5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altLang="en-US" sz="800" kern="0" dirty="0">
                <a:solidFill>
                  <a:srgbClr val="FFFFFF"/>
                </a:solidFill>
                <a:latin typeface="Verdana" panose="020B0604030504040204" pitchFamily="34" charset="0"/>
              </a:rPr>
              <a:t>VNF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39054" y="4349936"/>
            <a:ext cx="575207" cy="451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IE" sz="933" kern="0" dirty="0">
                <a:solidFill>
                  <a:srgbClr val="FFFF00"/>
                </a:solidFill>
              </a:rPr>
              <a:t>1-2 </a:t>
            </a:r>
          </a:p>
          <a:p>
            <a:pPr algn="ctr" defTabSz="91435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IE" sz="933" kern="0" dirty="0">
                <a:solidFill>
                  <a:srgbClr val="FFFF00"/>
                </a:solidFill>
              </a:rPr>
              <a:t>VNFs</a:t>
            </a:r>
            <a:endParaRPr lang="en-US" sz="933" kern="0" dirty="0" err="1">
              <a:solidFill>
                <a:srgbClr val="FFFF00"/>
              </a:solidFill>
            </a:endParaRPr>
          </a:p>
        </p:txBody>
      </p:sp>
      <p:pic>
        <p:nvPicPr>
          <p:cNvPr id="30" name="Picture 29" descr="atom_a_rgb_30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2131" y="5362786"/>
            <a:ext cx="545271" cy="26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à coins arrondis 5"/>
          <p:cNvSpPr/>
          <p:nvPr/>
        </p:nvSpPr>
        <p:spPr>
          <a:xfrm>
            <a:off x="7126536" y="5079647"/>
            <a:ext cx="1880075" cy="490671"/>
          </a:xfrm>
          <a:prstGeom prst="roundRect">
            <a:avLst/>
          </a:prstGeom>
          <a:solidFill>
            <a:schemeClr val="accent1"/>
          </a:solidFill>
          <a:ln w="26425" cap="flat" cmpd="sng" algn="ctr">
            <a:solidFill>
              <a:srgbClr val="B7D108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5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altLang="en-US" sz="1200" kern="0" dirty="0" err="1">
                <a:solidFill>
                  <a:srgbClr val="FFFFFF"/>
                </a:solidFill>
                <a:latin typeface="Verdana" panose="020B0604030504040204" pitchFamily="34" charset="0"/>
              </a:rPr>
              <a:t>Atom</a:t>
            </a:r>
            <a:r>
              <a:rPr lang="fr-FR" altLang="en-US" sz="1200" kern="0" dirty="0">
                <a:solidFill>
                  <a:srgbClr val="FFFFFF"/>
                </a:solidFill>
                <a:latin typeface="Verdana" panose="020B0604030504040204" pitchFamily="34" charset="0"/>
              </a:rPr>
              <a:t> 12-16C-&gt; Xeon-D</a:t>
            </a:r>
          </a:p>
        </p:txBody>
      </p:sp>
      <p:sp>
        <p:nvSpPr>
          <p:cNvPr id="32" name="Rectangle à coins arrondis 5"/>
          <p:cNvSpPr/>
          <p:nvPr/>
        </p:nvSpPr>
        <p:spPr>
          <a:xfrm>
            <a:off x="9312788" y="5079647"/>
            <a:ext cx="1995685" cy="490671"/>
          </a:xfrm>
          <a:prstGeom prst="roundRect">
            <a:avLst/>
          </a:prstGeom>
          <a:solidFill>
            <a:schemeClr val="accent1"/>
          </a:solidFill>
          <a:ln w="26425" cap="flat" cmpd="sng" algn="ctr">
            <a:solidFill>
              <a:srgbClr val="B7D108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5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altLang="en-US" sz="1200" kern="0" dirty="0">
                <a:solidFill>
                  <a:srgbClr val="FFFFFF"/>
                </a:solidFill>
                <a:latin typeface="Verdana" panose="020B0604030504040204" pitchFamily="34" charset="0"/>
              </a:rPr>
              <a:t>Xeon D -&gt; Xeon </a:t>
            </a:r>
            <a:r>
              <a:rPr lang="fr-FR" altLang="en-US" sz="1200" kern="0" dirty="0" err="1">
                <a:solidFill>
                  <a:srgbClr val="FFFFFF"/>
                </a:solidFill>
                <a:latin typeface="Verdana" panose="020B0604030504040204" pitchFamily="34" charset="0"/>
              </a:rPr>
              <a:t>Scalable</a:t>
            </a:r>
            <a:r>
              <a:rPr lang="fr-FR" altLang="en-US" sz="1200" kern="0" dirty="0">
                <a:solidFill>
                  <a:srgbClr val="FFFFFF"/>
                </a:solidFill>
                <a:latin typeface="Verdana" panose="020B0604030504040204" pitchFamily="34" charset="0"/>
              </a:rPr>
              <a:t> </a:t>
            </a:r>
            <a:r>
              <a:rPr lang="fr-FR" altLang="en-US" sz="1200" kern="0" dirty="0" err="1">
                <a:solidFill>
                  <a:srgbClr val="FFFFFF"/>
                </a:solidFill>
                <a:latin typeface="Verdana" panose="020B0604030504040204" pitchFamily="34" charset="0"/>
              </a:rPr>
              <a:t>Series</a:t>
            </a:r>
            <a:endParaRPr lang="fr-FR" altLang="en-US" sz="1200" kern="0" dirty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83105" y="5300462"/>
            <a:ext cx="692747" cy="37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523193" y="2197417"/>
            <a:ext cx="2048369" cy="558165"/>
          </a:xfrm>
          <a:prstGeom prst="rect">
            <a:avLst/>
          </a:prstGeom>
        </p:spPr>
        <p:txBody>
          <a:bodyPr vert="horz" wrap="square" lIns="91372" tIns="45715" rIns="91372" bIns="45715" rtlCol="0" anchor="ctr">
            <a:noAutofit/>
          </a:bodyPr>
          <a:lstStyle/>
          <a:p>
            <a:pPr defTabSz="914354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500" b="1" dirty="0">
                <a:solidFill>
                  <a:prstClr val="white"/>
                </a:solidFill>
                <a:latin typeface="Arial" panose="020B0604020202020204" pitchFamily="34" charset="0"/>
              </a:rPr>
              <a:t>Service Provider</a:t>
            </a:r>
          </a:p>
          <a:p>
            <a:pPr defTabSz="914354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500" b="1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defTabSz="914354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500" b="1" dirty="0">
                <a:solidFill>
                  <a:prstClr val="white"/>
                </a:solidFill>
                <a:latin typeface="Arial" panose="020B0604020202020204" pitchFamily="34" charset="0"/>
              </a:rPr>
              <a:t>Enterprise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59712" y="4445591"/>
            <a:ext cx="27248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NeueHaasGroteskText W01"/>
              </a:rPr>
              <a:t>Intel </a:t>
            </a:r>
            <a:r>
              <a:rPr lang="en-US" sz="1400" b="1" dirty="0" err="1">
                <a:solidFill>
                  <a:schemeClr val="bg1"/>
                </a:solidFill>
                <a:latin typeface="NeueHaasGroteskText W01"/>
              </a:rPr>
              <a:t>SoC</a:t>
            </a:r>
            <a:r>
              <a:rPr lang="en-US" sz="1400" b="1" dirty="0">
                <a:solidFill>
                  <a:schemeClr val="bg1"/>
                </a:solidFill>
                <a:latin typeface="NeueHaasGroteskText W01"/>
              </a:rPr>
              <a:t> Positioning</a:t>
            </a:r>
            <a:endParaRPr lang="en-US" sz="1333" b="1" dirty="0">
              <a:solidFill>
                <a:schemeClr val="bg1"/>
              </a:solidFill>
              <a:latin typeface="NeueHaasGroteskText W01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2585" y="5305231"/>
            <a:ext cx="20691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NeueHaasGroteskText W01"/>
              </a:rPr>
              <a:t>Intel technologies to drive performance, scale and security </a:t>
            </a:r>
            <a:endParaRPr lang="en-US" sz="1333" b="1" dirty="0">
              <a:solidFill>
                <a:schemeClr val="bg1"/>
              </a:solidFill>
              <a:latin typeface="NeueHaasGroteskText W01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7238" y="3478650"/>
            <a:ext cx="2048369" cy="558165"/>
          </a:xfrm>
          <a:prstGeom prst="rect">
            <a:avLst/>
          </a:prstGeom>
        </p:spPr>
        <p:txBody>
          <a:bodyPr vert="horz" wrap="square" lIns="91372" tIns="45715" rIns="91372" bIns="45715" rtlCol="0" anchor="ctr">
            <a:noAutofit/>
          </a:bodyPr>
          <a:lstStyle/>
          <a:p>
            <a:pPr defTabSz="914354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500" b="1" dirty="0">
                <a:solidFill>
                  <a:prstClr val="white"/>
                </a:solidFill>
                <a:latin typeface="Arial" panose="020B0604020202020204" pitchFamily="34" charset="0"/>
              </a:rPr>
              <a:t>VNFs @ CPE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0503" y="1055373"/>
            <a:ext cx="2708748" cy="558165"/>
          </a:xfrm>
          <a:prstGeom prst="rect">
            <a:avLst/>
          </a:prstGeom>
        </p:spPr>
        <p:txBody>
          <a:bodyPr vert="horz" wrap="square" lIns="91372" tIns="45715" rIns="91372" bIns="45715" rtlCol="0" anchor="ctr">
            <a:noAutofit/>
          </a:bodyPr>
          <a:lstStyle/>
          <a:p>
            <a:pPr defTabSz="914354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500" b="1" dirty="0">
                <a:solidFill>
                  <a:prstClr val="white"/>
                </a:solidFill>
                <a:latin typeface="Arial" panose="020B0604020202020204" pitchFamily="34" charset="0"/>
              </a:rPr>
              <a:t>VNFs @ </a:t>
            </a:r>
          </a:p>
          <a:p>
            <a:pPr defTabSz="914354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500" b="1" dirty="0">
                <a:solidFill>
                  <a:prstClr val="white"/>
                </a:solidFill>
                <a:latin typeface="Arial" panose="020B0604020202020204" pitchFamily="34" charset="0"/>
              </a:rPr>
              <a:t>POP/Data Center</a:t>
            </a:r>
          </a:p>
        </p:txBody>
      </p:sp>
      <p:sp>
        <p:nvSpPr>
          <p:cNvPr id="39" name="Rectangle à coins arrondis 5"/>
          <p:cNvSpPr/>
          <p:nvPr/>
        </p:nvSpPr>
        <p:spPr>
          <a:xfrm>
            <a:off x="7352565" y="4349936"/>
            <a:ext cx="498391" cy="515633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26425" cap="flat" cmpd="sng" algn="ctr">
            <a:solidFill>
              <a:srgbClr val="B7D108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5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altLang="en-US" sz="800" kern="0" dirty="0">
                <a:solidFill>
                  <a:srgbClr val="FFFFFF"/>
                </a:solidFill>
                <a:latin typeface="Verdana" panose="020B0604030504040204" pitchFamily="34" charset="0"/>
              </a:rPr>
              <a:t>VNF</a:t>
            </a:r>
          </a:p>
        </p:txBody>
      </p:sp>
      <p:sp>
        <p:nvSpPr>
          <p:cNvPr id="40" name="Rectangle à coins arrondis 5"/>
          <p:cNvSpPr/>
          <p:nvPr/>
        </p:nvSpPr>
        <p:spPr>
          <a:xfrm>
            <a:off x="8288695" y="4349936"/>
            <a:ext cx="498391" cy="515633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26425" cap="flat" cmpd="sng" algn="ctr">
            <a:solidFill>
              <a:srgbClr val="B7D108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5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altLang="en-US" sz="800" kern="0" dirty="0">
                <a:solidFill>
                  <a:srgbClr val="FFFFFF"/>
                </a:solidFill>
                <a:latin typeface="Verdana" panose="020B0604030504040204" pitchFamily="34" charset="0"/>
              </a:rPr>
              <a:t>VNF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763710" y="4349936"/>
            <a:ext cx="575207" cy="451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IE" sz="933" kern="0" dirty="0">
                <a:solidFill>
                  <a:srgbClr val="FFFF00"/>
                </a:solidFill>
              </a:rPr>
              <a:t>2-4 </a:t>
            </a:r>
          </a:p>
          <a:p>
            <a:pPr algn="ctr" defTabSz="91435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IE" sz="933" kern="0" dirty="0">
                <a:solidFill>
                  <a:srgbClr val="FFFF00"/>
                </a:solidFill>
              </a:rPr>
              <a:t>VNFs</a:t>
            </a:r>
            <a:endParaRPr lang="en-US" sz="933" kern="0" dirty="0" err="1">
              <a:solidFill>
                <a:srgbClr val="FFFF00"/>
              </a:solidFill>
            </a:endParaRPr>
          </a:p>
        </p:txBody>
      </p:sp>
      <p:sp>
        <p:nvSpPr>
          <p:cNvPr id="42" name="Rectangle à coins arrondis 5"/>
          <p:cNvSpPr/>
          <p:nvPr/>
        </p:nvSpPr>
        <p:spPr>
          <a:xfrm>
            <a:off x="9554306" y="4349936"/>
            <a:ext cx="498391" cy="515633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26425" cap="flat" cmpd="sng" algn="ctr">
            <a:solidFill>
              <a:srgbClr val="B7D108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5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altLang="en-US" sz="800" kern="0" dirty="0">
                <a:solidFill>
                  <a:srgbClr val="FFFFFF"/>
                </a:solidFill>
                <a:latin typeface="Verdana" panose="020B0604030504040204" pitchFamily="34" charset="0"/>
              </a:rPr>
              <a:t>VNF</a:t>
            </a:r>
          </a:p>
        </p:txBody>
      </p:sp>
      <p:sp>
        <p:nvSpPr>
          <p:cNvPr id="43" name="Rectangle à coins arrondis 5"/>
          <p:cNvSpPr/>
          <p:nvPr/>
        </p:nvSpPr>
        <p:spPr>
          <a:xfrm>
            <a:off x="10490437" y="4349936"/>
            <a:ext cx="498391" cy="515633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26425" cap="flat" cmpd="sng" algn="ctr">
            <a:solidFill>
              <a:srgbClr val="B7D108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5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altLang="en-US" sz="800" kern="0" dirty="0">
                <a:solidFill>
                  <a:srgbClr val="FFFFFF"/>
                </a:solidFill>
                <a:latin typeface="Verdana" panose="020B0604030504040204" pitchFamily="34" charset="0"/>
              </a:rPr>
              <a:t>VNF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965451" y="4349936"/>
            <a:ext cx="575207" cy="451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IE" sz="933" kern="0" dirty="0">
                <a:solidFill>
                  <a:srgbClr val="FFFF00"/>
                </a:solidFill>
              </a:rPr>
              <a:t>6+ </a:t>
            </a:r>
          </a:p>
          <a:p>
            <a:pPr algn="ctr" defTabSz="91435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IE" sz="933" kern="0" dirty="0">
                <a:solidFill>
                  <a:srgbClr val="FFFF00"/>
                </a:solidFill>
              </a:rPr>
              <a:t>VNFs</a:t>
            </a:r>
            <a:endParaRPr lang="en-US" sz="933" kern="0" dirty="0" err="1">
              <a:solidFill>
                <a:srgbClr val="FFFF00"/>
              </a:solidFill>
            </a:endParaRPr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2625396" y="1766598"/>
            <a:ext cx="1749491" cy="1035067"/>
          </a:xfrm>
          <a:custGeom>
            <a:avLst/>
            <a:gdLst/>
            <a:ahLst/>
            <a:cxnLst>
              <a:cxn ang="0">
                <a:pos x="868" y="243"/>
              </a:cxn>
              <a:cxn ang="0">
                <a:pos x="736" y="147"/>
              </a:cxn>
              <a:cxn ang="0">
                <a:pos x="588" y="0"/>
              </a:cxn>
              <a:cxn ang="0">
                <a:pos x="453" y="87"/>
              </a:cxn>
              <a:cxn ang="0">
                <a:pos x="169" y="277"/>
              </a:cxn>
              <a:cxn ang="0">
                <a:pos x="0" y="424"/>
              </a:cxn>
              <a:cxn ang="0">
                <a:pos x="263" y="581"/>
              </a:cxn>
              <a:cxn ang="0">
                <a:pos x="430" y="545"/>
              </a:cxn>
              <a:cxn ang="0">
                <a:pos x="591" y="635"/>
              </a:cxn>
              <a:cxn ang="0">
                <a:pos x="758" y="534"/>
              </a:cxn>
              <a:cxn ang="0">
                <a:pos x="776" y="535"/>
              </a:cxn>
              <a:cxn ang="0">
                <a:pos x="810" y="533"/>
              </a:cxn>
              <a:cxn ang="0">
                <a:pos x="844" y="535"/>
              </a:cxn>
              <a:cxn ang="0">
                <a:pos x="1088" y="388"/>
              </a:cxn>
              <a:cxn ang="0">
                <a:pos x="868" y="243"/>
              </a:cxn>
            </a:cxnLst>
            <a:rect l="0" t="0" r="r" b="b"/>
            <a:pathLst>
              <a:path w="1088" h="635">
                <a:moveTo>
                  <a:pt x="868" y="243"/>
                </a:moveTo>
                <a:cubicBezTo>
                  <a:pt x="848" y="189"/>
                  <a:pt x="797" y="150"/>
                  <a:pt x="736" y="147"/>
                </a:cubicBezTo>
                <a:cubicBezTo>
                  <a:pt x="735" y="66"/>
                  <a:pt x="669" y="0"/>
                  <a:pt x="588" y="0"/>
                </a:cubicBezTo>
                <a:cubicBezTo>
                  <a:pt x="528" y="0"/>
                  <a:pt x="476" y="36"/>
                  <a:pt x="453" y="87"/>
                </a:cubicBezTo>
                <a:cubicBezTo>
                  <a:pt x="420" y="61"/>
                  <a:pt x="177" y="0"/>
                  <a:pt x="169" y="277"/>
                </a:cubicBezTo>
                <a:cubicBezTo>
                  <a:pt x="70" y="299"/>
                  <a:pt x="0" y="356"/>
                  <a:pt x="0" y="424"/>
                </a:cubicBezTo>
                <a:cubicBezTo>
                  <a:pt x="0" y="510"/>
                  <a:pt x="118" y="581"/>
                  <a:pt x="263" y="581"/>
                </a:cubicBezTo>
                <a:cubicBezTo>
                  <a:pt x="327" y="581"/>
                  <a:pt x="385" y="567"/>
                  <a:pt x="430" y="545"/>
                </a:cubicBezTo>
                <a:cubicBezTo>
                  <a:pt x="460" y="598"/>
                  <a:pt x="521" y="635"/>
                  <a:pt x="591" y="635"/>
                </a:cubicBezTo>
                <a:cubicBezTo>
                  <a:pt x="667" y="635"/>
                  <a:pt x="731" y="593"/>
                  <a:pt x="758" y="534"/>
                </a:cubicBezTo>
                <a:cubicBezTo>
                  <a:pt x="764" y="534"/>
                  <a:pt x="770" y="535"/>
                  <a:pt x="776" y="535"/>
                </a:cubicBezTo>
                <a:cubicBezTo>
                  <a:pt x="787" y="535"/>
                  <a:pt x="799" y="534"/>
                  <a:pt x="810" y="533"/>
                </a:cubicBezTo>
                <a:cubicBezTo>
                  <a:pt x="821" y="534"/>
                  <a:pt x="833" y="535"/>
                  <a:pt x="844" y="535"/>
                </a:cubicBezTo>
                <a:cubicBezTo>
                  <a:pt x="979" y="535"/>
                  <a:pt x="1088" y="469"/>
                  <a:pt x="1088" y="388"/>
                </a:cubicBezTo>
                <a:cubicBezTo>
                  <a:pt x="1088" y="312"/>
                  <a:pt x="991" y="250"/>
                  <a:pt x="868" y="243"/>
                </a:cubicBezTo>
                <a:close/>
              </a:path>
            </a:pathLst>
          </a:custGeom>
          <a:solidFill>
            <a:srgbClr val="00AEEF"/>
          </a:solidFill>
          <a:ln w="9525" cap="flat" cmpd="sng" algn="ctr">
            <a:solidFill>
              <a:srgbClr val="0071C5"/>
            </a:solidFill>
            <a:prstDash val="solid"/>
            <a:headEnd/>
            <a:tailEnd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vert="horz" wrap="square" lIns="69588" tIns="34815" rIns="69588" bIns="34815" numCol="1" anchor="ctr" anchorCtr="0" compatLnSpc="1">
            <a:prstTxWarp prst="textNoShape">
              <a:avLst/>
            </a:prstTxWarp>
          </a:bodyPr>
          <a:lstStyle/>
          <a:p>
            <a:pPr algn="ctr" defTabSz="914354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kern="0" dirty="0">
                <a:solidFill>
                  <a:prstClr val="white"/>
                </a:solidFill>
                <a:latin typeface="Calibri"/>
              </a:rPr>
              <a:t>Network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312" y="2721117"/>
            <a:ext cx="282101" cy="301596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767513" y="3165022"/>
            <a:ext cx="1311235" cy="558165"/>
          </a:xfrm>
          <a:prstGeom prst="rect">
            <a:avLst/>
          </a:prstGeom>
        </p:spPr>
        <p:txBody>
          <a:bodyPr vert="horz" wrap="square" lIns="91372" tIns="45715" rIns="91372" bIns="45715" rtlCol="0" anchor="ctr">
            <a:noAutofit/>
          </a:bodyPr>
          <a:lstStyle/>
          <a:p>
            <a:pPr algn="ctr" defTabSz="914354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</a:rPr>
              <a:t>SOHO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583783" y="3624985"/>
            <a:ext cx="1959311" cy="276989"/>
          </a:xfrm>
          <a:prstGeom prst="rect">
            <a:avLst/>
          </a:prstGeom>
          <a:solidFill>
            <a:srgbClr val="00B050"/>
          </a:solidFill>
          <a:ln w="47625">
            <a:noFill/>
          </a:ln>
        </p:spPr>
        <p:txBody>
          <a:bodyPr wrap="square" lIns="91372" tIns="45715" rIns="91372" bIns="45715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algn="ctr" defTabSz="91435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kern="0" dirty="0">
                <a:latin typeface="Intel Clear"/>
              </a:rPr>
              <a:t>SD-WAN, VPN</a:t>
            </a:r>
          </a:p>
        </p:txBody>
      </p:sp>
      <p:sp>
        <p:nvSpPr>
          <p:cNvPr id="49" name="Rectangle à coins arrondis 5"/>
          <p:cNvSpPr/>
          <p:nvPr/>
        </p:nvSpPr>
        <p:spPr>
          <a:xfrm>
            <a:off x="2680749" y="5148543"/>
            <a:ext cx="1512215" cy="421775"/>
          </a:xfrm>
          <a:prstGeom prst="roundRect">
            <a:avLst/>
          </a:prstGeom>
          <a:solidFill>
            <a:schemeClr val="accent1"/>
          </a:solidFill>
          <a:ln w="26425" cap="flat" cmpd="sng" algn="ctr">
            <a:solidFill>
              <a:srgbClr val="B7D108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5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altLang="en-US" sz="1200" kern="0" dirty="0" err="1">
                <a:solidFill>
                  <a:srgbClr val="FFFFFF"/>
                </a:solidFill>
                <a:latin typeface="Verdana" panose="020B0604030504040204" pitchFamily="34" charset="0"/>
              </a:rPr>
              <a:t>Atom</a:t>
            </a:r>
            <a:r>
              <a:rPr lang="fr-FR" altLang="en-US" sz="1200" kern="0" dirty="0">
                <a:solidFill>
                  <a:srgbClr val="FFFFFF"/>
                </a:solidFill>
                <a:latin typeface="Verdana" panose="020B0604030504040204" pitchFamily="34" charset="0"/>
              </a:rPr>
              <a:t> 2C</a:t>
            </a:r>
          </a:p>
        </p:txBody>
      </p:sp>
      <p:sp>
        <p:nvSpPr>
          <p:cNvPr id="50" name="Rectangle à coins arrondis 5"/>
          <p:cNvSpPr/>
          <p:nvPr/>
        </p:nvSpPr>
        <p:spPr>
          <a:xfrm>
            <a:off x="2730510" y="4349936"/>
            <a:ext cx="498391" cy="515633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26425" cap="flat" cmpd="sng" algn="ctr">
            <a:solidFill>
              <a:srgbClr val="B7D108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5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altLang="en-US" sz="800" kern="0" dirty="0">
                <a:solidFill>
                  <a:srgbClr val="FFFFFF"/>
                </a:solidFill>
                <a:latin typeface="Verdana" panose="020B0604030504040204" pitchFamily="34" charset="0"/>
              </a:rPr>
              <a:t>VNF</a:t>
            </a:r>
          </a:p>
        </p:txBody>
      </p:sp>
      <p:sp>
        <p:nvSpPr>
          <p:cNvPr id="51" name="Rectangle à coins arrondis 5"/>
          <p:cNvSpPr/>
          <p:nvPr/>
        </p:nvSpPr>
        <p:spPr>
          <a:xfrm>
            <a:off x="3666641" y="4349936"/>
            <a:ext cx="498391" cy="515633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26425" cap="flat" cmpd="sng" algn="ctr">
            <a:solidFill>
              <a:srgbClr val="B7D108">
                <a:shade val="50000"/>
              </a:srgbClr>
            </a:solidFill>
            <a:prstDash val="solid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5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altLang="en-US" sz="800" kern="0" dirty="0">
                <a:solidFill>
                  <a:srgbClr val="FFFFFF"/>
                </a:solidFill>
                <a:latin typeface="Verdana" panose="020B0604030504040204" pitchFamily="34" charset="0"/>
              </a:rPr>
              <a:t>VNF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141655" y="4349936"/>
            <a:ext cx="575207" cy="451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IE" sz="933" kern="0" dirty="0">
                <a:solidFill>
                  <a:srgbClr val="FFFF00"/>
                </a:solidFill>
              </a:rPr>
              <a:t>1-2 </a:t>
            </a:r>
          </a:p>
          <a:p>
            <a:pPr algn="ctr" defTabSz="91435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IE" sz="933" kern="0" dirty="0">
                <a:solidFill>
                  <a:srgbClr val="FFFF00"/>
                </a:solidFill>
              </a:rPr>
              <a:t>VNFs</a:t>
            </a:r>
            <a:endParaRPr lang="en-US" sz="933" kern="0" dirty="0" err="1">
              <a:solidFill>
                <a:srgbClr val="FFFF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95241" y="1055372"/>
            <a:ext cx="1979647" cy="646321"/>
          </a:xfrm>
          <a:prstGeom prst="rect">
            <a:avLst/>
          </a:prstGeom>
          <a:solidFill>
            <a:srgbClr val="00B050"/>
          </a:solidFill>
          <a:ln w="47625">
            <a:noFill/>
          </a:ln>
        </p:spPr>
        <p:txBody>
          <a:bodyPr wrap="square" lIns="91372" tIns="45715" rIns="91372" bIns="45715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algn="ctr" defTabSz="914354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kern="0" dirty="0">
                <a:latin typeface="Intel Clear"/>
              </a:rPr>
              <a:t>Routing, VPN, FW,  CGNAT, WiFi CTRL, SD-WAN CTRL</a:t>
            </a:r>
          </a:p>
        </p:txBody>
      </p:sp>
      <p:pic>
        <p:nvPicPr>
          <p:cNvPr id="55" name="Picture 29" descr="atom_a_rgb_30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63128" y="5351133"/>
            <a:ext cx="545269" cy="2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853" y="5306961"/>
            <a:ext cx="436657" cy="32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1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</TotalTime>
  <Words>1107</Words>
  <Application>Microsoft Office PowerPoint</Application>
  <PresentationFormat>Widescreen</PresentationFormat>
  <Paragraphs>425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等线</vt:lpstr>
      <vt:lpstr>NeueHaasGroteskText W01</vt:lpstr>
      <vt:lpstr>新細明體</vt:lpstr>
      <vt:lpstr>Arial</vt:lpstr>
      <vt:lpstr>Calibri</vt:lpstr>
      <vt:lpstr>Calibri Light</vt:lpstr>
      <vt:lpstr>Intel Clear</vt:lpstr>
      <vt:lpstr>Intel Clear Pro</vt:lpstr>
      <vt:lpstr>Microsoft New Tai Lue</vt:lpstr>
      <vt:lpstr>Verdana</vt:lpstr>
      <vt:lpstr>Office Theme</vt:lpstr>
      <vt:lpstr>uCPE Reference Solution on FD.io</vt:lpstr>
      <vt:lpstr>PowerPoint Presentation</vt:lpstr>
      <vt:lpstr>PowerPoint Presentation</vt:lpstr>
      <vt:lpstr>Avg. 6-12 hardware  appliances/branch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</dc:creator>
  <cp:keywords>CTPClassification=CTP_NT</cp:keywords>
  <cp:lastModifiedBy>Ni, Hongjun</cp:lastModifiedBy>
  <cp:revision>205</cp:revision>
  <dcterms:created xsi:type="dcterms:W3CDTF">2017-03-08T16:02:40Z</dcterms:created>
  <dcterms:modified xsi:type="dcterms:W3CDTF">2019-05-20T08:51:32Z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3d70b277-0d1e-4d68-bd0a-cc28ad9179c2</vt:lpwstr>
  </property>
  <property fmtid="{D5CDD505-2E9C-101B-9397-08002B2CF9AE}" pid="3" name="CTP_TimeStamp">
    <vt:lpwstr>2019-05-20 08:51:32Z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