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56" r:id="rId2"/>
    <p:sldId id="341" r:id="rId3"/>
    <p:sldId id="342" r:id="rId4"/>
    <p:sldId id="343" r:id="rId5"/>
    <p:sldId id="317" r:id="rId6"/>
    <p:sldId id="338" r:id="rId7"/>
    <p:sldId id="344" r:id="rId8"/>
    <p:sldId id="352" r:id="rId9"/>
    <p:sldId id="351" r:id="rId10"/>
    <p:sldId id="345" r:id="rId11"/>
    <p:sldId id="346" r:id="rId12"/>
    <p:sldId id="348" r:id="rId13"/>
    <p:sldId id="349" r:id="rId14"/>
    <p:sldId id="350" r:id="rId15"/>
    <p:sldId id="353" r:id="rId16"/>
    <p:sldId id="312" r:id="rId17"/>
    <p:sldId id="289" r:id="rId18"/>
  </p:sldIdLst>
  <p:sldSz cx="10160000" cy="5715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00">
          <p15:clr>
            <a:srgbClr val="A4A3A4"/>
          </p15:clr>
        </p15:guide>
        <p15:guide id="2" pos="320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39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93C5"/>
    <a:srgbClr val="38B4FE"/>
    <a:srgbClr val="58AEE9"/>
    <a:srgbClr val="FFFFFF"/>
    <a:srgbClr val="80CFFE"/>
    <a:srgbClr val="60C3FE"/>
    <a:srgbClr val="50BDFE"/>
    <a:srgbClr val="D99694"/>
    <a:srgbClr val="F1F1F1"/>
    <a:srgbClr val="FEE1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71" autoAdjust="0"/>
    <p:restoredTop sz="82337" autoAdjust="0"/>
  </p:normalViewPr>
  <p:slideViewPr>
    <p:cSldViewPr>
      <p:cViewPr varScale="1">
        <p:scale>
          <a:sx n="110" d="100"/>
          <a:sy n="110" d="100"/>
        </p:scale>
        <p:origin x="1062" y="96"/>
      </p:cViewPr>
      <p:guideLst>
        <p:guide orient="horz" pos="1900"/>
        <p:guide pos="32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2880" y="-108"/>
      </p:cViewPr>
      <p:guideLst>
        <p:guide orient="horz" pos="3039"/>
        <p:guide pos="2160"/>
      </p:guideLst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F7ADDF-EBE5-431B-A8EB-CD66066B25CD}" type="datetimeFigureOut">
              <a:rPr lang="zh-CN" altLang="en-US" smtClean="0"/>
              <a:t>2018/8/23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FF361-A706-4029-9EDD-99C2EB80F9E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566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FF361-A706-4029-9EDD-99C2EB80F9E3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96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FF361-A706-4029-9EDD-99C2EB80F9E3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65123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FF361-A706-4029-9EDD-99C2EB80F9E3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84521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FF361-A706-4029-9EDD-99C2EB80F9E3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97228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FF361-A706-4029-9EDD-99C2EB80F9E3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2376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FF361-A706-4029-9EDD-99C2EB80F9E3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15866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FF361-A706-4029-9EDD-99C2EB80F9E3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6893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238500"/>
            <a:ext cx="7112000" cy="1460500"/>
          </a:xfrm>
        </p:spPr>
        <p:txBody>
          <a:bodyPr/>
          <a:lstStyle>
            <a:lvl1pPr marL="0" indent="0" algn="ctr">
              <a:buNone/>
              <a:defRPr>
                <a:solidFill>
                  <a:srgbClr val="343434"/>
                </a:solidFill>
              </a:defRPr>
            </a:lvl1pPr>
            <a:lvl2pPr marL="508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4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2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48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5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64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71A77-4AF6-4894-A343-5BBD5D697798}" type="datetimeFigureOut">
              <a:rPr lang="zh-CN" altLang="en-US" smtClean="0"/>
              <a:t>2018/8/23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6750A-E006-4572-B397-C8CD4F155E8E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7" name="直接连接符 6"/>
          <p:cNvCxnSpPr/>
          <p:nvPr userDrawn="1"/>
        </p:nvCxnSpPr>
        <p:spPr>
          <a:xfrm>
            <a:off x="0" y="892956"/>
            <a:ext cx="6111882" cy="1323"/>
          </a:xfrm>
          <a:prstGeom prst="line">
            <a:avLst/>
          </a:prstGeom>
          <a:ln w="28575">
            <a:solidFill>
              <a:srgbClr val="DCDCDC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 userDrawn="1"/>
        </p:nvCxnSpPr>
        <p:spPr>
          <a:xfrm>
            <a:off x="3016235" y="4702983"/>
            <a:ext cx="7126787" cy="1323"/>
          </a:xfrm>
          <a:prstGeom prst="line">
            <a:avLst/>
          </a:prstGeom>
          <a:ln w="28575">
            <a:solidFill>
              <a:srgbClr val="DCDCDC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71A77-4AF6-4894-A343-5BBD5D697798}" type="datetimeFigureOut">
              <a:rPr lang="zh-CN" altLang="en-US" smtClean="0"/>
              <a:t>2018/8/23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6750A-E006-4572-B397-C8CD4F155E8E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7" name="直接连接符 6"/>
          <p:cNvCxnSpPr/>
          <p:nvPr userDrawn="1"/>
        </p:nvCxnSpPr>
        <p:spPr>
          <a:xfrm>
            <a:off x="1055476" y="1012020"/>
            <a:ext cx="8016931" cy="1323"/>
          </a:xfrm>
          <a:prstGeom prst="line">
            <a:avLst/>
          </a:prstGeom>
          <a:ln w="28575">
            <a:solidFill>
              <a:srgbClr val="DCDCDC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366000" y="228866"/>
            <a:ext cx="2286000" cy="487627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08000" y="228866"/>
            <a:ext cx="6688667" cy="487627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71A77-4AF6-4894-A343-5BBD5D697798}" type="datetimeFigureOut">
              <a:rPr lang="zh-CN" altLang="en-US" smtClean="0"/>
              <a:t>2018/8/23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6750A-E006-4572-B397-C8CD4F155E8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508000" y="228865"/>
            <a:ext cx="9144000" cy="684365"/>
          </a:xfrm>
        </p:spPr>
        <p:txBody>
          <a:bodyPr>
            <a:normAutofit/>
          </a:bodyPr>
          <a:lstStyle>
            <a:lvl1pPr>
              <a:defRPr sz="3200" baseline="0">
                <a:solidFill>
                  <a:srgbClr val="38B4FE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altLang="zh-CN" dirty="0"/>
              <a:t>title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03420" y="1333500"/>
            <a:ext cx="8425170" cy="3771636"/>
          </a:xfrm>
        </p:spPr>
        <p:txBody>
          <a:bodyPr/>
          <a:lstStyle>
            <a:lvl1pPr marL="381000" indent="-381000">
              <a:buClr>
                <a:srgbClr val="0070C0"/>
              </a:buClr>
              <a:buSzPct val="80000"/>
              <a:buFont typeface="Wingdings 3" panose="05040102010807070707" pitchFamily="18" charset="2"/>
              <a:buChar char=""/>
              <a:defRPr sz="2000" b="0" i="0">
                <a:solidFill>
                  <a:srgbClr val="38B4FE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825500" indent="-317500">
              <a:buClr>
                <a:srgbClr val="0070C0"/>
              </a:buClr>
              <a:buSzPct val="80000"/>
              <a:buFont typeface="Wingdings 3" panose="05040102010807070707" pitchFamily="18" charset="2"/>
              <a:buChar char="u"/>
              <a:defRPr sz="1800" b="0" i="0">
                <a:solidFill>
                  <a:srgbClr val="38B4FE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270000" indent="-254000">
              <a:buClr>
                <a:srgbClr val="0070C0"/>
              </a:buClr>
              <a:buSzPct val="70000"/>
              <a:buFont typeface="Wingdings 3" panose="05040102010807070707" pitchFamily="18" charset="2"/>
              <a:buChar char="u"/>
              <a:defRPr sz="1800" b="0" i="0">
                <a:solidFill>
                  <a:srgbClr val="38B4FE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778000" indent="-254000">
              <a:buClr>
                <a:srgbClr val="0070C0"/>
              </a:buClr>
              <a:buSzPct val="80000"/>
              <a:buFont typeface="Wingdings 3" panose="05040102010807070707" pitchFamily="18" charset="2"/>
              <a:buChar char="u"/>
              <a:defRPr sz="1800" b="0" i="0">
                <a:solidFill>
                  <a:srgbClr val="38B4FE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286000" indent="-254000">
              <a:buClr>
                <a:srgbClr val="0070C0"/>
              </a:buClr>
              <a:buSzPct val="80000"/>
              <a:buFont typeface="Wingdings 3" panose="05040102010807070707" pitchFamily="18" charset="2"/>
              <a:buChar char="u"/>
              <a:defRPr sz="1800" b="0" i="0">
                <a:solidFill>
                  <a:srgbClr val="38B4FE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endParaRPr lang="en-US" altLang="zh-CN" dirty="0"/>
          </a:p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71A77-4AF6-4894-A343-5BBD5D697798}" type="datetimeFigureOut">
              <a:rPr lang="zh-CN" altLang="en-US" smtClean="0"/>
              <a:t>2018/8/23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6750A-E006-4572-B397-C8CD4F155E8E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9" name="直接连接符 8"/>
          <p:cNvCxnSpPr/>
          <p:nvPr userDrawn="1"/>
        </p:nvCxnSpPr>
        <p:spPr>
          <a:xfrm>
            <a:off x="1055476" y="1012020"/>
            <a:ext cx="8016931" cy="1323"/>
          </a:xfrm>
          <a:prstGeom prst="line">
            <a:avLst/>
          </a:prstGeom>
          <a:ln w="28575">
            <a:solidFill>
              <a:srgbClr val="DCDCDC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58847" y="3107524"/>
            <a:ext cx="8636000" cy="1135063"/>
          </a:xfrm>
        </p:spPr>
        <p:txBody>
          <a:bodyPr anchor="t"/>
          <a:lstStyle>
            <a:lvl1pPr algn="l">
              <a:defRPr sz="4445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58847" y="1857368"/>
            <a:ext cx="8636000" cy="1250156"/>
          </a:xfrm>
        </p:spPr>
        <p:txBody>
          <a:bodyPr anchor="b"/>
          <a:lstStyle>
            <a:lvl1pPr marL="0" indent="0">
              <a:buNone/>
              <a:defRPr sz="2220" b="0" i="0">
                <a:solidFill>
                  <a:srgbClr val="0193C5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5080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6000" indent="0">
              <a:buNone/>
              <a:defRPr sz="1780">
                <a:solidFill>
                  <a:schemeClr val="tx1">
                    <a:tint val="75000"/>
                  </a:schemeClr>
                </a:solidFill>
              </a:defRPr>
            </a:lvl3pPr>
            <a:lvl4pPr marL="1524000" indent="0">
              <a:buNone/>
              <a:defRPr sz="1555">
                <a:solidFill>
                  <a:schemeClr val="tx1">
                    <a:tint val="75000"/>
                  </a:schemeClr>
                </a:solidFill>
              </a:defRPr>
            </a:lvl4pPr>
            <a:lvl5pPr marL="2032000" indent="0">
              <a:buNone/>
              <a:defRPr sz="1555">
                <a:solidFill>
                  <a:schemeClr val="tx1">
                    <a:tint val="75000"/>
                  </a:schemeClr>
                </a:solidFill>
              </a:defRPr>
            </a:lvl5pPr>
            <a:lvl6pPr marL="2540000" indent="0">
              <a:buNone/>
              <a:defRPr sz="1555">
                <a:solidFill>
                  <a:schemeClr val="tx1">
                    <a:tint val="75000"/>
                  </a:schemeClr>
                </a:solidFill>
              </a:defRPr>
            </a:lvl6pPr>
            <a:lvl7pPr marL="3048000" indent="0">
              <a:buNone/>
              <a:defRPr sz="1555">
                <a:solidFill>
                  <a:schemeClr val="tx1">
                    <a:tint val="75000"/>
                  </a:schemeClr>
                </a:solidFill>
              </a:defRPr>
            </a:lvl7pPr>
            <a:lvl8pPr marL="3556000" indent="0">
              <a:buNone/>
              <a:defRPr sz="1555">
                <a:solidFill>
                  <a:schemeClr val="tx1">
                    <a:tint val="75000"/>
                  </a:schemeClr>
                </a:solidFill>
              </a:defRPr>
            </a:lvl8pPr>
            <a:lvl9pPr marL="4064000" indent="0">
              <a:buNone/>
              <a:defRPr sz="15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71A77-4AF6-4894-A343-5BBD5D697798}" type="datetimeFigureOut">
              <a:rPr lang="zh-CN" altLang="en-US" smtClean="0"/>
              <a:t>2018/8/23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6750A-E006-4572-B397-C8CD4F155E8E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7" name="直接连接符 6"/>
          <p:cNvCxnSpPr/>
          <p:nvPr userDrawn="1"/>
        </p:nvCxnSpPr>
        <p:spPr>
          <a:xfrm>
            <a:off x="1190598" y="3071814"/>
            <a:ext cx="4048153" cy="1588"/>
          </a:xfrm>
          <a:prstGeom prst="line">
            <a:avLst/>
          </a:prstGeom>
          <a:ln w="28575">
            <a:solidFill>
              <a:srgbClr val="DCDCDC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08000" y="1333500"/>
            <a:ext cx="4487333" cy="3771636"/>
          </a:xfrm>
        </p:spPr>
        <p:txBody>
          <a:bodyPr/>
          <a:lstStyle>
            <a:lvl1pPr>
              <a:defRPr sz="3110" b="0" i="0"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>
              <a:defRPr sz="2665" b="0" i="0"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>
              <a:defRPr sz="2220" b="0" i="0"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>
              <a:defRPr sz="2000" b="0" i="0"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>
              <a:defRPr sz="2000" b="0" i="0"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64667" y="1333500"/>
            <a:ext cx="4487333" cy="3771636"/>
          </a:xfrm>
        </p:spPr>
        <p:txBody>
          <a:bodyPr/>
          <a:lstStyle>
            <a:lvl1pPr>
              <a:defRPr sz="3110" b="0" i="0"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>
              <a:defRPr sz="2665" b="0" i="0"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>
              <a:defRPr sz="2220" b="0" i="0"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>
              <a:defRPr sz="2000" b="0" i="0"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>
              <a:defRPr sz="2000" b="0" i="0"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71A77-4AF6-4894-A343-5BBD5D697798}" type="datetimeFigureOut">
              <a:rPr lang="zh-CN" altLang="en-US" smtClean="0"/>
              <a:t>2018/8/23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6750A-E006-4572-B397-C8CD4F155E8E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8" name="直接连接符 7"/>
          <p:cNvCxnSpPr/>
          <p:nvPr userDrawn="1"/>
        </p:nvCxnSpPr>
        <p:spPr>
          <a:xfrm>
            <a:off x="1055476" y="1012020"/>
            <a:ext cx="8016931" cy="1323"/>
          </a:xfrm>
          <a:prstGeom prst="line">
            <a:avLst/>
          </a:prstGeom>
          <a:ln w="28575">
            <a:solidFill>
              <a:srgbClr val="DCDCDC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08000" y="1279262"/>
            <a:ext cx="4489098" cy="533135"/>
          </a:xfrm>
        </p:spPr>
        <p:txBody>
          <a:bodyPr anchor="b"/>
          <a:lstStyle>
            <a:lvl1pPr marL="0" indent="0">
              <a:buNone/>
              <a:defRPr sz="2665" b="1"/>
            </a:lvl1pPr>
            <a:lvl2pPr marL="508000" indent="0">
              <a:buNone/>
              <a:defRPr sz="2220" b="1"/>
            </a:lvl2pPr>
            <a:lvl3pPr marL="1016000" indent="0">
              <a:buNone/>
              <a:defRPr sz="2000" b="1"/>
            </a:lvl3pPr>
            <a:lvl4pPr marL="1524000" indent="0">
              <a:buNone/>
              <a:defRPr sz="1780" b="1"/>
            </a:lvl4pPr>
            <a:lvl5pPr marL="2032000" indent="0">
              <a:buNone/>
              <a:defRPr sz="1780" b="1"/>
            </a:lvl5pPr>
            <a:lvl6pPr marL="2540000" indent="0">
              <a:buNone/>
              <a:defRPr sz="1780" b="1"/>
            </a:lvl6pPr>
            <a:lvl7pPr marL="3048000" indent="0">
              <a:buNone/>
              <a:defRPr sz="1780" b="1"/>
            </a:lvl7pPr>
            <a:lvl8pPr marL="3556000" indent="0">
              <a:buNone/>
              <a:defRPr sz="1780" b="1"/>
            </a:lvl8pPr>
            <a:lvl9pPr marL="4064000" indent="0">
              <a:buNone/>
              <a:defRPr sz="178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8000" y="1812396"/>
            <a:ext cx="4489098" cy="3292740"/>
          </a:xfrm>
        </p:spPr>
        <p:txBody>
          <a:bodyPr/>
          <a:lstStyle>
            <a:lvl1pPr>
              <a:defRPr sz="2665"/>
            </a:lvl1pPr>
            <a:lvl2pPr>
              <a:defRPr sz="2220"/>
            </a:lvl2pPr>
            <a:lvl3pPr>
              <a:defRPr sz="2000"/>
            </a:lvl3pPr>
            <a:lvl4pPr>
              <a:defRPr sz="1780"/>
            </a:lvl4pPr>
            <a:lvl5pPr>
              <a:defRPr sz="1780"/>
            </a:lvl5pPr>
            <a:lvl6pPr>
              <a:defRPr sz="1780"/>
            </a:lvl6pPr>
            <a:lvl7pPr>
              <a:defRPr sz="1780"/>
            </a:lvl7pPr>
            <a:lvl8pPr>
              <a:defRPr sz="1780"/>
            </a:lvl8pPr>
            <a:lvl9pPr>
              <a:defRPr sz="178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161141" y="1279262"/>
            <a:ext cx="4490861" cy="533135"/>
          </a:xfrm>
        </p:spPr>
        <p:txBody>
          <a:bodyPr anchor="b"/>
          <a:lstStyle>
            <a:lvl1pPr marL="0" indent="0">
              <a:buNone/>
              <a:defRPr sz="2665" b="1"/>
            </a:lvl1pPr>
            <a:lvl2pPr marL="508000" indent="0">
              <a:buNone/>
              <a:defRPr sz="2220" b="1"/>
            </a:lvl2pPr>
            <a:lvl3pPr marL="1016000" indent="0">
              <a:buNone/>
              <a:defRPr sz="2000" b="1"/>
            </a:lvl3pPr>
            <a:lvl4pPr marL="1524000" indent="0">
              <a:buNone/>
              <a:defRPr sz="1780" b="1"/>
            </a:lvl4pPr>
            <a:lvl5pPr marL="2032000" indent="0">
              <a:buNone/>
              <a:defRPr sz="1780" b="1"/>
            </a:lvl5pPr>
            <a:lvl6pPr marL="2540000" indent="0">
              <a:buNone/>
              <a:defRPr sz="1780" b="1"/>
            </a:lvl6pPr>
            <a:lvl7pPr marL="3048000" indent="0">
              <a:buNone/>
              <a:defRPr sz="1780" b="1"/>
            </a:lvl7pPr>
            <a:lvl8pPr marL="3556000" indent="0">
              <a:buNone/>
              <a:defRPr sz="1780" b="1"/>
            </a:lvl8pPr>
            <a:lvl9pPr marL="4064000" indent="0">
              <a:buNone/>
              <a:defRPr sz="178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161141" y="1812396"/>
            <a:ext cx="4490861" cy="3292740"/>
          </a:xfrm>
        </p:spPr>
        <p:txBody>
          <a:bodyPr/>
          <a:lstStyle>
            <a:lvl1pPr>
              <a:defRPr sz="2665"/>
            </a:lvl1pPr>
            <a:lvl2pPr>
              <a:defRPr sz="2220"/>
            </a:lvl2pPr>
            <a:lvl3pPr>
              <a:defRPr sz="2000"/>
            </a:lvl3pPr>
            <a:lvl4pPr>
              <a:defRPr sz="1780"/>
            </a:lvl4pPr>
            <a:lvl5pPr>
              <a:defRPr sz="1780"/>
            </a:lvl5pPr>
            <a:lvl6pPr>
              <a:defRPr sz="1780"/>
            </a:lvl6pPr>
            <a:lvl7pPr>
              <a:defRPr sz="1780"/>
            </a:lvl7pPr>
            <a:lvl8pPr>
              <a:defRPr sz="1780"/>
            </a:lvl8pPr>
            <a:lvl9pPr>
              <a:defRPr sz="178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71A77-4AF6-4894-A343-5BBD5D697798}" type="datetimeFigureOut">
              <a:rPr lang="zh-CN" altLang="en-US" smtClean="0"/>
              <a:t>2018/8/23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6750A-E006-4572-B397-C8CD4F155E8E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10" name="直接连接符 9"/>
          <p:cNvCxnSpPr/>
          <p:nvPr userDrawn="1"/>
        </p:nvCxnSpPr>
        <p:spPr>
          <a:xfrm>
            <a:off x="1055476" y="1012020"/>
            <a:ext cx="8016931" cy="1323"/>
          </a:xfrm>
          <a:prstGeom prst="line">
            <a:avLst/>
          </a:prstGeom>
          <a:ln w="28575">
            <a:solidFill>
              <a:srgbClr val="DCDCDC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71A77-4AF6-4894-A343-5BBD5D697798}" type="datetimeFigureOut">
              <a:rPr lang="zh-CN" altLang="en-US" smtClean="0"/>
              <a:t>2018/8/23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6750A-E006-4572-B397-C8CD4F155E8E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6" name="直接连接符 5"/>
          <p:cNvCxnSpPr/>
          <p:nvPr userDrawn="1"/>
        </p:nvCxnSpPr>
        <p:spPr>
          <a:xfrm>
            <a:off x="1055476" y="1012020"/>
            <a:ext cx="8016931" cy="1323"/>
          </a:xfrm>
          <a:prstGeom prst="line">
            <a:avLst/>
          </a:prstGeom>
          <a:ln w="28575">
            <a:solidFill>
              <a:srgbClr val="DCDCDC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71A77-4AF6-4894-A343-5BBD5D697798}" type="datetimeFigureOut">
              <a:rPr lang="zh-CN" altLang="en-US" smtClean="0"/>
              <a:t>2018/8/23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6750A-E006-4572-B397-C8CD4F155E8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8002" y="227543"/>
            <a:ext cx="3342570" cy="968375"/>
          </a:xfrm>
        </p:spPr>
        <p:txBody>
          <a:bodyPr anchor="b"/>
          <a:lstStyle>
            <a:lvl1pPr algn="l">
              <a:defRPr sz="222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72278" y="227542"/>
            <a:ext cx="5679722" cy="4877594"/>
          </a:xfrm>
        </p:spPr>
        <p:txBody>
          <a:bodyPr/>
          <a:lstStyle>
            <a:lvl1pPr>
              <a:defRPr sz="3555"/>
            </a:lvl1pPr>
            <a:lvl2pPr>
              <a:defRPr sz="3110"/>
            </a:lvl2pPr>
            <a:lvl3pPr>
              <a:defRPr sz="2665"/>
            </a:lvl3pPr>
            <a:lvl4pPr>
              <a:defRPr sz="2220"/>
            </a:lvl4pPr>
            <a:lvl5pPr>
              <a:defRPr sz="2220"/>
            </a:lvl5pPr>
            <a:lvl6pPr>
              <a:defRPr sz="2220"/>
            </a:lvl6pPr>
            <a:lvl7pPr>
              <a:defRPr sz="2220"/>
            </a:lvl7pPr>
            <a:lvl8pPr>
              <a:defRPr sz="2220"/>
            </a:lvl8pPr>
            <a:lvl9pPr>
              <a:defRPr sz="222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08002" y="1195918"/>
            <a:ext cx="3342570" cy="3909219"/>
          </a:xfrm>
        </p:spPr>
        <p:txBody>
          <a:bodyPr/>
          <a:lstStyle>
            <a:lvl1pPr marL="0" indent="0">
              <a:buNone/>
              <a:defRPr sz="1555"/>
            </a:lvl1pPr>
            <a:lvl2pPr marL="508000" indent="0">
              <a:buNone/>
              <a:defRPr sz="1335"/>
            </a:lvl2pPr>
            <a:lvl3pPr marL="1016000" indent="0">
              <a:buNone/>
              <a:defRPr sz="1110"/>
            </a:lvl3pPr>
            <a:lvl4pPr marL="1524000" indent="0">
              <a:buNone/>
              <a:defRPr sz="1000"/>
            </a:lvl4pPr>
            <a:lvl5pPr marL="2032000" indent="0">
              <a:buNone/>
              <a:defRPr sz="1000"/>
            </a:lvl5pPr>
            <a:lvl6pPr marL="2540000" indent="0">
              <a:buNone/>
              <a:defRPr sz="1000"/>
            </a:lvl6pPr>
            <a:lvl7pPr marL="3048000" indent="0">
              <a:buNone/>
              <a:defRPr sz="1000"/>
            </a:lvl7pPr>
            <a:lvl8pPr marL="3556000" indent="0">
              <a:buNone/>
              <a:defRPr sz="1000"/>
            </a:lvl8pPr>
            <a:lvl9pPr marL="40640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71A77-4AF6-4894-A343-5BBD5D697798}" type="datetimeFigureOut">
              <a:rPr lang="zh-CN" altLang="en-US" smtClean="0"/>
              <a:t>2018/8/23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6750A-E006-4572-B397-C8CD4F155E8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91431" y="4000500"/>
            <a:ext cx="6096000" cy="472282"/>
          </a:xfrm>
        </p:spPr>
        <p:txBody>
          <a:bodyPr anchor="b"/>
          <a:lstStyle>
            <a:lvl1pPr algn="l">
              <a:defRPr sz="222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91431" y="510646"/>
            <a:ext cx="6096000" cy="3429000"/>
          </a:xfrm>
        </p:spPr>
        <p:txBody>
          <a:bodyPr/>
          <a:lstStyle>
            <a:lvl1pPr marL="0" indent="0">
              <a:buNone/>
              <a:defRPr sz="3555"/>
            </a:lvl1pPr>
            <a:lvl2pPr marL="508000" indent="0">
              <a:buNone/>
              <a:defRPr sz="3110"/>
            </a:lvl2pPr>
            <a:lvl3pPr marL="1016000" indent="0">
              <a:buNone/>
              <a:defRPr sz="2665"/>
            </a:lvl3pPr>
            <a:lvl4pPr marL="1524000" indent="0">
              <a:buNone/>
              <a:defRPr sz="2220"/>
            </a:lvl4pPr>
            <a:lvl5pPr marL="2032000" indent="0">
              <a:buNone/>
              <a:defRPr sz="2220"/>
            </a:lvl5pPr>
            <a:lvl6pPr marL="2540000" indent="0">
              <a:buNone/>
              <a:defRPr sz="2220"/>
            </a:lvl6pPr>
            <a:lvl7pPr marL="3048000" indent="0">
              <a:buNone/>
              <a:defRPr sz="2220"/>
            </a:lvl7pPr>
            <a:lvl8pPr marL="3556000" indent="0">
              <a:buNone/>
              <a:defRPr sz="2220"/>
            </a:lvl8pPr>
            <a:lvl9pPr marL="4064000" indent="0">
              <a:buNone/>
              <a:defRPr sz="2220"/>
            </a:lvl9pPr>
          </a:lstStyle>
          <a:p>
            <a:r>
              <a:rPr lang="zh-CN" altLang="en-US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91431" y="4472782"/>
            <a:ext cx="6096000" cy="670718"/>
          </a:xfrm>
        </p:spPr>
        <p:txBody>
          <a:bodyPr/>
          <a:lstStyle>
            <a:lvl1pPr marL="0" indent="0">
              <a:buNone/>
              <a:defRPr sz="1555"/>
            </a:lvl1pPr>
            <a:lvl2pPr marL="508000" indent="0">
              <a:buNone/>
              <a:defRPr sz="1335"/>
            </a:lvl2pPr>
            <a:lvl3pPr marL="1016000" indent="0">
              <a:buNone/>
              <a:defRPr sz="1110"/>
            </a:lvl3pPr>
            <a:lvl4pPr marL="1524000" indent="0">
              <a:buNone/>
              <a:defRPr sz="1000"/>
            </a:lvl4pPr>
            <a:lvl5pPr marL="2032000" indent="0">
              <a:buNone/>
              <a:defRPr sz="1000"/>
            </a:lvl5pPr>
            <a:lvl6pPr marL="2540000" indent="0">
              <a:buNone/>
              <a:defRPr sz="1000"/>
            </a:lvl6pPr>
            <a:lvl7pPr marL="3048000" indent="0">
              <a:buNone/>
              <a:defRPr sz="1000"/>
            </a:lvl7pPr>
            <a:lvl8pPr marL="3556000" indent="0">
              <a:buNone/>
              <a:defRPr sz="1000"/>
            </a:lvl8pPr>
            <a:lvl9pPr marL="40640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71A77-4AF6-4894-A343-5BBD5D697798}" type="datetimeFigureOut">
              <a:rPr lang="zh-CN" altLang="en-US" smtClean="0"/>
              <a:t>2018/8/23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6750A-E006-4572-B397-C8CD4F155E8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508000" y="228865"/>
            <a:ext cx="91440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08000" y="1333500"/>
            <a:ext cx="91440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08000" y="5296960"/>
            <a:ext cx="2370667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71A77-4AF6-4894-A343-5BBD5D697798}" type="datetimeFigureOut">
              <a:rPr lang="zh-CN" altLang="en-US" smtClean="0"/>
              <a:t>2018/8/23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471334" y="5296960"/>
            <a:ext cx="3217333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7281333" y="5296960"/>
            <a:ext cx="2370667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6750A-E006-4572-B397-C8CD4F155E8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5365" rtl="0" eaLnBrk="1" latinLnBrk="0" hangingPunct="1">
        <a:spcBef>
          <a:spcPct val="0"/>
        </a:spcBef>
        <a:buNone/>
        <a:defRPr sz="4890" kern="1200">
          <a:solidFill>
            <a:srgbClr val="0193C5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381000" indent="-381000" algn="l" defTabSz="1015365" rtl="0" eaLnBrk="1" latinLnBrk="0" hangingPunct="1">
        <a:spcBef>
          <a:spcPct val="20000"/>
        </a:spcBef>
        <a:buFont typeface="Arial" panose="020B0604020202020204" pitchFamily="34" charset="0"/>
        <a:buChar char="•"/>
        <a:defRPr sz="3555" kern="1200">
          <a:solidFill>
            <a:srgbClr val="0193C5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825500" indent="-317500" algn="l" defTabSz="1015365" rtl="0" eaLnBrk="1" latinLnBrk="0" hangingPunct="1">
        <a:spcBef>
          <a:spcPct val="20000"/>
        </a:spcBef>
        <a:buFont typeface="Arial" panose="020B0604020202020204" pitchFamily="34" charset="0"/>
        <a:buChar char="–"/>
        <a:defRPr sz="3110" kern="1200">
          <a:solidFill>
            <a:srgbClr val="0193C5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270000" indent="-254000" algn="l" defTabSz="10153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5" kern="1200">
          <a:solidFill>
            <a:srgbClr val="0193C5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778000" indent="-254000" algn="l" defTabSz="1015365" rtl="0" eaLnBrk="1" latinLnBrk="0" hangingPunct="1">
        <a:spcBef>
          <a:spcPct val="20000"/>
        </a:spcBef>
        <a:buFont typeface="Arial" panose="020B0604020202020204" pitchFamily="34" charset="0"/>
        <a:buChar char="–"/>
        <a:defRPr sz="2220" kern="1200">
          <a:solidFill>
            <a:srgbClr val="0193C5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286000" indent="-254000" algn="l" defTabSz="1015365" rtl="0" eaLnBrk="1" latinLnBrk="0" hangingPunct="1">
        <a:spcBef>
          <a:spcPct val="20000"/>
        </a:spcBef>
        <a:buFont typeface="Arial" panose="020B0604020202020204" pitchFamily="34" charset="0"/>
        <a:buChar char="»"/>
        <a:defRPr sz="2220" kern="1200">
          <a:solidFill>
            <a:srgbClr val="0193C5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794000" indent="-254000" algn="l" defTabSz="10153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220" kern="1200">
          <a:solidFill>
            <a:schemeClr val="tx1"/>
          </a:solidFill>
          <a:latin typeface="+mn-lt"/>
          <a:ea typeface="+mn-ea"/>
          <a:cs typeface="+mn-cs"/>
        </a:defRPr>
      </a:lvl6pPr>
      <a:lvl7pPr marL="3302000" indent="-254000" algn="l" defTabSz="10153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220" kern="1200">
          <a:solidFill>
            <a:schemeClr val="tx1"/>
          </a:solidFill>
          <a:latin typeface="+mn-lt"/>
          <a:ea typeface="+mn-ea"/>
          <a:cs typeface="+mn-cs"/>
        </a:defRPr>
      </a:lvl7pPr>
      <a:lvl8pPr marL="3810000" indent="-254000" algn="l" defTabSz="10153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220" kern="1200">
          <a:solidFill>
            <a:schemeClr val="tx1"/>
          </a:solidFill>
          <a:latin typeface="+mn-lt"/>
          <a:ea typeface="+mn-ea"/>
          <a:cs typeface="+mn-cs"/>
        </a:defRPr>
      </a:lvl8pPr>
      <a:lvl9pPr marL="4318000" indent="-254000" algn="l" defTabSz="10153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2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01536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8000" algn="l" defTabSz="101536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6000" algn="l" defTabSz="101536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4000" algn="l" defTabSz="101536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2000" algn="l" defTabSz="101536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0000" algn="l" defTabSz="101536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48000" algn="l" defTabSz="101536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56000" algn="l" defTabSz="101536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4000" algn="l" defTabSz="101536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if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tiff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762000" y="1775356"/>
            <a:ext cx="8636000" cy="1225021"/>
          </a:xfrm>
          <a:ln>
            <a:noFill/>
          </a:ln>
        </p:spPr>
        <p:txBody>
          <a:bodyPr>
            <a:noAutofit/>
          </a:bodyPr>
          <a:lstStyle/>
          <a:p>
            <a:pPr algn="l"/>
            <a:r>
              <a:rPr lang="en-US" altLang="zh-CN" sz="3600" b="1" dirty="0">
                <a:solidFill>
                  <a:srgbClr val="38B4FE"/>
                </a:solidFill>
                <a:latin typeface="Century Gothic" panose="020B0502020202020204" pitchFamily="34" charset="0"/>
              </a:rPr>
              <a:t>F-Stack - </a:t>
            </a:r>
            <a:r>
              <a:rPr lang="en-US" altLang="zh-CN" sz="3600" b="1" dirty="0">
                <a:solidFill>
                  <a:srgbClr val="38B4FE"/>
                </a:solidFill>
                <a:latin typeface="Century Gothic" panose="020B0502020202020204" pitchFamily="34" charset="0"/>
                <a:sym typeface="+mn-ea"/>
              </a:rPr>
              <a:t>a full user-space network service with DMM</a:t>
            </a:r>
            <a:endParaRPr lang="en-US" altLang="zh-CN" sz="3600" b="1" dirty="0">
              <a:solidFill>
                <a:srgbClr val="38B4FE"/>
              </a:solidFill>
              <a:latin typeface="Century Gothic" panose="020B0502020202020204" pitchFamily="34" charset="0"/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xmlns="" id="{0BB88810-E864-48C9-A296-FFDD36CE26E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690" y="275854"/>
            <a:ext cx="1108146" cy="1225021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xmlns="" id="{D071F870-E78C-48EF-8715-7178945EAFEE}"/>
              </a:ext>
            </a:extLst>
          </p:cNvPr>
          <p:cNvSpPr txBox="1"/>
          <p:nvPr/>
        </p:nvSpPr>
        <p:spPr>
          <a:xfrm>
            <a:off x="762000" y="3145540"/>
            <a:ext cx="7918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rgbClr val="38B4FE"/>
                </a:solidFill>
                <a:latin typeface="Cambria" panose="02040503050406030204" pitchFamily="18" charset="0"/>
              </a:rPr>
              <a:t>Based on DPDK, FreeBSD TCP/IP stack </a:t>
            </a:r>
            <a:endParaRPr lang="zh-CN" altLang="en-US" dirty="0">
              <a:solidFill>
                <a:srgbClr val="38B4FE"/>
              </a:solidFill>
              <a:latin typeface="Cambria" panose="02040503050406030204" pitchFamily="18" charset="0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xmlns="" id="{FC808676-2434-4193-B4FD-DE977AEC14EA}"/>
              </a:ext>
            </a:extLst>
          </p:cNvPr>
          <p:cNvSpPr txBox="1"/>
          <p:nvPr/>
        </p:nvSpPr>
        <p:spPr>
          <a:xfrm>
            <a:off x="7135776" y="3865640"/>
            <a:ext cx="30894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>
                <a:solidFill>
                  <a:srgbClr val="002060"/>
                </a:solidFill>
                <a:latin typeface="Cambria" panose="02040503050406030204" pitchFamily="18" charset="0"/>
              </a:rPr>
              <a:t>Hailong</a:t>
            </a:r>
            <a:r>
              <a:rPr lang="en-US" altLang="zh-CN" dirty="0">
                <a:solidFill>
                  <a:srgbClr val="002060"/>
                </a:solidFill>
                <a:latin typeface="Cambria" panose="02040503050406030204" pitchFamily="18" charset="0"/>
              </a:rPr>
              <a:t> Wang</a:t>
            </a:r>
            <a:endParaRPr lang="zh-CN" altLang="en-US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A8D94E26-0E46-418D-B479-F853C5367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User space FreeBSD TCP/IP stack</a:t>
            </a:r>
            <a:endParaRPr lang="zh-CN" altLang="en-US" dirty="0"/>
          </a:p>
        </p:txBody>
      </p:sp>
      <p:sp>
        <p:nvSpPr>
          <p:cNvPr id="24" name="矩形 12">
            <a:extLst>
              <a:ext uri="{FF2B5EF4-FFF2-40B4-BE49-F238E27FC236}">
                <a16:creationId xmlns:a16="http://schemas.microsoft.com/office/drawing/2014/main" xmlns="" id="{8FAD1D91-34EF-429E-B8B2-76DA06992800}"/>
              </a:ext>
            </a:extLst>
          </p:cNvPr>
          <p:cNvSpPr/>
          <p:nvPr/>
        </p:nvSpPr>
        <p:spPr>
          <a:xfrm>
            <a:off x="1408661" y="1345925"/>
            <a:ext cx="1448840" cy="1152525"/>
          </a:xfrm>
          <a:prstGeom prst="rect">
            <a:avLst/>
          </a:prstGeom>
          <a:solidFill>
            <a:srgbClr val="0193C5"/>
          </a:solidFill>
          <a:ln w="12700" cap="flat" cmpd="sng">
            <a:solidFill>
              <a:srgbClr val="0070C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/>
          <a:lstStyle/>
          <a:p>
            <a:pPr lvl="0" indent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</a:rPr>
              <a:t>phymem</a:t>
            </a:r>
          </a:p>
          <a:p>
            <a:pPr lvl="0" indent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</a:rPr>
              <a:t>uma_page_slab</a:t>
            </a:r>
          </a:p>
          <a:p>
            <a:pPr lvl="0" indent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</a:rPr>
              <a:t>um</a:t>
            </a:r>
            <a:r>
              <a:rPr lang="en-US" altLang="zh-CN" sz="1200" dirty="0">
                <a:solidFill>
                  <a:schemeClr val="bg1"/>
                </a:solidFill>
                <a:ea typeface="微软雅黑" panose="020B0503020204020204" charset="-122"/>
              </a:rPr>
              <a:t>a</a:t>
            </a:r>
          </a:p>
          <a:p>
            <a:pPr lvl="0" indent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</a:rPr>
              <a:t>kmem_malloc malloc</a:t>
            </a:r>
            <a:endParaRPr lang="zh-CN" altLang="en-US" sz="1200" dirty="0">
              <a:solidFill>
                <a:schemeClr val="bg1"/>
              </a:solidFill>
              <a:ea typeface="微软雅黑" panose="020B0503020204020204" charset="-122"/>
              <a:sym typeface="DejaVu Sans" charset="0"/>
            </a:endParaRPr>
          </a:p>
        </p:txBody>
      </p:sp>
      <p:sp>
        <p:nvSpPr>
          <p:cNvPr id="25" name="矩形 12">
            <a:extLst>
              <a:ext uri="{FF2B5EF4-FFF2-40B4-BE49-F238E27FC236}">
                <a16:creationId xmlns:a16="http://schemas.microsoft.com/office/drawing/2014/main" xmlns="" id="{624170B0-8A9F-4E5D-9B87-CA1E8F64FEC6}"/>
              </a:ext>
            </a:extLst>
          </p:cNvPr>
          <p:cNvSpPr/>
          <p:nvPr/>
        </p:nvSpPr>
        <p:spPr>
          <a:xfrm>
            <a:off x="3351760" y="1345290"/>
            <a:ext cx="1480185" cy="1152525"/>
          </a:xfrm>
          <a:prstGeom prst="rect">
            <a:avLst/>
          </a:prstGeom>
          <a:solidFill>
            <a:srgbClr val="0193C5"/>
          </a:solidFill>
          <a:ln w="12700" cap="flat" cmpd="sng">
            <a:solidFill>
              <a:srgbClr val="0070C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>
            <a:noAutofit/>
          </a:bodyPr>
          <a:lstStyle/>
          <a:p>
            <a:pPr lvl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  <a:sym typeface="+mn-ea"/>
              </a:rPr>
              <a:t>timecounter</a:t>
            </a:r>
          </a:p>
          <a:p>
            <a:pPr lvl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  <a:sym typeface="+mn-ea"/>
              </a:rPr>
              <a:t>ticks</a:t>
            </a:r>
          </a:p>
          <a:p>
            <a:pPr lvl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  <a:sym typeface="+mn-ea"/>
              </a:rPr>
              <a:t>hz</a:t>
            </a:r>
          </a:p>
          <a:p>
            <a:pPr lvl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  <a:sym typeface="DejaVu Sans" charset="0"/>
              </a:rPr>
              <a:t>timer</a:t>
            </a:r>
          </a:p>
        </p:txBody>
      </p:sp>
      <p:sp>
        <p:nvSpPr>
          <p:cNvPr id="26" name="文本框 24">
            <a:extLst>
              <a:ext uri="{FF2B5EF4-FFF2-40B4-BE49-F238E27FC236}">
                <a16:creationId xmlns:a16="http://schemas.microsoft.com/office/drawing/2014/main" xmlns="" id="{7778A172-6984-499A-A45F-780AFC7051BE}"/>
              </a:ext>
            </a:extLst>
          </p:cNvPr>
          <p:cNvSpPr txBox="1"/>
          <p:nvPr/>
        </p:nvSpPr>
        <p:spPr>
          <a:xfrm>
            <a:off x="1479500" y="4882240"/>
            <a:ext cx="1126770" cy="369332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 indent="0" algn="ctr"/>
            <a:r>
              <a:rPr lang="en-US" altLang="zh-CN" dirty="0">
                <a:solidFill>
                  <a:srgbClr val="38B4FE"/>
                </a:solidFill>
                <a:ea typeface="微软雅黑" panose="020B0503020204020204" charset="-122"/>
              </a:rPr>
              <a:t>memory</a:t>
            </a:r>
          </a:p>
        </p:txBody>
      </p:sp>
      <p:sp>
        <p:nvSpPr>
          <p:cNvPr id="27" name="文本框 29">
            <a:extLst>
              <a:ext uri="{FF2B5EF4-FFF2-40B4-BE49-F238E27FC236}">
                <a16:creationId xmlns:a16="http://schemas.microsoft.com/office/drawing/2014/main" xmlns="" id="{09100721-459B-4AA3-A4F5-2580C3070D56}"/>
              </a:ext>
            </a:extLst>
          </p:cNvPr>
          <p:cNvSpPr txBox="1"/>
          <p:nvPr/>
        </p:nvSpPr>
        <p:spPr>
          <a:xfrm>
            <a:off x="3446375" y="4882240"/>
            <a:ext cx="915670" cy="369332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 indent="0" algn="ctr"/>
            <a:r>
              <a:rPr lang="en-US" altLang="zh-CN" dirty="0">
                <a:solidFill>
                  <a:srgbClr val="38B4F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clock</a:t>
            </a:r>
          </a:p>
        </p:txBody>
      </p:sp>
      <p:sp>
        <p:nvSpPr>
          <p:cNvPr id="28" name="矩形 12">
            <a:extLst>
              <a:ext uri="{FF2B5EF4-FFF2-40B4-BE49-F238E27FC236}">
                <a16:creationId xmlns:a16="http://schemas.microsoft.com/office/drawing/2014/main" xmlns="" id="{AAD7C0C4-9BCA-4121-827E-54E6942E9D70}"/>
              </a:ext>
            </a:extLst>
          </p:cNvPr>
          <p:cNvSpPr/>
          <p:nvPr/>
        </p:nvSpPr>
        <p:spPr>
          <a:xfrm>
            <a:off x="5216755" y="1345290"/>
            <a:ext cx="1480185" cy="1149985"/>
          </a:xfrm>
          <a:prstGeom prst="rect">
            <a:avLst/>
          </a:prstGeom>
          <a:solidFill>
            <a:srgbClr val="0193C5"/>
          </a:solidFill>
          <a:ln w="12700" cap="flat" cmpd="sng">
            <a:solidFill>
              <a:srgbClr val="0070C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>
            <a:noAutofit/>
          </a:bodyPr>
          <a:lstStyle/>
          <a:p>
            <a:pPr lvl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  <a:sym typeface="+mn-ea"/>
              </a:rPr>
              <a:t>kernel,irq threading</a:t>
            </a:r>
          </a:p>
          <a:p>
            <a:pPr lvl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  <a:sym typeface="+mn-ea"/>
              </a:rPr>
              <a:t>sched</a:t>
            </a:r>
          </a:p>
          <a:p>
            <a:pPr lvl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  <a:sym typeface="+mn-ea"/>
              </a:rPr>
              <a:t>wakeup</a:t>
            </a:r>
          </a:p>
          <a:p>
            <a:pPr lvl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  <a:sym typeface="+mn-ea"/>
              </a:rPr>
              <a:t>sleep</a:t>
            </a: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xmlns="" id="{A5BC8929-1661-4229-9A20-5202CCDDF14E}"/>
              </a:ext>
            </a:extLst>
          </p:cNvPr>
          <p:cNvSpPr txBox="1"/>
          <p:nvPr/>
        </p:nvSpPr>
        <p:spPr>
          <a:xfrm>
            <a:off x="5369155" y="4896210"/>
            <a:ext cx="1176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n-US" altLang="zh-CN" strike="noStrike" noProof="1">
                <a:solidFill>
                  <a:srgbClr val="38B4F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s</a:t>
            </a:r>
            <a:r>
              <a:rPr lang="zh-CN" altLang="en-US" strike="noStrike" noProof="1">
                <a:solidFill>
                  <a:srgbClr val="38B4F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chedu</a:t>
            </a:r>
            <a:r>
              <a:rPr lang="en-US" altLang="zh-CN" strike="noStrike" noProof="1">
                <a:solidFill>
                  <a:srgbClr val="38B4F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le</a:t>
            </a:r>
          </a:p>
        </p:txBody>
      </p:sp>
      <p:sp>
        <p:nvSpPr>
          <p:cNvPr id="30" name="矩形 12">
            <a:extLst>
              <a:ext uri="{FF2B5EF4-FFF2-40B4-BE49-F238E27FC236}">
                <a16:creationId xmlns:a16="http://schemas.microsoft.com/office/drawing/2014/main" xmlns="" id="{43F9FBB4-38CD-4E0D-97AA-E6B1A908394D}"/>
              </a:ext>
            </a:extLst>
          </p:cNvPr>
          <p:cNvSpPr/>
          <p:nvPr/>
        </p:nvSpPr>
        <p:spPr>
          <a:xfrm>
            <a:off x="7230975" y="1345925"/>
            <a:ext cx="1480185" cy="1149350"/>
          </a:xfrm>
          <a:prstGeom prst="rect">
            <a:avLst/>
          </a:prstGeom>
          <a:solidFill>
            <a:srgbClr val="0193C5"/>
          </a:solidFill>
          <a:ln w="12700" cap="flat" cmpd="sng">
            <a:noFill/>
            <a:prstDash val="solid"/>
            <a:miter/>
            <a:headEnd type="none" w="med" len="med"/>
            <a:tailEnd type="none" w="med" len="med"/>
          </a:ln>
        </p:spPr>
        <p:txBody>
          <a:bodyPr anchor="ctr">
            <a:noAutofit/>
          </a:bodyPr>
          <a:lstStyle/>
          <a:p>
            <a:pPr lvl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  <a:sym typeface="+mn-ea"/>
              </a:rPr>
              <a:t>mtx</a:t>
            </a:r>
          </a:p>
          <a:p>
            <a:pPr lvl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  <a:sym typeface="+mn-ea"/>
              </a:rPr>
              <a:t>rw</a:t>
            </a:r>
          </a:p>
          <a:p>
            <a:pPr lvl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  <a:sym typeface="+mn-ea"/>
              </a:rPr>
              <a:t>rm</a:t>
            </a:r>
          </a:p>
          <a:p>
            <a:pPr lvl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  <a:sym typeface="+mn-ea"/>
              </a:rPr>
              <a:t>sx</a:t>
            </a:r>
          </a:p>
          <a:p>
            <a:pPr lvl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  <a:sym typeface="+mn-ea"/>
              </a:rPr>
              <a:t>cond</a:t>
            </a: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xmlns="" id="{254550F0-89A7-4DFE-9A93-7B8DF146BFAB}"/>
              </a:ext>
            </a:extLst>
          </p:cNvPr>
          <p:cNvSpPr txBox="1"/>
          <p:nvPr/>
        </p:nvSpPr>
        <p:spPr>
          <a:xfrm>
            <a:off x="7512915" y="4882240"/>
            <a:ext cx="915670" cy="369332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 indent="0" algn="ctr"/>
            <a:r>
              <a:rPr lang="en-US" altLang="zh-CN" dirty="0">
                <a:solidFill>
                  <a:srgbClr val="38B4F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locks</a:t>
            </a:r>
          </a:p>
        </p:txBody>
      </p:sp>
      <p:sp>
        <p:nvSpPr>
          <p:cNvPr id="32" name="矩形 12">
            <a:extLst>
              <a:ext uri="{FF2B5EF4-FFF2-40B4-BE49-F238E27FC236}">
                <a16:creationId xmlns:a16="http://schemas.microsoft.com/office/drawing/2014/main" xmlns="" id="{D26741A7-4AF2-4650-908F-6FD0DE10C8D7}"/>
              </a:ext>
            </a:extLst>
          </p:cNvPr>
          <p:cNvSpPr/>
          <p:nvPr/>
        </p:nvSpPr>
        <p:spPr>
          <a:xfrm>
            <a:off x="1408660" y="3688440"/>
            <a:ext cx="1480185" cy="845185"/>
          </a:xfrm>
          <a:prstGeom prst="rect">
            <a:avLst/>
          </a:prstGeom>
          <a:solidFill>
            <a:srgbClr val="0193C5"/>
          </a:solidFill>
          <a:ln w="12700" cap="flat" cmpd="sng">
            <a:noFill/>
            <a:prstDash val="solid"/>
            <a:miter/>
            <a:headEnd type="none" w="med" len="med"/>
            <a:tailEnd type="none" w="med" len="med"/>
          </a:ln>
        </p:spPr>
        <p:txBody>
          <a:bodyPr anchor="ctr">
            <a:noAutofit/>
          </a:bodyPr>
          <a:lstStyle/>
          <a:p>
            <a:pPr lvl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  <a:sym typeface="+mn-ea"/>
              </a:rPr>
              <a:t>mmap/malloc</a:t>
            </a:r>
          </a:p>
          <a:p>
            <a:pPr lvl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  <a:sym typeface="DejaVu Sans" charset="0"/>
              </a:rPr>
              <a:t>(rte_mempool/rte_malloc)</a:t>
            </a:r>
          </a:p>
        </p:txBody>
      </p:sp>
      <p:sp>
        <p:nvSpPr>
          <p:cNvPr id="33" name="矩形 12">
            <a:extLst>
              <a:ext uri="{FF2B5EF4-FFF2-40B4-BE49-F238E27FC236}">
                <a16:creationId xmlns:a16="http://schemas.microsoft.com/office/drawing/2014/main" xmlns="" id="{3244E7DA-1EB4-4466-BFDB-6FA6D3A84540}"/>
              </a:ext>
            </a:extLst>
          </p:cNvPr>
          <p:cNvSpPr/>
          <p:nvPr/>
        </p:nvSpPr>
        <p:spPr>
          <a:xfrm>
            <a:off x="3351760" y="3665580"/>
            <a:ext cx="1480185" cy="857885"/>
          </a:xfrm>
          <a:prstGeom prst="rect">
            <a:avLst/>
          </a:prstGeom>
          <a:solidFill>
            <a:srgbClr val="0193C5"/>
          </a:solidFill>
          <a:ln w="12700" cap="flat" cmpd="sng">
            <a:noFill/>
            <a:prstDash val="solid"/>
            <a:miter/>
            <a:headEnd type="none" w="med" len="med"/>
            <a:tailEnd type="none" w="med" len="med"/>
          </a:ln>
        </p:spPr>
        <p:txBody>
          <a:bodyPr anchor="ctr">
            <a:noAutofit/>
          </a:bodyPr>
          <a:lstStyle/>
          <a:p>
            <a:pPr lvl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  <a:sym typeface="+mn-ea"/>
              </a:rPr>
              <a:t>rte_timer</a:t>
            </a:r>
          </a:p>
          <a:p>
            <a:pPr lvl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  <a:sym typeface="DejaVu Sans" charset="0"/>
              </a:rPr>
              <a:t>ticks</a:t>
            </a:r>
          </a:p>
          <a:p>
            <a:pPr lvl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  <a:sym typeface="DejaVu Sans" charset="0"/>
              </a:rPr>
              <a:t>timecounter</a:t>
            </a:r>
          </a:p>
        </p:txBody>
      </p:sp>
      <p:cxnSp>
        <p:nvCxnSpPr>
          <p:cNvPr id="34" name="直接箭头连接符 33">
            <a:extLst>
              <a:ext uri="{FF2B5EF4-FFF2-40B4-BE49-F238E27FC236}">
                <a16:creationId xmlns:a16="http://schemas.microsoft.com/office/drawing/2014/main" xmlns="" id="{0EC5F0F4-A3C4-4FF7-9868-058EB466E16F}"/>
              </a:ext>
            </a:extLst>
          </p:cNvPr>
          <p:cNvCxnSpPr>
            <a:cxnSpLocks/>
            <a:stCxn id="24" idx="2"/>
            <a:endCxn id="32" idx="0"/>
          </p:cNvCxnSpPr>
          <p:nvPr/>
        </p:nvCxnSpPr>
        <p:spPr>
          <a:xfrm>
            <a:off x="2133081" y="2498450"/>
            <a:ext cx="15672" cy="11899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文本框 24">
            <a:extLst>
              <a:ext uri="{FF2B5EF4-FFF2-40B4-BE49-F238E27FC236}">
                <a16:creationId xmlns:a16="http://schemas.microsoft.com/office/drawing/2014/main" xmlns="" id="{469E94C9-35A6-4232-9FD1-9114BE26F3BB}"/>
              </a:ext>
            </a:extLst>
          </p:cNvPr>
          <p:cNvSpPr txBox="1"/>
          <p:nvPr/>
        </p:nvSpPr>
        <p:spPr>
          <a:xfrm>
            <a:off x="1408660" y="2841985"/>
            <a:ext cx="915670" cy="30480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 indent="0" algn="ctr"/>
            <a:r>
              <a:rPr lang="en-US" altLang="zh-CN" sz="1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hijack</a:t>
            </a:r>
          </a:p>
        </p:txBody>
      </p:sp>
      <p:sp>
        <p:nvSpPr>
          <p:cNvPr id="36" name="文本框 24">
            <a:extLst>
              <a:ext uri="{FF2B5EF4-FFF2-40B4-BE49-F238E27FC236}">
                <a16:creationId xmlns:a16="http://schemas.microsoft.com/office/drawing/2014/main" xmlns="" id="{203DF549-57BF-4F36-9129-C4F9143D1B2F}"/>
              </a:ext>
            </a:extLst>
          </p:cNvPr>
          <p:cNvSpPr txBox="1"/>
          <p:nvPr/>
        </p:nvSpPr>
        <p:spPr>
          <a:xfrm>
            <a:off x="3152775" y="2841985"/>
            <a:ext cx="939395" cy="307777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 indent="0" algn="ctr"/>
            <a:r>
              <a:rPr lang="en-US" altLang="zh-CN" sz="1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replace</a:t>
            </a:r>
          </a:p>
        </p:txBody>
      </p:sp>
      <p:cxnSp>
        <p:nvCxnSpPr>
          <p:cNvPr id="37" name="直接箭头连接符 36">
            <a:extLst>
              <a:ext uri="{FF2B5EF4-FFF2-40B4-BE49-F238E27FC236}">
                <a16:creationId xmlns:a16="http://schemas.microsoft.com/office/drawing/2014/main" xmlns="" id="{28FFCD57-BA50-4919-A5BB-4DCD84DDD583}"/>
              </a:ext>
            </a:extLst>
          </p:cNvPr>
          <p:cNvCxnSpPr/>
          <p:nvPr/>
        </p:nvCxnSpPr>
        <p:spPr>
          <a:xfrm flipH="1">
            <a:off x="4091535" y="2535915"/>
            <a:ext cx="635" cy="11652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矩形 37">
            <a:extLst>
              <a:ext uri="{FF2B5EF4-FFF2-40B4-BE49-F238E27FC236}">
                <a16:creationId xmlns:a16="http://schemas.microsoft.com/office/drawing/2014/main" xmlns="" id="{74D170F4-0D6B-4D27-BD47-5F0765E74D99}"/>
              </a:ext>
            </a:extLst>
          </p:cNvPr>
          <p:cNvSpPr/>
          <p:nvPr/>
        </p:nvSpPr>
        <p:spPr>
          <a:xfrm>
            <a:off x="5216755" y="3665580"/>
            <a:ext cx="1480185" cy="857885"/>
          </a:xfrm>
          <a:prstGeom prst="rect">
            <a:avLst/>
          </a:prstGeom>
          <a:solidFill>
            <a:srgbClr val="0193C5"/>
          </a:solidFill>
          <a:ln w="12700" cap="flat" cmpd="sng">
            <a:noFill/>
            <a:prstDash val="solid"/>
            <a:miter/>
            <a:headEnd type="none" w="med" len="med"/>
            <a:tailEnd type="none" w="med" len="med"/>
          </a:ln>
        </p:spPr>
        <p:txBody>
          <a:bodyPr anchor="ctr">
            <a:noAutofit/>
          </a:bodyPr>
          <a:lstStyle/>
          <a:p>
            <a:pPr lvl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  <a:sym typeface="+mn-ea"/>
              </a:rPr>
              <a:t>poll</a:t>
            </a:r>
            <a:r>
              <a:rPr lang="en-US" altLang="zh-CN" sz="1200" dirty="0" err="1">
                <a:solidFill>
                  <a:schemeClr val="bg1"/>
                </a:solidFill>
                <a:ea typeface="微软雅黑" panose="020B0503020204020204" charset="-122"/>
                <a:sym typeface="+mn-ea"/>
              </a:rPr>
              <a:t>ing</a:t>
            </a:r>
            <a:endParaRPr lang="zh-CN" altLang="en-US" sz="1200" dirty="0">
              <a:solidFill>
                <a:schemeClr val="bg1"/>
              </a:solidFill>
              <a:ea typeface="微软雅黑" panose="020B0503020204020204" charset="-122"/>
              <a:sym typeface="+mn-ea"/>
            </a:endParaRPr>
          </a:p>
        </p:txBody>
      </p:sp>
      <p:sp>
        <p:nvSpPr>
          <p:cNvPr id="39" name="文本框 24">
            <a:extLst>
              <a:ext uri="{FF2B5EF4-FFF2-40B4-BE49-F238E27FC236}">
                <a16:creationId xmlns:a16="http://schemas.microsoft.com/office/drawing/2014/main" xmlns="" id="{1C9AF84B-6826-4101-A0AC-0FCC97B2775F}"/>
              </a:ext>
            </a:extLst>
          </p:cNvPr>
          <p:cNvSpPr txBox="1"/>
          <p:nvPr/>
        </p:nvSpPr>
        <p:spPr>
          <a:xfrm>
            <a:off x="5041495" y="2725780"/>
            <a:ext cx="915670" cy="73152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 indent="0" algn="ctr"/>
            <a:r>
              <a:rPr lang="en-US" altLang="zh-CN" sz="1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remove &amp; replace</a:t>
            </a:r>
          </a:p>
        </p:txBody>
      </p:sp>
      <p:cxnSp>
        <p:nvCxnSpPr>
          <p:cNvPr id="40" name="直接箭头连接符 39">
            <a:extLst>
              <a:ext uri="{FF2B5EF4-FFF2-40B4-BE49-F238E27FC236}">
                <a16:creationId xmlns:a16="http://schemas.microsoft.com/office/drawing/2014/main" xmlns="" id="{56B11BD4-CB9F-4098-AFE9-B0AA9D57DC15}"/>
              </a:ext>
            </a:extLst>
          </p:cNvPr>
          <p:cNvCxnSpPr/>
          <p:nvPr/>
        </p:nvCxnSpPr>
        <p:spPr>
          <a:xfrm>
            <a:off x="5940655" y="2495910"/>
            <a:ext cx="16510" cy="12052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矩形 12">
            <a:extLst>
              <a:ext uri="{FF2B5EF4-FFF2-40B4-BE49-F238E27FC236}">
                <a16:creationId xmlns:a16="http://schemas.microsoft.com/office/drawing/2014/main" xmlns="" id="{8C5AD7BC-3E32-4D65-90A9-69855FD53865}"/>
              </a:ext>
            </a:extLst>
          </p:cNvPr>
          <p:cNvSpPr/>
          <p:nvPr/>
        </p:nvSpPr>
        <p:spPr>
          <a:xfrm>
            <a:off x="7230975" y="3665580"/>
            <a:ext cx="1480185" cy="857885"/>
          </a:xfrm>
          <a:prstGeom prst="rect">
            <a:avLst/>
          </a:prstGeom>
          <a:solidFill>
            <a:srgbClr val="0193C5"/>
          </a:solidFill>
          <a:ln w="12700" cap="flat" cmpd="sng">
            <a:noFill/>
            <a:prstDash val="solid"/>
            <a:miter/>
            <a:headEnd type="none" w="med" len="med"/>
            <a:tailEnd type="none" w="med" len="med"/>
          </a:ln>
        </p:spPr>
        <p:txBody>
          <a:bodyPr anchor="ctr">
            <a:noAutofit/>
          </a:bodyPr>
          <a:lstStyle/>
          <a:p>
            <a:pPr lvl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  <a:sym typeface="+mn-ea"/>
              </a:rPr>
              <a:t>empty macro</a:t>
            </a:r>
          </a:p>
        </p:txBody>
      </p:sp>
      <p:sp>
        <p:nvSpPr>
          <p:cNvPr id="42" name="文本框 24">
            <a:extLst>
              <a:ext uri="{FF2B5EF4-FFF2-40B4-BE49-F238E27FC236}">
                <a16:creationId xmlns:a16="http://schemas.microsoft.com/office/drawing/2014/main" xmlns="" id="{F39D8CF3-69E5-4DA8-9F78-31EF7C684EC8}"/>
              </a:ext>
            </a:extLst>
          </p:cNvPr>
          <p:cNvSpPr txBox="1"/>
          <p:nvPr/>
        </p:nvSpPr>
        <p:spPr>
          <a:xfrm>
            <a:off x="7055715" y="2841985"/>
            <a:ext cx="915670" cy="30480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 indent="0" algn="ctr"/>
            <a:r>
              <a:rPr lang="en-US" altLang="zh-CN" sz="1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remove</a:t>
            </a:r>
          </a:p>
        </p:txBody>
      </p:sp>
      <p:cxnSp>
        <p:nvCxnSpPr>
          <p:cNvPr id="43" name="直接箭头连接符 42">
            <a:extLst>
              <a:ext uri="{FF2B5EF4-FFF2-40B4-BE49-F238E27FC236}">
                <a16:creationId xmlns:a16="http://schemas.microsoft.com/office/drawing/2014/main" xmlns="" id="{3F16584D-DB8C-40AE-8C7F-2174EBF95121}"/>
              </a:ext>
            </a:extLst>
          </p:cNvPr>
          <p:cNvCxnSpPr/>
          <p:nvPr/>
        </p:nvCxnSpPr>
        <p:spPr>
          <a:xfrm>
            <a:off x="7963130" y="2535915"/>
            <a:ext cx="8255" cy="11652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矩形 12">
            <a:extLst>
              <a:ext uri="{FF2B5EF4-FFF2-40B4-BE49-F238E27FC236}">
                <a16:creationId xmlns:a16="http://schemas.microsoft.com/office/drawing/2014/main" xmlns="" id="{70E38183-B078-4713-A7E7-04A34462509B}"/>
              </a:ext>
            </a:extLst>
          </p:cNvPr>
          <p:cNvSpPr/>
          <p:nvPr/>
        </p:nvSpPr>
        <p:spPr>
          <a:xfrm>
            <a:off x="1424766" y="1345925"/>
            <a:ext cx="1448840" cy="1152525"/>
          </a:xfrm>
          <a:prstGeom prst="rect">
            <a:avLst/>
          </a:prstGeom>
          <a:solidFill>
            <a:srgbClr val="0193C5"/>
          </a:solidFill>
          <a:ln w="12700" cap="flat" cmpd="sng">
            <a:noFill/>
            <a:prstDash val="solid"/>
            <a:miter/>
            <a:headEnd type="none" w="med" len="med"/>
            <a:tailEnd type="none" w="med" len="med"/>
          </a:ln>
        </p:spPr>
        <p:txBody>
          <a:bodyPr anchor="ctr"/>
          <a:lstStyle/>
          <a:p>
            <a:pPr lvl="0" indent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</a:rPr>
              <a:t>phymem</a:t>
            </a:r>
          </a:p>
          <a:p>
            <a:pPr lvl="0" indent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</a:rPr>
              <a:t>uma_page_slab</a:t>
            </a:r>
          </a:p>
          <a:p>
            <a:pPr lvl="0" indent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</a:rPr>
              <a:t>um</a:t>
            </a:r>
            <a:r>
              <a:rPr lang="en-US" altLang="zh-CN" sz="1200" dirty="0">
                <a:solidFill>
                  <a:schemeClr val="bg1"/>
                </a:solidFill>
                <a:ea typeface="微软雅黑" panose="020B0503020204020204" charset="-122"/>
              </a:rPr>
              <a:t>a</a:t>
            </a:r>
          </a:p>
          <a:p>
            <a:pPr lvl="0" indent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</a:rPr>
              <a:t>kmem_malloc malloc</a:t>
            </a:r>
            <a:endParaRPr lang="zh-CN" altLang="en-US" sz="1200" dirty="0">
              <a:solidFill>
                <a:schemeClr val="bg1"/>
              </a:solidFill>
              <a:ea typeface="微软雅黑" panose="020B0503020204020204" charset="-122"/>
              <a:sym typeface="DejaVu Sans" charset="0"/>
            </a:endParaRPr>
          </a:p>
        </p:txBody>
      </p:sp>
      <p:sp>
        <p:nvSpPr>
          <p:cNvPr id="52" name="矩形 12">
            <a:extLst>
              <a:ext uri="{FF2B5EF4-FFF2-40B4-BE49-F238E27FC236}">
                <a16:creationId xmlns:a16="http://schemas.microsoft.com/office/drawing/2014/main" xmlns="" id="{082E4C3A-9F51-43B9-86F3-232EC06ED1AA}"/>
              </a:ext>
            </a:extLst>
          </p:cNvPr>
          <p:cNvSpPr/>
          <p:nvPr/>
        </p:nvSpPr>
        <p:spPr>
          <a:xfrm>
            <a:off x="3367865" y="1345290"/>
            <a:ext cx="1480185" cy="1152525"/>
          </a:xfrm>
          <a:prstGeom prst="rect">
            <a:avLst/>
          </a:prstGeom>
          <a:solidFill>
            <a:srgbClr val="0193C5"/>
          </a:solidFill>
          <a:ln w="12700" cap="flat" cmpd="sng">
            <a:noFill/>
            <a:prstDash val="solid"/>
            <a:miter/>
            <a:headEnd type="none" w="med" len="med"/>
            <a:tailEnd type="none" w="med" len="med"/>
          </a:ln>
        </p:spPr>
        <p:txBody>
          <a:bodyPr anchor="ctr">
            <a:noAutofit/>
          </a:bodyPr>
          <a:lstStyle/>
          <a:p>
            <a:pPr lvl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  <a:sym typeface="+mn-ea"/>
              </a:rPr>
              <a:t>timecounter</a:t>
            </a:r>
          </a:p>
          <a:p>
            <a:pPr lvl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  <a:sym typeface="+mn-ea"/>
              </a:rPr>
              <a:t>ticks</a:t>
            </a:r>
          </a:p>
          <a:p>
            <a:pPr lvl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  <a:sym typeface="+mn-ea"/>
              </a:rPr>
              <a:t>hz</a:t>
            </a:r>
          </a:p>
          <a:p>
            <a:pPr lvl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  <a:sym typeface="DejaVu Sans" charset="0"/>
              </a:rPr>
              <a:t>timer</a:t>
            </a:r>
          </a:p>
        </p:txBody>
      </p:sp>
      <p:sp>
        <p:nvSpPr>
          <p:cNvPr id="53" name="矩形 12">
            <a:extLst>
              <a:ext uri="{FF2B5EF4-FFF2-40B4-BE49-F238E27FC236}">
                <a16:creationId xmlns:a16="http://schemas.microsoft.com/office/drawing/2014/main" xmlns="" id="{D0FAC50C-FB45-4015-9D78-A8A6B4FB72E5}"/>
              </a:ext>
            </a:extLst>
          </p:cNvPr>
          <p:cNvSpPr/>
          <p:nvPr/>
        </p:nvSpPr>
        <p:spPr>
          <a:xfrm>
            <a:off x="5232860" y="1345290"/>
            <a:ext cx="1480185" cy="1149985"/>
          </a:xfrm>
          <a:prstGeom prst="rect">
            <a:avLst/>
          </a:prstGeom>
          <a:solidFill>
            <a:srgbClr val="0193C5"/>
          </a:solidFill>
          <a:ln w="12700" cap="flat" cmpd="sng">
            <a:noFill/>
            <a:prstDash val="solid"/>
            <a:miter/>
            <a:headEnd type="none" w="med" len="med"/>
            <a:tailEnd type="none" w="med" len="med"/>
          </a:ln>
        </p:spPr>
        <p:txBody>
          <a:bodyPr anchor="ctr">
            <a:noAutofit/>
          </a:bodyPr>
          <a:lstStyle/>
          <a:p>
            <a:pPr lvl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  <a:sym typeface="+mn-ea"/>
              </a:rPr>
              <a:t>kernel,irq threading</a:t>
            </a:r>
          </a:p>
          <a:p>
            <a:pPr lvl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  <a:sym typeface="+mn-ea"/>
              </a:rPr>
              <a:t>sched</a:t>
            </a:r>
          </a:p>
          <a:p>
            <a:pPr lvl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  <a:sym typeface="+mn-ea"/>
              </a:rPr>
              <a:t>wakeup</a:t>
            </a:r>
          </a:p>
          <a:p>
            <a:pPr lvl="0" algn="ctr"/>
            <a:r>
              <a:rPr lang="zh-CN" altLang="en-US" sz="1200" dirty="0">
                <a:solidFill>
                  <a:schemeClr val="bg1"/>
                </a:solidFill>
                <a:ea typeface="微软雅黑" panose="020B0503020204020204" charset="-122"/>
                <a:sym typeface="+mn-ea"/>
              </a:rPr>
              <a:t>sleep</a:t>
            </a:r>
          </a:p>
        </p:txBody>
      </p:sp>
    </p:spTree>
    <p:extLst>
      <p:ext uri="{BB962C8B-B14F-4D97-AF65-F5344CB8AC3E}">
        <p14:creationId xmlns:p14="http://schemas.microsoft.com/office/powerpoint/2010/main" val="21544944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F2F6D6BC-C3E0-4E0E-A12F-0245D63D1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73731"/>
            <a:ext cx="9144000" cy="684365"/>
          </a:xfrm>
        </p:spPr>
        <p:txBody>
          <a:bodyPr/>
          <a:lstStyle/>
          <a:p>
            <a:r>
              <a:rPr lang="en-US" altLang="zh-CN" dirty="0" err="1"/>
              <a:t>Posix</a:t>
            </a:r>
            <a:r>
              <a:rPr lang="en-US" altLang="zh-CN" dirty="0"/>
              <a:t>-like </a:t>
            </a:r>
            <a:r>
              <a:rPr lang="en-US" altLang="zh-CN" dirty="0" err="1"/>
              <a:t>api</a:t>
            </a:r>
            <a:r>
              <a:rPr lang="en-US" altLang="zh-CN" dirty="0"/>
              <a:t> and n</a:t>
            </a:r>
            <a:r>
              <a:rPr lang="en-US" altLang="en-US" dirty="0"/>
              <a:t>etwork tools</a:t>
            </a:r>
            <a:endParaRPr lang="zh-CN" altLang="en-US" dirty="0"/>
          </a:p>
        </p:txBody>
      </p:sp>
      <p:grpSp>
        <p:nvGrpSpPr>
          <p:cNvPr id="4" name="组合 3">
            <a:extLst>
              <a:ext uri="{FF2B5EF4-FFF2-40B4-BE49-F238E27FC236}">
                <a16:creationId xmlns:a16="http://schemas.microsoft.com/office/drawing/2014/main" xmlns="" id="{FE1BD796-259F-4C2C-B9C1-B58F51C95345}"/>
              </a:ext>
            </a:extLst>
          </p:cNvPr>
          <p:cNvGrpSpPr/>
          <p:nvPr/>
        </p:nvGrpSpPr>
        <p:grpSpPr>
          <a:xfrm>
            <a:off x="831410" y="1129260"/>
            <a:ext cx="4248590" cy="4311229"/>
            <a:chOff x="3742" y="2654"/>
            <a:chExt cx="6917" cy="6778"/>
          </a:xfrm>
        </p:grpSpPr>
        <p:sp>
          <p:nvSpPr>
            <p:cNvPr id="5" name="矩形 9">
              <a:extLst>
                <a:ext uri="{FF2B5EF4-FFF2-40B4-BE49-F238E27FC236}">
                  <a16:creationId xmlns:a16="http://schemas.microsoft.com/office/drawing/2014/main" xmlns="" id="{1175B672-04D5-46C1-93F1-E68952E8DE99}"/>
                </a:ext>
              </a:extLst>
            </p:cNvPr>
            <p:cNvSpPr/>
            <p:nvPr/>
          </p:nvSpPr>
          <p:spPr>
            <a:xfrm>
              <a:off x="3742" y="2654"/>
              <a:ext cx="6917" cy="4810"/>
            </a:xfrm>
            <a:prstGeom prst="rect">
              <a:avLst/>
            </a:prstGeom>
            <a:solidFill>
              <a:srgbClr val="0193C5"/>
            </a:solidFill>
            <a:ln w="12700" cap="flat" cmpd="sng">
              <a:solidFill>
                <a:srgbClr val="595959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ctr"/>
            <a:lstStyle/>
            <a:p>
              <a:pPr lvl="0" indent="0" algn="ctr"/>
              <a:endParaRPr lang="en-US" altLang="zh-CN" sz="835" dirty="0">
                <a:solidFill>
                  <a:srgbClr val="3F3F3F"/>
                </a:solidFill>
                <a:latin typeface="楷体" panose="02010609060101010101" pitchFamily="49" charset="-122"/>
                <a:ea typeface="楷体" panose="02010609060101010101" pitchFamily="49" charset="-122"/>
                <a:sym typeface="DejaVu Sans" charset="0"/>
              </a:endParaRPr>
            </a:p>
          </p:txBody>
        </p:sp>
        <p:sp>
          <p:nvSpPr>
            <p:cNvPr id="6" name="矩形 12">
              <a:extLst>
                <a:ext uri="{FF2B5EF4-FFF2-40B4-BE49-F238E27FC236}">
                  <a16:creationId xmlns:a16="http://schemas.microsoft.com/office/drawing/2014/main" xmlns="" id="{136D947B-25F9-4498-BE20-0C3F23016B0D}"/>
                </a:ext>
              </a:extLst>
            </p:cNvPr>
            <p:cNvSpPr/>
            <p:nvPr/>
          </p:nvSpPr>
          <p:spPr>
            <a:xfrm>
              <a:off x="3748" y="8893"/>
              <a:ext cx="6911" cy="539"/>
            </a:xfrm>
            <a:prstGeom prst="rect">
              <a:avLst/>
            </a:prstGeom>
            <a:solidFill>
              <a:srgbClr val="0193C5"/>
            </a:solidFill>
            <a:ln w="12700" cap="flat" cmpd="sng">
              <a:solidFill>
                <a:srgbClr val="595959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ctr"/>
            <a:lstStyle/>
            <a:p>
              <a:pPr lvl="0" indent="0" algn="ctr"/>
              <a:r>
                <a:rPr lang="zh-CN" altLang="en-US" sz="1600" dirty="0">
                  <a:solidFill>
                    <a:schemeClr val="bg1"/>
                  </a:solidFill>
                  <a:ea typeface="微软雅黑" panose="020B0503020204020204" pitchFamily="34" charset="-122"/>
                  <a:sym typeface="DejaVu Sans" charset="0"/>
                </a:rPr>
                <a:t>F-Stack Lib</a:t>
              </a:r>
              <a:endParaRPr lang="en-US" altLang="zh-CN" sz="1600" dirty="0">
                <a:solidFill>
                  <a:srgbClr val="3F3F3F"/>
                </a:solidFill>
                <a:ea typeface="微软雅黑" panose="020B0503020204020204" pitchFamily="34" charset="-122"/>
                <a:sym typeface="DejaVu Sans" charset="0"/>
              </a:endParaRPr>
            </a:p>
          </p:txBody>
        </p:sp>
        <p:sp>
          <p:nvSpPr>
            <p:cNvPr id="7" name="矩形 12">
              <a:extLst>
                <a:ext uri="{FF2B5EF4-FFF2-40B4-BE49-F238E27FC236}">
                  <a16:creationId xmlns:a16="http://schemas.microsoft.com/office/drawing/2014/main" xmlns="" id="{598963F7-F900-42A4-AE97-08C62667FE23}"/>
                </a:ext>
              </a:extLst>
            </p:cNvPr>
            <p:cNvSpPr/>
            <p:nvPr/>
          </p:nvSpPr>
          <p:spPr>
            <a:xfrm>
              <a:off x="4322" y="3019"/>
              <a:ext cx="2792" cy="1331"/>
            </a:xfrm>
            <a:prstGeom prst="rect">
              <a:avLst/>
            </a:prstGeom>
            <a:solidFill>
              <a:srgbClr val="0193C5"/>
            </a:solidFill>
            <a:ln w="12700" cap="flat" cmpd="sng">
              <a:noFill/>
              <a:prstDash val="solid"/>
              <a:miter/>
              <a:headEnd type="none" w="med" len="med"/>
              <a:tailEnd type="none" w="med" len="med"/>
            </a:ln>
          </p:spPr>
          <p:txBody>
            <a:bodyPr anchor="ctr"/>
            <a:lstStyle/>
            <a:p>
              <a:pPr lvl="0">
                <a:buNone/>
              </a:pPr>
              <a:r>
                <a:rPr lang="zh-CN" altLang="en-US" sz="1600" dirty="0">
                  <a:solidFill>
                    <a:schemeClr val="bg1"/>
                  </a:solidFill>
                  <a:ea typeface="微软雅黑" panose="020B0503020204020204" pitchFamily="34" charset="-122"/>
                  <a:sym typeface="微软雅黑" panose="020B0503020204020204" pitchFamily="34" charset="-122"/>
                </a:rPr>
                <a:t>ff_init(argc, argv)</a:t>
              </a:r>
              <a:endParaRPr lang="zh-CN" altLang="en-US" sz="1600" dirty="0">
                <a:solidFill>
                  <a:schemeClr val="bg1"/>
                </a:solidFill>
                <a:ea typeface="微软雅黑" panose="020B0503020204020204" pitchFamily="34" charset="-122"/>
                <a:sym typeface="DejaVu Sans" charset="0"/>
              </a:endParaRPr>
            </a:p>
          </p:txBody>
        </p:sp>
        <p:sp>
          <p:nvSpPr>
            <p:cNvPr id="8" name="矩形 12">
              <a:extLst>
                <a:ext uri="{FF2B5EF4-FFF2-40B4-BE49-F238E27FC236}">
                  <a16:creationId xmlns:a16="http://schemas.microsoft.com/office/drawing/2014/main" xmlns="" id="{833D0211-899A-4F86-A61D-C29406310DF2}"/>
                </a:ext>
              </a:extLst>
            </p:cNvPr>
            <p:cNvSpPr/>
            <p:nvPr/>
          </p:nvSpPr>
          <p:spPr>
            <a:xfrm>
              <a:off x="7444" y="3019"/>
              <a:ext cx="2792" cy="3504"/>
            </a:xfrm>
            <a:prstGeom prst="rect">
              <a:avLst/>
            </a:prstGeom>
            <a:solidFill>
              <a:srgbClr val="0193C5"/>
            </a:solidFill>
            <a:ln w="12700" cap="flat" cmpd="sng">
              <a:noFill/>
              <a:prstDash val="solid"/>
              <a:miter/>
              <a:headEnd type="none" w="med" len="med"/>
              <a:tailEnd type="none" w="med" len="med"/>
            </a:ln>
          </p:spPr>
          <p:txBody>
            <a:bodyPr anchor="ctr"/>
            <a:lstStyle/>
            <a:p>
              <a:pPr lvl="0">
                <a:buNone/>
              </a:pPr>
              <a:r>
                <a:rPr lang="zh-CN" altLang="en-US" sz="1600" dirty="0">
                  <a:solidFill>
                    <a:schemeClr val="bg1"/>
                  </a:solidFill>
                  <a:ea typeface="微软雅黑" panose="020B0503020204020204" pitchFamily="34" charset="-122"/>
                  <a:sym typeface="微软雅黑" panose="020B0503020204020204" pitchFamily="34" charset="-122"/>
                </a:rPr>
                <a:t>ff_socket</a:t>
              </a:r>
              <a:endParaRPr lang="en-US" altLang="zh-CN" sz="1600" dirty="0">
                <a:solidFill>
                  <a:schemeClr val="bg1"/>
                </a:solidFill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  <a:p>
              <a:pPr lvl="0">
                <a:buNone/>
              </a:pPr>
              <a:r>
                <a:rPr lang="zh-CN" altLang="en-US" sz="1600" dirty="0">
                  <a:solidFill>
                    <a:schemeClr val="bg1"/>
                  </a:solidFill>
                  <a:ea typeface="微软雅黑" panose="020B0503020204020204" pitchFamily="34" charset="-122"/>
                  <a:sym typeface="微软雅黑" panose="020B0503020204020204" pitchFamily="34" charset="-122"/>
                </a:rPr>
                <a:t>ff_read</a:t>
              </a:r>
            </a:p>
            <a:p>
              <a:pPr lvl="0">
                <a:buNone/>
              </a:pPr>
              <a:r>
                <a:rPr lang="zh-CN" altLang="en-US" sz="1600" dirty="0">
                  <a:solidFill>
                    <a:schemeClr val="bg1"/>
                  </a:solidFill>
                  <a:ea typeface="微软雅黑" panose="020B0503020204020204" pitchFamily="34" charset="-122"/>
                  <a:sym typeface="微软雅黑" panose="020B0503020204020204" pitchFamily="34" charset="-122"/>
                </a:rPr>
                <a:t>ff_write</a:t>
              </a:r>
            </a:p>
            <a:p>
              <a:pPr lvl="0">
                <a:buNone/>
              </a:pPr>
              <a:r>
                <a:rPr lang="zh-CN" altLang="en-US" sz="1600" dirty="0">
                  <a:solidFill>
                    <a:schemeClr val="bg1"/>
                  </a:solidFill>
                  <a:ea typeface="微软雅黑" panose="020B0503020204020204" pitchFamily="34" charset="-122"/>
                  <a:sym typeface="微软雅黑" panose="020B0503020204020204" pitchFamily="34" charset="-122"/>
                </a:rPr>
                <a:t>……</a:t>
              </a:r>
            </a:p>
            <a:p>
              <a:pPr lvl="0">
                <a:buNone/>
              </a:pPr>
              <a:endParaRPr lang="zh-CN" altLang="en-US" sz="1600" dirty="0">
                <a:solidFill>
                  <a:schemeClr val="bg1"/>
                </a:solidFill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  <a:p>
              <a:pPr lvl="0">
                <a:buNone/>
              </a:pPr>
              <a:r>
                <a:rPr lang="zh-CN" altLang="en-US" sz="1600" dirty="0">
                  <a:solidFill>
                    <a:schemeClr val="bg1"/>
                  </a:solidFill>
                  <a:ea typeface="微软雅黑" panose="020B0503020204020204" pitchFamily="34" charset="-122"/>
                  <a:sym typeface="微软雅黑" panose="020B0503020204020204" pitchFamily="34" charset="-122"/>
                </a:rPr>
                <a:t>ff_kqueue</a:t>
              </a:r>
            </a:p>
            <a:p>
              <a:pPr lvl="0">
                <a:buNone/>
              </a:pPr>
              <a:r>
                <a:rPr lang="zh-CN" altLang="en-US" sz="1600" dirty="0">
                  <a:solidFill>
                    <a:schemeClr val="bg1"/>
                  </a:solidFill>
                  <a:ea typeface="微软雅黑" panose="020B0503020204020204" pitchFamily="34" charset="-122"/>
                  <a:sym typeface="微软雅黑" panose="020B0503020204020204" pitchFamily="34" charset="-122"/>
                </a:rPr>
                <a:t>ff_kevent</a:t>
              </a:r>
            </a:p>
            <a:p>
              <a:pPr lvl="0">
                <a:buNone/>
              </a:pPr>
              <a:r>
                <a:rPr lang="zh-CN" altLang="en-US" sz="1600" dirty="0">
                  <a:solidFill>
                    <a:schemeClr val="bg1"/>
                  </a:solidFill>
                  <a:ea typeface="微软雅黑" panose="020B0503020204020204" pitchFamily="34" charset="-122"/>
                  <a:sym typeface="微软雅黑" panose="020B0503020204020204" pitchFamily="34" charset="-122"/>
                </a:rPr>
                <a:t>ff_epoll_ctl</a:t>
              </a:r>
            </a:p>
            <a:p>
              <a:pPr lvl="0">
                <a:buNone/>
              </a:pPr>
              <a:r>
                <a:rPr lang="zh-CN" altLang="en-US" sz="1600" dirty="0">
                  <a:solidFill>
                    <a:schemeClr val="bg1"/>
                  </a:solidFill>
                  <a:ea typeface="微软雅黑" panose="020B0503020204020204" pitchFamily="34" charset="-122"/>
                  <a:sym typeface="微软雅黑" panose="020B0503020204020204" pitchFamily="34" charset="-122"/>
                </a:rPr>
                <a:t>ff_epoll_wait</a:t>
              </a:r>
            </a:p>
          </p:txBody>
        </p:sp>
        <p:sp>
          <p:nvSpPr>
            <p:cNvPr id="10" name="上下箭头 9">
              <a:extLst>
                <a:ext uri="{FF2B5EF4-FFF2-40B4-BE49-F238E27FC236}">
                  <a16:creationId xmlns:a16="http://schemas.microsoft.com/office/drawing/2014/main" xmlns="" id="{91EC3ACD-14FF-4D39-89E5-3DDE41BFF8CE}"/>
                </a:ext>
              </a:extLst>
            </p:cNvPr>
            <p:cNvSpPr/>
            <p:nvPr/>
          </p:nvSpPr>
          <p:spPr>
            <a:xfrm>
              <a:off x="6839" y="7464"/>
              <a:ext cx="794" cy="1429"/>
            </a:xfrm>
            <a:prstGeom prst="upDownArrow">
              <a:avLst>
                <a:gd name="adj1" fmla="val 50000"/>
                <a:gd name="adj2" fmla="val 49926"/>
              </a:avLst>
            </a:prstGeom>
            <a:solidFill>
              <a:srgbClr val="8EB4E3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76199" tIns="38099" rIns="76199" bIns="38099" anchor="t"/>
            <a:lstStyle/>
            <a:p>
              <a:pPr lvl="0" indent="0" defTabSz="914400"/>
              <a:endParaRPr lang="zh-CN" altLang="en-US" sz="15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" name="矩形 12">
              <a:extLst>
                <a:ext uri="{FF2B5EF4-FFF2-40B4-BE49-F238E27FC236}">
                  <a16:creationId xmlns:a16="http://schemas.microsoft.com/office/drawing/2014/main" xmlns="" id="{BD7F4262-B7FB-4084-AB49-0CEDB2A6F1F4}"/>
                </a:ext>
              </a:extLst>
            </p:cNvPr>
            <p:cNvSpPr/>
            <p:nvPr/>
          </p:nvSpPr>
          <p:spPr>
            <a:xfrm>
              <a:off x="4321" y="5192"/>
              <a:ext cx="2792" cy="1331"/>
            </a:xfrm>
            <a:prstGeom prst="rect">
              <a:avLst/>
            </a:prstGeom>
            <a:solidFill>
              <a:srgbClr val="0193C5"/>
            </a:solidFill>
            <a:ln w="12700" cap="flat" cmpd="sng">
              <a:noFill/>
              <a:prstDash val="solid"/>
              <a:miter/>
              <a:headEnd type="none" w="med" len="med"/>
              <a:tailEnd type="none" w="med" len="med"/>
            </a:ln>
          </p:spPr>
          <p:txBody>
            <a:bodyPr anchor="ctr"/>
            <a:lstStyle/>
            <a:p>
              <a:pPr marL="0" lvl="0">
                <a:buNone/>
              </a:pPr>
              <a:r>
                <a:rPr lang="zh-CN" altLang="en-US" sz="1600" dirty="0">
                  <a:solidFill>
                    <a:schemeClr val="bg1"/>
                  </a:solidFill>
                  <a:ea typeface="微软雅黑" panose="020B0503020204020204" pitchFamily="34" charset="-122"/>
                  <a:sym typeface="微软雅黑" panose="020B0503020204020204" pitchFamily="34" charset="-122"/>
                </a:rPr>
                <a:t>ff_run(loop, arg);</a:t>
              </a:r>
              <a:endParaRPr lang="zh-CN" altLang="en-US" sz="1600" dirty="0">
                <a:solidFill>
                  <a:schemeClr val="bg1"/>
                </a:solidFill>
                <a:ea typeface="微软雅黑" panose="020B0503020204020204" pitchFamily="34" charset="-122"/>
                <a:sym typeface="DejaVu Sans" charset="0"/>
              </a:endParaRPr>
            </a:p>
          </p:txBody>
        </p:sp>
      </p:grpSp>
      <p:sp>
        <p:nvSpPr>
          <p:cNvPr id="14" name="内容占位符 2">
            <a:extLst>
              <a:ext uri="{FF2B5EF4-FFF2-40B4-BE49-F238E27FC236}">
                <a16:creationId xmlns:a16="http://schemas.microsoft.com/office/drawing/2014/main" xmlns="" id="{1179AFEC-75F5-48CD-AC4D-5F7565807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8140" y="1273280"/>
            <a:ext cx="2385533" cy="3975876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dirty="0" err="1"/>
              <a:t>sysctl</a:t>
            </a:r>
            <a:endParaRPr lang="en-US" altLang="zh-CN" dirty="0"/>
          </a:p>
          <a:p>
            <a:endParaRPr lang="en-US" altLang="zh-CN" dirty="0"/>
          </a:p>
          <a:p>
            <a:pPr lvl="0"/>
            <a:r>
              <a:rPr lang="en-US" altLang="zh-CN" dirty="0"/>
              <a:t>ifconfig</a:t>
            </a:r>
          </a:p>
          <a:p>
            <a:pPr lvl="0"/>
            <a:endParaRPr lang="en-US" altLang="zh-CN" dirty="0"/>
          </a:p>
          <a:p>
            <a:pPr lvl="0"/>
            <a:r>
              <a:rPr lang="en-US" altLang="zh-CN" dirty="0"/>
              <a:t>route</a:t>
            </a:r>
          </a:p>
          <a:p>
            <a:pPr lvl="0"/>
            <a:endParaRPr lang="en-US" altLang="zh-CN" dirty="0"/>
          </a:p>
          <a:p>
            <a:pPr lvl="0"/>
            <a:r>
              <a:rPr lang="en-US" altLang="zh-CN" dirty="0" err="1"/>
              <a:t>ipfw</a:t>
            </a:r>
            <a:endParaRPr lang="en-US" altLang="zh-CN" dirty="0"/>
          </a:p>
          <a:p>
            <a:pPr lvl="0"/>
            <a:endParaRPr lang="en-US" altLang="zh-CN" dirty="0"/>
          </a:p>
          <a:p>
            <a:pPr lvl="0"/>
            <a:r>
              <a:rPr lang="en-US" altLang="zh-CN" dirty="0" err="1"/>
              <a:t>arp</a:t>
            </a:r>
            <a:endParaRPr lang="en-US" altLang="zh-CN" dirty="0"/>
          </a:p>
          <a:p>
            <a:pPr lvl="0"/>
            <a:endParaRPr lang="en-US" altLang="zh-CN" dirty="0"/>
          </a:p>
          <a:p>
            <a:pPr lvl="0"/>
            <a:r>
              <a:rPr lang="en-US" altLang="zh-CN" dirty="0"/>
              <a:t>top</a:t>
            </a:r>
          </a:p>
          <a:p>
            <a:pPr lvl="0"/>
            <a:endParaRPr lang="en-US" altLang="zh-CN" dirty="0"/>
          </a:p>
          <a:p>
            <a:pPr lvl="0"/>
            <a:r>
              <a:rPr lang="en-US" altLang="zh-CN" dirty="0"/>
              <a:t>etc..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955089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E5638140-2441-48BE-A873-4C8B8A8D5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Application Cases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6AF2283B-D593-4BB7-AA79-EF8D96885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3420" y="1129260"/>
            <a:ext cx="8425170" cy="4536630"/>
          </a:xfrm>
        </p:spPr>
        <p:txBody>
          <a:bodyPr>
            <a:normAutofit lnSpcReduction="10000"/>
          </a:bodyPr>
          <a:lstStyle/>
          <a:p>
            <a:r>
              <a:rPr lang="en-US" altLang="zh-CN" sz="2200" dirty="0">
                <a:ea typeface="微软雅黑" panose="020B0503020204020204" charset="-122"/>
              </a:rPr>
              <a:t>Load Balance</a:t>
            </a:r>
          </a:p>
          <a:p>
            <a:pPr lvl="1"/>
            <a:r>
              <a:rPr lang="en-US" altLang="zh-CN" sz="1900" dirty="0">
                <a:ea typeface="微软雅黑" panose="020B0503020204020204" charset="-122"/>
              </a:rPr>
              <a:t>4 layer: </a:t>
            </a:r>
            <a:r>
              <a:rPr lang="en-US" altLang="zh-CN" sz="1900" dirty="0" err="1">
                <a:ea typeface="微软雅黑" panose="020B0503020204020204" charset="-122"/>
              </a:rPr>
              <a:t>ipfw</a:t>
            </a:r>
            <a:r>
              <a:rPr lang="en-US" altLang="zh-CN" sz="1900" dirty="0">
                <a:ea typeface="微软雅黑" panose="020B0503020204020204" charset="-122"/>
              </a:rPr>
              <a:t>/</a:t>
            </a:r>
            <a:r>
              <a:rPr lang="en-US" altLang="zh-CN" sz="1900" dirty="0" err="1">
                <a:ea typeface="微软雅黑" panose="020B0503020204020204" charset="-122"/>
              </a:rPr>
              <a:t>nat</a:t>
            </a:r>
            <a:endParaRPr lang="en-US" altLang="zh-CN" sz="1900" dirty="0">
              <a:ea typeface="微软雅黑" panose="020B0503020204020204" charset="-122"/>
            </a:endParaRPr>
          </a:p>
          <a:p>
            <a:pPr lvl="1"/>
            <a:r>
              <a:rPr lang="en-US" altLang="zh-CN" sz="1900" dirty="0">
                <a:ea typeface="微软雅黑" panose="020B0503020204020204" charset="-122"/>
              </a:rPr>
              <a:t>7 layer: </a:t>
            </a:r>
            <a:r>
              <a:rPr lang="en-US" altLang="zh-CN" sz="1900" dirty="0" err="1">
                <a:ea typeface="微软雅黑" panose="020B0503020204020204" charset="-122"/>
              </a:rPr>
              <a:t>nginx</a:t>
            </a:r>
            <a:endParaRPr lang="en-US" altLang="zh-CN" sz="1900" dirty="0">
              <a:ea typeface="微软雅黑" panose="020B0503020204020204" charset="-122"/>
            </a:endParaRPr>
          </a:p>
          <a:p>
            <a:pPr lvl="1"/>
            <a:endParaRPr lang="en-US" altLang="zh-CN" sz="2400" dirty="0">
              <a:ea typeface="微软雅黑" panose="020B0503020204020204" charset="-122"/>
            </a:endParaRPr>
          </a:p>
          <a:p>
            <a:pPr lvl="0"/>
            <a:r>
              <a:rPr lang="en-US" altLang="zh-CN" sz="2200" dirty="0">
                <a:ea typeface="微软雅黑" panose="020B0503020204020204" charset="-122"/>
              </a:rPr>
              <a:t>Web Server</a:t>
            </a:r>
            <a:endParaRPr lang="en-US" altLang="zh-CN" sz="2200" dirty="0">
              <a:ea typeface="微软雅黑" panose="020B0503020204020204" charset="-122"/>
              <a:sym typeface="+mn-ea"/>
            </a:endParaRPr>
          </a:p>
          <a:p>
            <a:pPr lvl="1"/>
            <a:r>
              <a:rPr lang="en-US" altLang="zh-CN" sz="1900" dirty="0" err="1">
                <a:ea typeface="微软雅黑" panose="020B0503020204020204" charset="-122"/>
              </a:rPr>
              <a:t>epoll</a:t>
            </a:r>
            <a:r>
              <a:rPr lang="en-US" altLang="zh-CN" sz="1900" dirty="0">
                <a:ea typeface="微软雅黑" panose="020B0503020204020204" charset="-122"/>
              </a:rPr>
              <a:t>-based http server: </a:t>
            </a:r>
            <a:r>
              <a:rPr lang="en-US" altLang="zh-CN" sz="1900" dirty="0" err="1">
                <a:ea typeface="微软雅黑" panose="020B0503020204020204" charset="-122"/>
              </a:rPr>
              <a:t>httpdns</a:t>
            </a:r>
            <a:endParaRPr lang="en-US" altLang="zh-CN" sz="1900" dirty="0">
              <a:ea typeface="微软雅黑" panose="020B0503020204020204" charset="-122"/>
            </a:endParaRPr>
          </a:p>
          <a:p>
            <a:pPr lvl="1"/>
            <a:r>
              <a:rPr lang="en-US" altLang="zh-CN" sz="1900" dirty="0" err="1">
                <a:ea typeface="微软雅黑" panose="020B0503020204020204" charset="-122"/>
              </a:rPr>
              <a:t>nginx</a:t>
            </a:r>
            <a:r>
              <a:rPr lang="en-US" altLang="zh-CN" sz="1900" dirty="0">
                <a:ea typeface="微软雅黑" panose="020B0503020204020204" charset="-122"/>
              </a:rPr>
              <a:t>: live streaming(</a:t>
            </a:r>
            <a:r>
              <a:rPr lang="en-US" altLang="zh-CN" sz="1900" dirty="0" err="1">
                <a:ea typeface="微软雅黑" panose="020B0503020204020204" charset="-122"/>
              </a:rPr>
              <a:t>rtmp</a:t>
            </a:r>
            <a:r>
              <a:rPr lang="en-US" altLang="zh-CN" sz="1900" dirty="0">
                <a:ea typeface="微软雅黑" panose="020B0503020204020204" charset="-122"/>
              </a:rPr>
              <a:t>).</a:t>
            </a:r>
          </a:p>
          <a:p>
            <a:pPr lvl="1"/>
            <a:endParaRPr lang="en-US" altLang="zh-CN" sz="2400" dirty="0">
              <a:ea typeface="微软雅黑" panose="020B0503020204020204" charset="-122"/>
            </a:endParaRPr>
          </a:p>
          <a:p>
            <a:pPr lvl="0"/>
            <a:r>
              <a:rPr lang="en-US" altLang="zh-CN" dirty="0">
                <a:ea typeface="微软雅黑" panose="020B0503020204020204" charset="-122"/>
                <a:sym typeface="+mn-ea"/>
              </a:rPr>
              <a:t>WAF</a:t>
            </a:r>
          </a:p>
          <a:p>
            <a:pPr lvl="1"/>
            <a:r>
              <a:rPr lang="en-US" altLang="zh-CN" dirty="0" err="1">
                <a:ea typeface="微软雅黑" panose="020B0503020204020204" charset="-122"/>
              </a:rPr>
              <a:t>nginx+lua</a:t>
            </a:r>
            <a:r>
              <a:rPr lang="en-US" altLang="zh-CN" dirty="0">
                <a:ea typeface="微软雅黑" panose="020B0503020204020204" charset="-122"/>
              </a:rPr>
              <a:t>/</a:t>
            </a:r>
            <a:r>
              <a:rPr lang="en-US" altLang="zh-CN" dirty="0" err="1">
                <a:ea typeface="微软雅黑" panose="020B0503020204020204" charset="-122"/>
              </a:rPr>
              <a:t>openresty</a:t>
            </a:r>
            <a:endParaRPr lang="en-US" altLang="zh-CN" dirty="0">
              <a:ea typeface="微软雅黑" panose="020B0503020204020204" charset="-122"/>
            </a:endParaRPr>
          </a:p>
          <a:p>
            <a:pPr lvl="1"/>
            <a:endParaRPr lang="en-US" altLang="zh-CN" sz="2400" dirty="0">
              <a:ea typeface="微软雅黑" panose="020B0503020204020204" charset="-122"/>
            </a:endParaRPr>
          </a:p>
          <a:p>
            <a:r>
              <a:rPr lang="en-US" altLang="zh-CN" dirty="0">
                <a:ea typeface="微软雅黑" panose="020B0503020204020204" charset="-122"/>
              </a:rPr>
              <a:t>SCTP</a:t>
            </a:r>
          </a:p>
          <a:p>
            <a:pPr lvl="1"/>
            <a:endParaRPr lang="en-US" altLang="zh-CN" sz="2400" dirty="0">
              <a:ea typeface="微软雅黑" panose="020B0503020204020204" charset="-122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189934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CCF88C71-D4B9-423A-B9FF-59ED5CA3B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Limitations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EB68BC9C-D8B4-4383-9775-5C7F70623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400" dirty="0">
                <a:ea typeface="微软雅黑" panose="020B0503020204020204" charset="-122"/>
              </a:rPr>
              <a:t>Multi-process architecture, not suitable for multi-thread.</a:t>
            </a:r>
          </a:p>
          <a:p>
            <a:pPr lvl="1"/>
            <a:endParaRPr lang="en-US" altLang="zh-CN" sz="2400" dirty="0">
              <a:ea typeface="微软雅黑" panose="020B0503020204020204" charset="-122"/>
            </a:endParaRPr>
          </a:p>
          <a:p>
            <a:pPr lvl="0"/>
            <a:r>
              <a:rPr lang="en-US" altLang="zh-CN" sz="2400" dirty="0">
                <a:ea typeface="微软雅黑" panose="020B0503020204020204" charset="-122"/>
                <a:sym typeface="+mn-ea"/>
              </a:rPr>
              <a:t>Should modify the application's source code.</a:t>
            </a:r>
          </a:p>
          <a:p>
            <a:pPr lvl="1"/>
            <a:endParaRPr lang="en-US" altLang="zh-CN" sz="2400" dirty="0">
              <a:ea typeface="微软雅黑" panose="020B0503020204020204" charset="-122"/>
            </a:endParaRPr>
          </a:p>
          <a:p>
            <a:pPr lvl="0"/>
            <a:r>
              <a:rPr lang="en-US" altLang="zh-CN" sz="2400" dirty="0">
                <a:ea typeface="微软雅黑" panose="020B0503020204020204" charset="-122"/>
                <a:sym typeface="+mn-ea"/>
              </a:rPr>
              <a:t>Can not be used for multiple apps</a:t>
            </a:r>
          </a:p>
          <a:p>
            <a:pPr lvl="0"/>
            <a:endParaRPr lang="en-US" altLang="zh-CN" sz="2400" dirty="0">
              <a:ea typeface="微软雅黑" panose="020B0503020204020204" charset="-122"/>
              <a:sym typeface="+mn-ea"/>
            </a:endParaRPr>
          </a:p>
          <a:p>
            <a:pPr lvl="0"/>
            <a:r>
              <a:rPr lang="en-US" altLang="zh-CN" sz="2400" dirty="0">
                <a:ea typeface="微软雅黑" panose="020B0503020204020204" charset="-122"/>
                <a:sym typeface="+mn-ea"/>
              </a:rPr>
              <a:t>Not suitable for heavy logic.</a:t>
            </a:r>
          </a:p>
          <a:p>
            <a:pPr lvl="1"/>
            <a:endParaRPr lang="en-US" altLang="zh-CN" sz="2400" dirty="0">
              <a:ea typeface="微软雅黑" panose="020B0503020204020204" charset="-122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72084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9ED4317C-52DA-40F7-A58D-849A65577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Integrate with DMM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35B82320-9E42-4F68-8380-4AECD68E7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>
                <a:ea typeface="微软雅黑" panose="020B0503020204020204" charset="-122"/>
                <a:sym typeface="+mn-ea"/>
              </a:rPr>
              <a:t>Plug-in interface</a:t>
            </a:r>
          </a:p>
          <a:p>
            <a:pPr lvl="1"/>
            <a:r>
              <a:rPr lang="en-US" altLang="zh-CN" dirty="0">
                <a:ea typeface="微软雅黑" panose="020B0503020204020204" charset="-122"/>
                <a:sym typeface="+mn-ea"/>
              </a:rPr>
              <a:t>module </a:t>
            </a:r>
            <a:r>
              <a:rPr lang="en-US" altLang="zh-CN" dirty="0" err="1">
                <a:ea typeface="微软雅黑" panose="020B0503020204020204" charset="-122"/>
                <a:sym typeface="+mn-ea"/>
              </a:rPr>
              <a:t>init</a:t>
            </a:r>
            <a:endParaRPr lang="en-US" altLang="zh-CN" dirty="0">
              <a:ea typeface="微软雅黑" panose="020B0503020204020204" charset="-122"/>
              <a:sym typeface="+mn-ea"/>
            </a:endParaRPr>
          </a:p>
          <a:p>
            <a:endParaRPr lang="en-US" altLang="zh-CN" sz="2125" dirty="0">
              <a:ea typeface="微软雅黑" panose="020B0503020204020204" charset="-122"/>
              <a:sym typeface="+mn-ea"/>
            </a:endParaRPr>
          </a:p>
          <a:p>
            <a:r>
              <a:rPr lang="en-US" altLang="zh-CN" dirty="0">
                <a:ea typeface="微软雅黑" panose="020B0503020204020204" charset="-122"/>
              </a:rPr>
              <a:t>Multiple deploy type</a:t>
            </a:r>
          </a:p>
          <a:p>
            <a:pPr lvl="1"/>
            <a:r>
              <a:rPr lang="en-US" altLang="zh-CN" dirty="0">
                <a:ea typeface="微软雅黑" panose="020B0503020204020204" charset="-122"/>
              </a:rPr>
              <a:t>run-to-completion</a:t>
            </a:r>
          </a:p>
          <a:p>
            <a:pPr lvl="1"/>
            <a:r>
              <a:rPr lang="en-US" altLang="zh-CN" dirty="0">
                <a:ea typeface="微软雅黑" panose="020B0503020204020204" charset="-122"/>
              </a:rPr>
              <a:t>pipe-line</a:t>
            </a:r>
          </a:p>
          <a:p>
            <a:pPr lvl="1"/>
            <a:endParaRPr lang="en-US" altLang="zh-CN" sz="2400" dirty="0">
              <a:ea typeface="微软雅黑" panose="020B0503020204020204" charset="-122"/>
            </a:endParaRPr>
          </a:p>
          <a:p>
            <a:pPr lvl="0"/>
            <a:r>
              <a:rPr lang="en-US" altLang="zh-CN" sz="2700" dirty="0">
                <a:ea typeface="微软雅黑" panose="020B0503020204020204" charset="-122"/>
                <a:sym typeface="+mn-ea"/>
              </a:rPr>
              <a:t> </a:t>
            </a:r>
            <a:r>
              <a:rPr lang="en-US" altLang="zh-CN" dirty="0">
                <a:ea typeface="微软雅黑" panose="020B0503020204020204" charset="-122"/>
                <a:sym typeface="+mn-ea"/>
              </a:rPr>
              <a:t>F-Stack with DMM</a:t>
            </a:r>
          </a:p>
          <a:p>
            <a:pPr lvl="1"/>
            <a:r>
              <a:rPr lang="en-US" altLang="zh-CN" dirty="0">
                <a:ea typeface="微软雅黑" panose="020B0503020204020204" charset="-122"/>
              </a:rPr>
              <a:t>more easier to use</a:t>
            </a:r>
          </a:p>
          <a:p>
            <a:pPr lvl="1"/>
            <a:r>
              <a:rPr lang="en-US" altLang="zh-CN" dirty="0">
                <a:ea typeface="微软雅黑" panose="020B0503020204020204" charset="-122"/>
              </a:rPr>
              <a:t>more scenarios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222517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5CA8CFD2-0330-43B5-8249-640CB87AB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altLang="zh-CN" sz="4000" dirty="0">
                <a:ea typeface="微软雅黑" panose="020B0503020204020204" charset="-122"/>
                <a:sym typeface="+mn-ea"/>
              </a:rPr>
              <a:t> </a:t>
            </a:r>
            <a:r>
              <a:rPr lang="en-US" altLang="zh-CN" dirty="0">
                <a:ea typeface="微软雅黑" panose="020B0503020204020204" charset="-122"/>
                <a:sym typeface="+mn-ea"/>
              </a:rPr>
              <a:t>F-Stack with DMM</a:t>
            </a:r>
          </a:p>
        </p:txBody>
      </p:sp>
      <p:grpSp>
        <p:nvGrpSpPr>
          <p:cNvPr id="31" name="组合 30">
            <a:extLst>
              <a:ext uri="{FF2B5EF4-FFF2-40B4-BE49-F238E27FC236}">
                <a16:creationId xmlns:a16="http://schemas.microsoft.com/office/drawing/2014/main" xmlns="" id="{196080EA-FA03-4464-936A-F639A69FF160}"/>
              </a:ext>
            </a:extLst>
          </p:cNvPr>
          <p:cNvGrpSpPr/>
          <p:nvPr/>
        </p:nvGrpSpPr>
        <p:grpSpPr>
          <a:xfrm>
            <a:off x="608630" y="1561320"/>
            <a:ext cx="8791174" cy="2805906"/>
            <a:chOff x="41046" y="1367846"/>
            <a:chExt cx="8791174" cy="2805906"/>
          </a:xfrm>
        </p:grpSpPr>
        <p:grpSp>
          <p:nvGrpSpPr>
            <p:cNvPr id="10" name="组合 9">
              <a:extLst>
                <a:ext uri="{FF2B5EF4-FFF2-40B4-BE49-F238E27FC236}">
                  <a16:creationId xmlns:a16="http://schemas.microsoft.com/office/drawing/2014/main" xmlns="" id="{D7A0CE16-9DFE-483A-BE7A-887C86D9E953}"/>
                </a:ext>
              </a:extLst>
            </p:cNvPr>
            <p:cNvGrpSpPr/>
            <p:nvPr/>
          </p:nvGrpSpPr>
          <p:grpSpPr>
            <a:xfrm>
              <a:off x="41046" y="2067739"/>
              <a:ext cx="3528490" cy="1744052"/>
              <a:chOff x="261541" y="1457658"/>
              <a:chExt cx="4752660" cy="898835"/>
            </a:xfrm>
          </p:grpSpPr>
          <p:sp>
            <p:nvSpPr>
              <p:cNvPr id="6" name="Rounded Rectangle 3">
                <a:extLst>
                  <a:ext uri="{FF2B5EF4-FFF2-40B4-BE49-F238E27FC236}">
                    <a16:creationId xmlns:a16="http://schemas.microsoft.com/office/drawing/2014/main" xmlns="" id="{434D1F30-4140-4AF8-ACA2-671F68FA8C73}"/>
                  </a:ext>
                </a:extLst>
              </p:cNvPr>
              <p:cNvSpPr/>
              <p:nvPr/>
            </p:nvSpPr>
            <p:spPr>
              <a:xfrm>
                <a:off x="261541" y="1457658"/>
                <a:ext cx="4752660" cy="898835"/>
              </a:xfrm>
              <a:prstGeom prst="roundRect">
                <a:avLst>
                  <a:gd name="adj" fmla="val 47174"/>
                </a:avLst>
              </a:prstGeom>
              <a:noFill/>
              <a:ln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rtlCol="0" anchor="t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F-Stack</a:t>
                </a:r>
              </a:p>
            </p:txBody>
          </p:sp>
          <p:sp>
            <p:nvSpPr>
              <p:cNvPr id="7" name="Rounded Rectangle 45">
                <a:extLst>
                  <a:ext uri="{FF2B5EF4-FFF2-40B4-BE49-F238E27FC236}">
                    <a16:creationId xmlns:a16="http://schemas.microsoft.com/office/drawing/2014/main" xmlns="" id="{05AEB1D0-71D2-4C67-97B8-3E0E050B5782}"/>
                  </a:ext>
                </a:extLst>
              </p:cNvPr>
              <p:cNvSpPr/>
              <p:nvPr/>
            </p:nvSpPr>
            <p:spPr>
              <a:xfrm>
                <a:off x="2813485" y="1677921"/>
                <a:ext cx="1728240" cy="494637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/>
                  <a:t>freebsd</a:t>
                </a:r>
                <a:r>
                  <a:rPr lang="en-US" dirty="0"/>
                  <a:t>-stack</a:t>
                </a:r>
              </a:p>
            </p:txBody>
          </p:sp>
          <p:sp>
            <p:nvSpPr>
              <p:cNvPr id="8" name="Rounded Rectangle 45">
                <a:extLst>
                  <a:ext uri="{FF2B5EF4-FFF2-40B4-BE49-F238E27FC236}">
                    <a16:creationId xmlns:a16="http://schemas.microsoft.com/office/drawing/2014/main" xmlns="" id="{A837C422-E5F7-401F-A2D2-63EA37D218F8}"/>
                  </a:ext>
                </a:extLst>
              </p:cNvPr>
              <p:cNvSpPr/>
              <p:nvPr/>
            </p:nvSpPr>
            <p:spPr>
              <a:xfrm>
                <a:off x="729802" y="1699603"/>
                <a:ext cx="1892819" cy="451272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/>
                  <a:t>dpdk</a:t>
                </a:r>
                <a:r>
                  <a:rPr lang="en-US" dirty="0"/>
                  <a:t>-if-interface</a:t>
                </a:r>
              </a:p>
            </p:txBody>
          </p:sp>
        </p:grpSp>
        <p:grpSp>
          <p:nvGrpSpPr>
            <p:cNvPr id="30" name="组合 29">
              <a:extLst>
                <a:ext uri="{FF2B5EF4-FFF2-40B4-BE49-F238E27FC236}">
                  <a16:creationId xmlns:a16="http://schemas.microsoft.com/office/drawing/2014/main" xmlns="" id="{C8690DF8-6432-426A-AC9A-057F7D023EAA}"/>
                </a:ext>
              </a:extLst>
            </p:cNvPr>
            <p:cNvGrpSpPr/>
            <p:nvPr/>
          </p:nvGrpSpPr>
          <p:grpSpPr>
            <a:xfrm>
              <a:off x="3734744" y="1367846"/>
              <a:ext cx="5097476" cy="2805906"/>
              <a:chOff x="3734744" y="1367846"/>
              <a:chExt cx="5097476" cy="2805906"/>
            </a:xfrm>
          </p:grpSpPr>
          <p:sp>
            <p:nvSpPr>
              <p:cNvPr id="5" name="Rounded Rectangle 42">
                <a:extLst>
                  <a:ext uri="{FF2B5EF4-FFF2-40B4-BE49-F238E27FC236}">
                    <a16:creationId xmlns:a16="http://schemas.microsoft.com/office/drawing/2014/main" xmlns="" id="{A9379B35-F3CC-4C48-BD1E-38C019F19D11}"/>
                  </a:ext>
                </a:extLst>
              </p:cNvPr>
              <p:cNvSpPr/>
              <p:nvPr/>
            </p:nvSpPr>
            <p:spPr>
              <a:xfrm>
                <a:off x="3757615" y="1799907"/>
                <a:ext cx="5057381" cy="557784"/>
              </a:xfrm>
              <a:prstGeom prst="roundRect">
                <a:avLst>
                  <a:gd name="adj" fmla="val 50000"/>
                </a:avLst>
              </a:prstGeom>
              <a:solidFill>
                <a:srgbClr val="0193C5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DMM socket compatible layer</a:t>
                </a:r>
              </a:p>
            </p:txBody>
          </p:sp>
          <p:sp>
            <p:nvSpPr>
              <p:cNvPr id="11" name="Rounded Rectangle 76">
                <a:extLst>
                  <a:ext uri="{FF2B5EF4-FFF2-40B4-BE49-F238E27FC236}">
                    <a16:creationId xmlns:a16="http://schemas.microsoft.com/office/drawing/2014/main" xmlns="" id="{752D0535-BF77-46F8-8802-B846024D0809}"/>
                  </a:ext>
                </a:extLst>
              </p:cNvPr>
              <p:cNvSpPr/>
              <p:nvPr/>
            </p:nvSpPr>
            <p:spPr>
              <a:xfrm>
                <a:off x="4261685" y="1367847"/>
                <a:ext cx="864120" cy="370945"/>
              </a:xfrm>
              <a:prstGeom prst="round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ysClr val="windowText" lastClr="000000">
                    <a:lumMod val="95000"/>
                    <a:lumOff val="5000"/>
                  </a:sys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lIns="0" r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entury Gothic"/>
                    <a:ea typeface=""/>
                    <a:cs typeface="Century Gothic"/>
                  </a:rPr>
                  <a:t>app1</a:t>
                </a:r>
              </a:p>
            </p:txBody>
          </p:sp>
          <p:sp>
            <p:nvSpPr>
              <p:cNvPr id="12" name="Rounded Rectangle 76">
                <a:extLst>
                  <a:ext uri="{FF2B5EF4-FFF2-40B4-BE49-F238E27FC236}">
                    <a16:creationId xmlns:a16="http://schemas.microsoft.com/office/drawing/2014/main" xmlns="" id="{0621D7E7-CC64-4F4C-A272-1E837CCC92EE}"/>
                  </a:ext>
                </a:extLst>
              </p:cNvPr>
              <p:cNvSpPr/>
              <p:nvPr/>
            </p:nvSpPr>
            <p:spPr>
              <a:xfrm>
                <a:off x="5297450" y="1367847"/>
                <a:ext cx="864120" cy="370945"/>
              </a:xfrm>
              <a:prstGeom prst="round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ysClr val="windowText" lastClr="000000">
                    <a:lumMod val="95000"/>
                    <a:lumOff val="5000"/>
                  </a:sys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lIns="0" r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entury Gothic"/>
                    <a:ea typeface=""/>
                    <a:cs typeface="Century Gothic"/>
                  </a:rPr>
                  <a:t>app2</a:t>
                </a:r>
              </a:p>
            </p:txBody>
          </p:sp>
          <p:sp>
            <p:nvSpPr>
              <p:cNvPr id="13" name="Rounded Rectangle 76">
                <a:extLst>
                  <a:ext uri="{FF2B5EF4-FFF2-40B4-BE49-F238E27FC236}">
                    <a16:creationId xmlns:a16="http://schemas.microsoft.com/office/drawing/2014/main" xmlns="" id="{89F03F41-0EDA-4582-B51C-69FEFFF4976F}"/>
                  </a:ext>
                </a:extLst>
              </p:cNvPr>
              <p:cNvSpPr/>
              <p:nvPr/>
            </p:nvSpPr>
            <p:spPr>
              <a:xfrm>
                <a:off x="6376180" y="1367846"/>
                <a:ext cx="864120" cy="370945"/>
              </a:xfrm>
              <a:prstGeom prst="round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ysClr val="windowText" lastClr="000000">
                    <a:lumMod val="95000"/>
                    <a:lumOff val="5000"/>
                  </a:sys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lIns="0" r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entury Gothic"/>
                    <a:ea typeface=""/>
                    <a:cs typeface="Century Gothic"/>
                  </a:rPr>
                  <a:t>app3</a:t>
                </a:r>
              </a:p>
            </p:txBody>
          </p:sp>
          <p:sp>
            <p:nvSpPr>
              <p:cNvPr id="14" name="Rounded Rectangle 76">
                <a:extLst>
                  <a:ext uri="{FF2B5EF4-FFF2-40B4-BE49-F238E27FC236}">
                    <a16:creationId xmlns:a16="http://schemas.microsoft.com/office/drawing/2014/main" xmlns="" id="{D042A606-199A-47CF-9535-7D9D472F860F}"/>
                  </a:ext>
                </a:extLst>
              </p:cNvPr>
              <p:cNvSpPr/>
              <p:nvPr/>
            </p:nvSpPr>
            <p:spPr>
              <a:xfrm>
                <a:off x="7463080" y="1367846"/>
                <a:ext cx="864120" cy="370945"/>
              </a:xfrm>
              <a:prstGeom prst="round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ysClr val="windowText" lastClr="000000">
                    <a:lumMod val="95000"/>
                    <a:lumOff val="5000"/>
                  </a:sys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lIns="0" r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400" kern="0" dirty="0">
                    <a:solidFill>
                      <a:prstClr val="black"/>
                    </a:solidFill>
                    <a:latin typeface="Century Gothic"/>
                    <a:ea typeface=""/>
                    <a:cs typeface="Century Gothic"/>
                  </a:rPr>
                  <a:t>a</a:t>
                </a:r>
                <a:r>
                  <a:rPr kumimoji="0" lang="en-US" sz="1400" b="0" i="0" u="none" strike="noStrike" kern="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entury Gothic"/>
                    <a:ea typeface=""/>
                    <a:cs typeface="Century Gothic"/>
                  </a:rPr>
                  <a:t>pp..n</a:t>
                </a: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/>
                  <a:ea typeface=""/>
                  <a:cs typeface="Century Gothic"/>
                </a:endParaRPr>
              </a:p>
            </p:txBody>
          </p:sp>
          <p:sp>
            <p:nvSpPr>
              <p:cNvPr id="15" name="Rounded Rectangle 42">
                <a:extLst>
                  <a:ext uri="{FF2B5EF4-FFF2-40B4-BE49-F238E27FC236}">
                    <a16:creationId xmlns:a16="http://schemas.microsoft.com/office/drawing/2014/main" xmlns="" id="{8CA85FF5-A358-476F-8BC0-FD253E1A4526}"/>
                  </a:ext>
                </a:extLst>
              </p:cNvPr>
              <p:cNvSpPr/>
              <p:nvPr/>
            </p:nvSpPr>
            <p:spPr>
              <a:xfrm>
                <a:off x="3774839" y="3615968"/>
                <a:ext cx="5057381" cy="557784"/>
              </a:xfrm>
              <a:prstGeom prst="roundRect">
                <a:avLst>
                  <a:gd name="adj" fmla="val 50000"/>
                </a:avLst>
              </a:prstGeom>
              <a:solidFill>
                <a:srgbClr val="0193C5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DMM hardware adapter layer</a:t>
                </a:r>
              </a:p>
            </p:txBody>
          </p:sp>
          <p:sp>
            <p:nvSpPr>
              <p:cNvPr id="16" name="Rounded Rectangle 23">
                <a:extLst>
                  <a:ext uri="{FF2B5EF4-FFF2-40B4-BE49-F238E27FC236}">
                    <a16:creationId xmlns:a16="http://schemas.microsoft.com/office/drawing/2014/main" xmlns="" id="{925B8092-8DFE-4E43-9583-F4D1F0135855}"/>
                  </a:ext>
                </a:extLst>
              </p:cNvPr>
              <p:cNvSpPr/>
              <p:nvPr/>
            </p:nvSpPr>
            <p:spPr>
              <a:xfrm>
                <a:off x="5644070" y="2771432"/>
                <a:ext cx="1318917" cy="451272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/>
                  <a:t>stack1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Rounded Rectangle 23">
                <a:extLst>
                  <a:ext uri="{FF2B5EF4-FFF2-40B4-BE49-F238E27FC236}">
                    <a16:creationId xmlns:a16="http://schemas.microsoft.com/office/drawing/2014/main" xmlns="" id="{212B6AB2-0F31-49E2-9DDD-8A621BD8F09E}"/>
                  </a:ext>
                </a:extLst>
              </p:cNvPr>
              <p:cNvSpPr/>
              <p:nvPr/>
            </p:nvSpPr>
            <p:spPr>
              <a:xfrm>
                <a:off x="7496079" y="2761193"/>
                <a:ext cx="1318917" cy="451272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err="1"/>
                  <a:t>stack.n</a:t>
                </a:r>
                <a:endParaRPr lang="en-US" altLang="zh-CN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9" name="直接箭头连接符 18">
                <a:extLst>
                  <a:ext uri="{FF2B5EF4-FFF2-40B4-BE49-F238E27FC236}">
                    <a16:creationId xmlns:a16="http://schemas.microsoft.com/office/drawing/2014/main" xmlns="" id="{5B22501E-AC52-4ABC-A2A8-2B31D853CB9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68290" y="2518764"/>
                <a:ext cx="0" cy="9361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接箭头连接符 21">
                <a:extLst>
                  <a:ext uri="{FF2B5EF4-FFF2-40B4-BE49-F238E27FC236}">
                    <a16:creationId xmlns:a16="http://schemas.microsoft.com/office/drawing/2014/main" xmlns="" id="{A506FBB9-7B25-4EDF-AD0F-9F80AED58D9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97450" y="2536533"/>
                <a:ext cx="0" cy="9361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Rounded Rectangle 45">
                <a:extLst>
                  <a:ext uri="{FF2B5EF4-FFF2-40B4-BE49-F238E27FC236}">
                    <a16:creationId xmlns:a16="http://schemas.microsoft.com/office/drawing/2014/main" xmlns="" id="{BFE76764-32B6-436F-B217-3F4F380CA413}"/>
                  </a:ext>
                </a:extLst>
              </p:cNvPr>
              <p:cNvSpPr/>
              <p:nvPr/>
            </p:nvSpPr>
            <p:spPr>
              <a:xfrm>
                <a:off x="3734744" y="2482501"/>
                <a:ext cx="1283087" cy="959768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/>
                  <a:t>freebsd</a:t>
                </a:r>
                <a:r>
                  <a:rPr lang="en-US" dirty="0"/>
                  <a:t>-stack</a:t>
                </a:r>
              </a:p>
            </p:txBody>
          </p:sp>
        </p:grpSp>
      </p:grpSp>
      <p:cxnSp>
        <p:nvCxnSpPr>
          <p:cNvPr id="33" name="直接连接符 32">
            <a:extLst>
              <a:ext uri="{FF2B5EF4-FFF2-40B4-BE49-F238E27FC236}">
                <a16:creationId xmlns:a16="http://schemas.microsoft.com/office/drawing/2014/main" xmlns="" id="{6C82699B-CB71-4FDC-8DE4-C7545E522F3C}"/>
              </a:ext>
            </a:extLst>
          </p:cNvPr>
          <p:cNvCxnSpPr>
            <a:cxnSpLocks/>
            <a:stCxn id="27" idx="1"/>
            <a:endCxn id="7" idx="3"/>
          </p:cNvCxnSpPr>
          <p:nvPr/>
        </p:nvCxnSpPr>
        <p:spPr>
          <a:xfrm flipH="1">
            <a:off x="3786342" y="3155859"/>
            <a:ext cx="515986" cy="1262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64787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ym typeface="+mn-ea"/>
              </a:rPr>
              <a:t>Resources</a:t>
            </a:r>
            <a:endParaRPr lang="zh-CN" altLang="en-US" dirty="0"/>
          </a:p>
        </p:txBody>
      </p:sp>
      <p:sp>
        <p:nvSpPr>
          <p:cNvPr id="6" name="TextBox 3"/>
          <p:cNvSpPr txBox="1"/>
          <p:nvPr/>
        </p:nvSpPr>
        <p:spPr>
          <a:xfrm>
            <a:off x="2283920" y="2595900"/>
            <a:ext cx="71157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b="1" dirty="0">
                <a:solidFill>
                  <a:srgbClr val="38B4F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https://github.com/f-stack</a:t>
            </a:r>
            <a:endParaRPr lang="zh-CN" altLang="en-US" sz="4000" b="1" dirty="0">
              <a:solidFill>
                <a:srgbClr val="38B4F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7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3168" y="2553335"/>
            <a:ext cx="879475" cy="73152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ctrTitle" idx="4294967295"/>
          </p:nvPr>
        </p:nvSpPr>
        <p:spPr>
          <a:xfrm>
            <a:off x="762000" y="2244621"/>
            <a:ext cx="8636000" cy="1225021"/>
          </a:xfrm>
        </p:spPr>
        <p:txBody>
          <a:bodyPr/>
          <a:lstStyle/>
          <a:p>
            <a:r>
              <a:rPr lang="en-US" altLang="zh-CN" sz="5400" dirty="0">
                <a:solidFill>
                  <a:srgbClr val="00B0F0"/>
                </a:solidFill>
                <a:ea typeface="微软雅黑" panose="020B0503020204020204" charset="-122"/>
              </a:rPr>
              <a:t>Thanks!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xmlns="" id="{4B839993-13D0-4179-B152-314155817D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690" y="275854"/>
            <a:ext cx="1108146" cy="122502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76A8672D-0895-45A2-A652-E005368A7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28865"/>
            <a:ext cx="9144000" cy="684365"/>
          </a:xfrm>
        </p:spPr>
        <p:txBody>
          <a:bodyPr>
            <a:normAutofit/>
          </a:bodyPr>
          <a:lstStyle/>
          <a:p>
            <a:r>
              <a:rPr lang="en-US" altLang="zh-CN" sz="3200" dirty="0"/>
              <a:t>Explosive growth of data services</a:t>
            </a:r>
            <a:endParaRPr lang="zh-CN" altLang="en-US" sz="3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7E1F4D0A-19C8-497A-A761-01807AA224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 3" panose="05040102010807070707" pitchFamily="18" charset="2"/>
              <a:buChar char="u"/>
            </a:pPr>
            <a:r>
              <a:rPr lang="en-US" altLang="zh-CN" dirty="0">
                <a:ea typeface="微软雅黑" panose="020B0503020204020204" pitchFamily="34" charset="-122"/>
                <a:sym typeface="+mn-ea"/>
              </a:rPr>
              <a:t>Challenges</a:t>
            </a:r>
          </a:p>
          <a:p>
            <a:pPr marL="787400" lvl="1" indent="-342900"/>
            <a:r>
              <a:rPr lang="en-US" altLang="zh-CN" dirty="0">
                <a:ea typeface="微软雅黑" panose="020B0503020204020204" pitchFamily="34" charset="-122"/>
              </a:rPr>
              <a:t>service </a:t>
            </a:r>
            <a:r>
              <a:rPr lang="en-US" altLang="zh-CN" dirty="0" err="1">
                <a:ea typeface="微软雅黑" panose="020B0503020204020204" pitchFamily="34" charset="-122"/>
              </a:rPr>
              <a:t>traffic:CDN,live</a:t>
            </a:r>
            <a:r>
              <a:rPr lang="en-US" altLang="zh-CN" dirty="0">
                <a:ea typeface="微软雅黑" panose="020B0503020204020204" pitchFamily="34" charset="-122"/>
              </a:rPr>
              <a:t> streaming(RTMP),etc.</a:t>
            </a:r>
          </a:p>
          <a:p>
            <a:pPr marL="787400" lvl="1" indent="-342900"/>
            <a:r>
              <a:rPr lang="en-US" altLang="zh-CN" dirty="0">
                <a:ea typeface="微软雅黑" panose="020B0503020204020204" pitchFamily="34" charset="-122"/>
              </a:rPr>
              <a:t>DDoS, CC</a:t>
            </a:r>
          </a:p>
          <a:p>
            <a:pPr marL="0" indent="0">
              <a:buNone/>
            </a:pPr>
            <a:endParaRPr lang="en-US" altLang="zh-CN" dirty="0">
              <a:ea typeface="微软雅黑" panose="020B0503020204020204" pitchFamily="34" charset="-122"/>
            </a:endParaRPr>
          </a:p>
          <a:p>
            <a:pPr marL="342900" indent="-342900">
              <a:buFont typeface="Wingdings 3" panose="05040102010807070707" pitchFamily="18" charset="2"/>
              <a:buChar char="u"/>
            </a:pPr>
            <a:r>
              <a:rPr lang="en-US" altLang="zh-CN" dirty="0">
                <a:ea typeface="微软雅黑" panose="020B0503020204020204" pitchFamily="34" charset="-122"/>
              </a:rPr>
              <a:t>Solution</a:t>
            </a:r>
          </a:p>
          <a:p>
            <a:pPr marL="787400" lvl="1" indent="-342900"/>
            <a:r>
              <a:rPr lang="en-US" altLang="zh-CN" dirty="0">
                <a:ea typeface="微软雅黑" panose="020B0503020204020204" pitchFamily="34" charset="-122"/>
              </a:rPr>
              <a:t>NIC: </a:t>
            </a:r>
            <a:r>
              <a:rPr lang="en-US" altLang="zh-CN" dirty="0">
                <a:ea typeface="微软雅黑" panose="020B0503020204020204" pitchFamily="34" charset="-122"/>
                <a:sym typeface="+mn-ea"/>
              </a:rPr>
              <a:t>25GbE</a:t>
            </a:r>
            <a:r>
              <a:rPr lang="en-US" altLang="zh-CN" dirty="0">
                <a:ea typeface="微软雅黑" panose="020B0503020204020204" pitchFamily="34" charset="-122"/>
                <a:sym typeface="Wingdings" panose="05000000000000000000" pitchFamily="2" charset="2"/>
              </a:rPr>
              <a:t>40GbE100GbE</a:t>
            </a:r>
          </a:p>
          <a:p>
            <a:pPr marL="787400" lvl="1" indent="-342900"/>
            <a:r>
              <a:rPr lang="en-US" altLang="zh-CN" dirty="0">
                <a:ea typeface="微软雅黑" panose="020B0503020204020204" pitchFamily="34" charset="-122"/>
              </a:rPr>
              <a:t>CPU: </a:t>
            </a:r>
            <a:r>
              <a:rPr lang="en-US" altLang="zh-CN" dirty="0">
                <a:ea typeface="微软雅黑" panose="020B0503020204020204" pitchFamily="34" charset="-122"/>
                <a:sym typeface="Wingdings" panose="05000000000000000000" pitchFamily="2" charset="2"/>
              </a:rPr>
              <a:t>24Cores</a:t>
            </a:r>
            <a:r>
              <a:rPr lang="en-US" altLang="zh-CN" dirty="0">
                <a:ea typeface="微软雅黑" panose="020B0503020204020204" pitchFamily="34" charset="-122"/>
                <a:sym typeface="Wingdings" panose="05000000000000000000"/>
              </a:rPr>
              <a:t>48Cores56Cores</a:t>
            </a:r>
          </a:p>
          <a:p>
            <a:pPr marL="787400" lvl="1" indent="-342900"/>
            <a:r>
              <a:rPr lang="en-US" altLang="zh-CN" dirty="0">
                <a:ea typeface="微软雅黑" panose="020B0503020204020204" pitchFamily="34" charset="-122"/>
              </a:rPr>
              <a:t>L2/L3: Kernel </a:t>
            </a:r>
            <a:r>
              <a:rPr lang="en-US" altLang="zh-CN" dirty="0" err="1">
                <a:ea typeface="微软雅黑" panose="020B0503020204020204" pitchFamily="34" charset="-122"/>
              </a:rPr>
              <a:t>bapass</a:t>
            </a:r>
            <a:r>
              <a:rPr lang="en-US" altLang="zh-CN" dirty="0">
                <a:ea typeface="微软雅黑" panose="020B0503020204020204" pitchFamily="34" charset="-122"/>
              </a:rPr>
              <a:t>(DPDK)</a:t>
            </a:r>
          </a:p>
          <a:p>
            <a:pPr marL="787400" lvl="1" indent="-342900"/>
            <a:r>
              <a:rPr lang="en-US" altLang="zh-CN" dirty="0">
                <a:ea typeface="微软雅黑" panose="020B0503020204020204" pitchFamily="34" charset="-122"/>
              </a:rPr>
              <a:t>L4/L7: </a:t>
            </a:r>
            <a:r>
              <a:rPr lang="en-US" altLang="zh-CN" dirty="0">
                <a:ea typeface="微软雅黑" panose="020B0503020204020204" pitchFamily="34" charset="-122"/>
                <a:sym typeface="+mn-ea"/>
              </a:rPr>
              <a:t>？</a:t>
            </a:r>
            <a:endParaRPr lang="en-US" altLang="zh-CN" dirty="0">
              <a:ea typeface="微软雅黑" panose="020B0503020204020204" pitchFamily="34" charset="-122"/>
            </a:endParaRPr>
          </a:p>
          <a:p>
            <a:endParaRPr lang="zh-CN" altLang="en-US" dirty="0"/>
          </a:p>
        </p:txBody>
      </p:sp>
      <p:pic>
        <p:nvPicPr>
          <p:cNvPr id="4" name="Picture 19">
            <a:extLst>
              <a:ext uri="{FF2B5EF4-FFF2-40B4-BE49-F238E27FC236}">
                <a16:creationId xmlns:a16="http://schemas.microsoft.com/office/drawing/2014/main" xmlns="" id="{6BE71C3A-BD32-41AE-BE2C-FD32F45C06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0929" y="1409912"/>
            <a:ext cx="2237846" cy="3509963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42224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F5D9467A-87B9-4DEE-A871-D9C7AA263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>
                <a:latin typeface="微软雅黑" panose="020B0503020204020204" pitchFamily="34" charset="-122"/>
              </a:rPr>
              <a:t>The problem - Kernel</a:t>
            </a:r>
            <a:endParaRPr lang="zh-CN" altLang="en-US" sz="3200" dirty="0">
              <a:latin typeface="微软雅黑" panose="020B0503020204020204" pitchFamily="34" charset="-122"/>
            </a:endParaRPr>
          </a:p>
        </p:txBody>
      </p:sp>
      <p:sp>
        <p:nvSpPr>
          <p:cNvPr id="254" name="Rectangle 257">
            <a:extLst>
              <a:ext uri="{FF2B5EF4-FFF2-40B4-BE49-F238E27FC236}">
                <a16:creationId xmlns:a16="http://schemas.microsoft.com/office/drawing/2014/main" xmlns="" id="{0BD42780-0E6F-41E2-9E20-F771A785BBB4}"/>
              </a:ext>
            </a:extLst>
          </p:cNvPr>
          <p:cNvSpPr/>
          <p:nvPr/>
        </p:nvSpPr>
        <p:spPr>
          <a:xfrm>
            <a:off x="1191260" y="1113155"/>
            <a:ext cx="6043295" cy="1137285"/>
          </a:xfrm>
          <a:prstGeom prst="rect">
            <a:avLst/>
          </a:prstGeom>
          <a:solidFill>
            <a:srgbClr val="58AEE9">
              <a:alpha val="80000"/>
            </a:srgbClr>
          </a:solidFill>
          <a:ln>
            <a:solidFill>
              <a:schemeClr val="accent3">
                <a:shade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5" name="Freeform 252">
            <a:extLst>
              <a:ext uri="{FF2B5EF4-FFF2-40B4-BE49-F238E27FC236}">
                <a16:creationId xmlns:a16="http://schemas.microsoft.com/office/drawing/2014/main" xmlns="" id="{45A576F5-A191-4794-AAD6-715B9A206415}"/>
              </a:ext>
            </a:extLst>
          </p:cNvPr>
          <p:cNvSpPr/>
          <p:nvPr/>
        </p:nvSpPr>
        <p:spPr>
          <a:xfrm>
            <a:off x="1754575" y="1437471"/>
            <a:ext cx="5063586" cy="257160"/>
          </a:xfrm>
          <a:custGeom>
            <a:avLst/>
            <a:gdLst>
              <a:gd name="connsiteX0" fmla="*/ 0 w 5063586"/>
              <a:gd name="connsiteY0" fmla="*/ 255884 h 257160"/>
              <a:gd name="connsiteX1" fmla="*/ 247338 w 5063586"/>
              <a:gd name="connsiteY1" fmla="*/ 90993 h 257160"/>
              <a:gd name="connsiteX2" fmla="*/ 494675 w 5063586"/>
              <a:gd name="connsiteY2" fmla="*/ 158448 h 257160"/>
              <a:gd name="connsiteX3" fmla="*/ 1131757 w 5063586"/>
              <a:gd name="connsiteY3" fmla="*/ 76002 h 257160"/>
              <a:gd name="connsiteX4" fmla="*/ 1349115 w 5063586"/>
              <a:gd name="connsiteY4" fmla="*/ 143458 h 257160"/>
              <a:gd name="connsiteX5" fmla="*/ 1686393 w 5063586"/>
              <a:gd name="connsiteY5" fmla="*/ 76002 h 257160"/>
              <a:gd name="connsiteX6" fmla="*/ 2248524 w 5063586"/>
              <a:gd name="connsiteY6" fmla="*/ 46022 h 257160"/>
              <a:gd name="connsiteX7" fmla="*/ 2398426 w 5063586"/>
              <a:gd name="connsiteY7" fmla="*/ 150953 h 257160"/>
              <a:gd name="connsiteX8" fmla="*/ 2570813 w 5063586"/>
              <a:gd name="connsiteY8" fmla="*/ 255884 h 257160"/>
              <a:gd name="connsiteX9" fmla="*/ 3110459 w 5063586"/>
              <a:gd name="connsiteY9" fmla="*/ 76002 h 257160"/>
              <a:gd name="connsiteX10" fmla="*/ 3432747 w 5063586"/>
              <a:gd name="connsiteY10" fmla="*/ 46022 h 257160"/>
              <a:gd name="connsiteX11" fmla="*/ 3635115 w 5063586"/>
              <a:gd name="connsiteY11" fmla="*/ 158448 h 257160"/>
              <a:gd name="connsiteX12" fmla="*/ 3979888 w 5063586"/>
              <a:gd name="connsiteY12" fmla="*/ 173439 h 257160"/>
              <a:gd name="connsiteX13" fmla="*/ 4167265 w 5063586"/>
              <a:gd name="connsiteY13" fmla="*/ 83498 h 257160"/>
              <a:gd name="connsiteX14" fmla="*/ 4414603 w 5063586"/>
              <a:gd name="connsiteY14" fmla="*/ 1052 h 257160"/>
              <a:gd name="connsiteX15" fmla="*/ 4751882 w 5063586"/>
              <a:gd name="connsiteY15" fmla="*/ 143458 h 257160"/>
              <a:gd name="connsiteX16" fmla="*/ 5036695 w 5063586"/>
              <a:gd name="connsiteY16" fmla="*/ 105983 h 257160"/>
              <a:gd name="connsiteX17" fmla="*/ 5051685 w 5063586"/>
              <a:gd name="connsiteY17" fmla="*/ 105983 h 257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063586" h="257160">
                <a:moveTo>
                  <a:pt x="0" y="255884"/>
                </a:moveTo>
                <a:cubicBezTo>
                  <a:pt x="82446" y="181558"/>
                  <a:pt x="164892" y="107232"/>
                  <a:pt x="247338" y="90993"/>
                </a:cubicBezTo>
                <a:cubicBezTo>
                  <a:pt x="329784" y="74754"/>
                  <a:pt x="347272" y="160946"/>
                  <a:pt x="494675" y="158448"/>
                </a:cubicBezTo>
                <a:cubicBezTo>
                  <a:pt x="642078" y="155950"/>
                  <a:pt x="989350" y="78500"/>
                  <a:pt x="1131757" y="76002"/>
                </a:cubicBezTo>
                <a:cubicBezTo>
                  <a:pt x="1274164" y="73504"/>
                  <a:pt x="1256676" y="143458"/>
                  <a:pt x="1349115" y="143458"/>
                </a:cubicBezTo>
                <a:cubicBezTo>
                  <a:pt x="1441554" y="143458"/>
                  <a:pt x="1536492" y="92241"/>
                  <a:pt x="1686393" y="76002"/>
                </a:cubicBezTo>
                <a:cubicBezTo>
                  <a:pt x="1836295" y="59763"/>
                  <a:pt x="2129852" y="33530"/>
                  <a:pt x="2248524" y="46022"/>
                </a:cubicBezTo>
                <a:cubicBezTo>
                  <a:pt x="2367196" y="58514"/>
                  <a:pt x="2344711" y="115976"/>
                  <a:pt x="2398426" y="150953"/>
                </a:cubicBezTo>
                <a:cubicBezTo>
                  <a:pt x="2452141" y="185930"/>
                  <a:pt x="2452141" y="268376"/>
                  <a:pt x="2570813" y="255884"/>
                </a:cubicBezTo>
                <a:cubicBezTo>
                  <a:pt x="2689485" y="243392"/>
                  <a:pt x="2966803" y="110979"/>
                  <a:pt x="3110459" y="76002"/>
                </a:cubicBezTo>
                <a:cubicBezTo>
                  <a:pt x="3254115" y="41025"/>
                  <a:pt x="3345304" y="32281"/>
                  <a:pt x="3432747" y="46022"/>
                </a:cubicBezTo>
                <a:cubicBezTo>
                  <a:pt x="3520190" y="59763"/>
                  <a:pt x="3543925" y="137212"/>
                  <a:pt x="3635115" y="158448"/>
                </a:cubicBezTo>
                <a:cubicBezTo>
                  <a:pt x="3726305" y="179684"/>
                  <a:pt x="3891196" y="185931"/>
                  <a:pt x="3979888" y="173439"/>
                </a:cubicBezTo>
                <a:cubicBezTo>
                  <a:pt x="4068580" y="160947"/>
                  <a:pt x="4094813" y="112229"/>
                  <a:pt x="4167265" y="83498"/>
                </a:cubicBezTo>
                <a:cubicBezTo>
                  <a:pt x="4239717" y="54767"/>
                  <a:pt x="4317167" y="-8941"/>
                  <a:pt x="4414603" y="1052"/>
                </a:cubicBezTo>
                <a:cubicBezTo>
                  <a:pt x="4512039" y="11045"/>
                  <a:pt x="4648200" y="125970"/>
                  <a:pt x="4751882" y="143458"/>
                </a:cubicBezTo>
                <a:cubicBezTo>
                  <a:pt x="4855564" y="160946"/>
                  <a:pt x="4986728" y="112229"/>
                  <a:pt x="5036695" y="105983"/>
                </a:cubicBezTo>
                <a:cubicBezTo>
                  <a:pt x="5086662" y="99737"/>
                  <a:pt x="5051685" y="105983"/>
                  <a:pt x="5051685" y="105983"/>
                </a:cubicBezTo>
              </a:path>
            </a:pathLst>
          </a:cu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Freeform 253">
            <a:extLst>
              <a:ext uri="{FF2B5EF4-FFF2-40B4-BE49-F238E27FC236}">
                <a16:creationId xmlns:a16="http://schemas.microsoft.com/office/drawing/2014/main" xmlns="" id="{16C5272D-5823-4471-8E5F-A5133F96DAF0}"/>
              </a:ext>
            </a:extLst>
          </p:cNvPr>
          <p:cNvSpPr/>
          <p:nvPr/>
        </p:nvSpPr>
        <p:spPr>
          <a:xfrm>
            <a:off x="3785742" y="1834168"/>
            <a:ext cx="1813810" cy="182270"/>
          </a:xfrm>
          <a:custGeom>
            <a:avLst/>
            <a:gdLst>
              <a:gd name="connsiteX0" fmla="*/ 1813810 w 1813810"/>
              <a:gd name="connsiteY0" fmla="*/ 69050 h 182270"/>
              <a:gd name="connsiteX1" fmla="*/ 1551482 w 1813810"/>
              <a:gd name="connsiteY1" fmla="*/ 1594 h 182270"/>
              <a:gd name="connsiteX2" fmla="*/ 1409075 w 1813810"/>
              <a:gd name="connsiteY2" fmla="*/ 129010 h 182270"/>
              <a:gd name="connsiteX3" fmla="*/ 1056807 w 1813810"/>
              <a:gd name="connsiteY3" fmla="*/ 121515 h 182270"/>
              <a:gd name="connsiteX4" fmla="*/ 712033 w 1813810"/>
              <a:gd name="connsiteY4" fmla="*/ 76545 h 182270"/>
              <a:gd name="connsiteX5" fmla="*/ 509666 w 1813810"/>
              <a:gd name="connsiteY5" fmla="*/ 181476 h 182270"/>
              <a:gd name="connsiteX6" fmla="*/ 179882 w 1813810"/>
              <a:gd name="connsiteY6" fmla="*/ 121515 h 182270"/>
              <a:gd name="connsiteX7" fmla="*/ 0 w 1813810"/>
              <a:gd name="connsiteY7" fmla="*/ 61555 h 182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13810" h="182270">
                <a:moveTo>
                  <a:pt x="1813810" y="69050"/>
                </a:moveTo>
                <a:cubicBezTo>
                  <a:pt x="1716374" y="30325"/>
                  <a:pt x="1618938" y="-8399"/>
                  <a:pt x="1551482" y="1594"/>
                </a:cubicBezTo>
                <a:cubicBezTo>
                  <a:pt x="1484026" y="11587"/>
                  <a:pt x="1491521" y="109023"/>
                  <a:pt x="1409075" y="129010"/>
                </a:cubicBezTo>
                <a:cubicBezTo>
                  <a:pt x="1326629" y="148997"/>
                  <a:pt x="1172981" y="130259"/>
                  <a:pt x="1056807" y="121515"/>
                </a:cubicBezTo>
                <a:cubicBezTo>
                  <a:pt x="940633" y="112771"/>
                  <a:pt x="803223" y="66552"/>
                  <a:pt x="712033" y="76545"/>
                </a:cubicBezTo>
                <a:cubicBezTo>
                  <a:pt x="620843" y="86538"/>
                  <a:pt x="598358" y="173981"/>
                  <a:pt x="509666" y="181476"/>
                </a:cubicBezTo>
                <a:cubicBezTo>
                  <a:pt x="420974" y="188971"/>
                  <a:pt x="264826" y="141502"/>
                  <a:pt x="179882" y="121515"/>
                </a:cubicBezTo>
                <a:cubicBezTo>
                  <a:pt x="94938" y="101528"/>
                  <a:pt x="0" y="61555"/>
                  <a:pt x="0" y="61555"/>
                </a:cubicBezTo>
              </a:path>
            </a:pathLst>
          </a:cu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Freeform 254">
            <a:extLst>
              <a:ext uri="{FF2B5EF4-FFF2-40B4-BE49-F238E27FC236}">
                <a16:creationId xmlns:a16="http://schemas.microsoft.com/office/drawing/2014/main" xmlns="" id="{229CAD90-61E5-4DAD-9026-5861FBCF6A30}"/>
              </a:ext>
            </a:extLst>
          </p:cNvPr>
          <p:cNvSpPr/>
          <p:nvPr/>
        </p:nvSpPr>
        <p:spPr>
          <a:xfrm>
            <a:off x="2833867" y="1700386"/>
            <a:ext cx="3979888" cy="217267"/>
          </a:xfrm>
          <a:custGeom>
            <a:avLst/>
            <a:gdLst>
              <a:gd name="connsiteX0" fmla="*/ 0 w 3979888"/>
              <a:gd name="connsiteY0" fmla="*/ 97901 h 217267"/>
              <a:gd name="connsiteX1" fmla="*/ 202367 w 3979888"/>
              <a:gd name="connsiteY1" fmla="*/ 45435 h 217267"/>
              <a:gd name="connsiteX2" fmla="*/ 412229 w 3979888"/>
              <a:gd name="connsiteY2" fmla="*/ 105396 h 217267"/>
              <a:gd name="connsiteX3" fmla="*/ 524655 w 3979888"/>
              <a:gd name="connsiteY3" fmla="*/ 105396 h 217267"/>
              <a:gd name="connsiteX4" fmla="*/ 584616 w 3979888"/>
              <a:gd name="connsiteY4" fmla="*/ 22950 h 217267"/>
              <a:gd name="connsiteX5" fmla="*/ 891914 w 3979888"/>
              <a:gd name="connsiteY5" fmla="*/ 52930 h 217267"/>
              <a:gd name="connsiteX6" fmla="*/ 1071796 w 3979888"/>
              <a:gd name="connsiteY6" fmla="*/ 7960 h 217267"/>
              <a:gd name="connsiteX7" fmla="*/ 1319134 w 3979888"/>
              <a:gd name="connsiteY7" fmla="*/ 52930 h 217267"/>
              <a:gd name="connsiteX8" fmla="*/ 1528996 w 3979888"/>
              <a:gd name="connsiteY8" fmla="*/ 105396 h 217267"/>
              <a:gd name="connsiteX9" fmla="*/ 1746354 w 3979888"/>
              <a:gd name="connsiteY9" fmla="*/ 60425 h 217267"/>
              <a:gd name="connsiteX10" fmla="*/ 2068642 w 3979888"/>
              <a:gd name="connsiteY10" fmla="*/ 45435 h 217267"/>
              <a:gd name="connsiteX11" fmla="*/ 2503357 w 3979888"/>
              <a:gd name="connsiteY11" fmla="*/ 60425 h 217267"/>
              <a:gd name="connsiteX12" fmla="*/ 2578308 w 3979888"/>
              <a:gd name="connsiteY12" fmla="*/ 464 h 217267"/>
              <a:gd name="connsiteX13" fmla="*/ 3102964 w 3979888"/>
              <a:gd name="connsiteY13" fmla="*/ 97901 h 217267"/>
              <a:gd name="connsiteX14" fmla="*/ 3417757 w 3979888"/>
              <a:gd name="connsiteY14" fmla="*/ 52930 h 217267"/>
              <a:gd name="connsiteX15" fmla="*/ 3597639 w 3979888"/>
              <a:gd name="connsiteY15" fmla="*/ 7960 h 217267"/>
              <a:gd name="connsiteX16" fmla="*/ 3852472 w 3979888"/>
              <a:gd name="connsiteY16" fmla="*/ 202832 h 217267"/>
              <a:gd name="connsiteX17" fmla="*/ 3979888 w 3979888"/>
              <a:gd name="connsiteY17" fmla="*/ 202832 h 217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979888" h="217267">
                <a:moveTo>
                  <a:pt x="0" y="97901"/>
                </a:moveTo>
                <a:cubicBezTo>
                  <a:pt x="66831" y="71043"/>
                  <a:pt x="133662" y="44186"/>
                  <a:pt x="202367" y="45435"/>
                </a:cubicBezTo>
                <a:cubicBezTo>
                  <a:pt x="271072" y="46684"/>
                  <a:pt x="358514" y="95402"/>
                  <a:pt x="412229" y="105396"/>
                </a:cubicBezTo>
                <a:cubicBezTo>
                  <a:pt x="465944" y="115390"/>
                  <a:pt x="495924" y="119137"/>
                  <a:pt x="524655" y="105396"/>
                </a:cubicBezTo>
                <a:cubicBezTo>
                  <a:pt x="553386" y="91655"/>
                  <a:pt x="523406" y="31694"/>
                  <a:pt x="584616" y="22950"/>
                </a:cubicBezTo>
                <a:cubicBezTo>
                  <a:pt x="645826" y="14206"/>
                  <a:pt x="810717" y="55428"/>
                  <a:pt x="891914" y="52930"/>
                </a:cubicBezTo>
                <a:cubicBezTo>
                  <a:pt x="973111" y="50432"/>
                  <a:pt x="1000593" y="7960"/>
                  <a:pt x="1071796" y="7960"/>
                </a:cubicBezTo>
                <a:cubicBezTo>
                  <a:pt x="1142999" y="7960"/>
                  <a:pt x="1242934" y="36691"/>
                  <a:pt x="1319134" y="52930"/>
                </a:cubicBezTo>
                <a:cubicBezTo>
                  <a:pt x="1395334" y="69169"/>
                  <a:pt x="1457793" y="104147"/>
                  <a:pt x="1528996" y="105396"/>
                </a:cubicBezTo>
                <a:cubicBezTo>
                  <a:pt x="1600199" y="106645"/>
                  <a:pt x="1656413" y="70418"/>
                  <a:pt x="1746354" y="60425"/>
                </a:cubicBezTo>
                <a:cubicBezTo>
                  <a:pt x="1836295" y="50432"/>
                  <a:pt x="1942475" y="45435"/>
                  <a:pt x="2068642" y="45435"/>
                </a:cubicBezTo>
                <a:cubicBezTo>
                  <a:pt x="2194809" y="45435"/>
                  <a:pt x="2418413" y="67920"/>
                  <a:pt x="2503357" y="60425"/>
                </a:cubicBezTo>
                <a:cubicBezTo>
                  <a:pt x="2588301" y="52930"/>
                  <a:pt x="2478374" y="-5782"/>
                  <a:pt x="2578308" y="464"/>
                </a:cubicBezTo>
                <a:cubicBezTo>
                  <a:pt x="2678242" y="6710"/>
                  <a:pt x="2963056" y="89157"/>
                  <a:pt x="3102964" y="97901"/>
                </a:cubicBezTo>
                <a:cubicBezTo>
                  <a:pt x="3242872" y="106645"/>
                  <a:pt x="3335311" y="67920"/>
                  <a:pt x="3417757" y="52930"/>
                </a:cubicBezTo>
                <a:cubicBezTo>
                  <a:pt x="3500203" y="37940"/>
                  <a:pt x="3525187" y="-17024"/>
                  <a:pt x="3597639" y="7960"/>
                </a:cubicBezTo>
                <a:cubicBezTo>
                  <a:pt x="3670091" y="32944"/>
                  <a:pt x="3788764" y="170353"/>
                  <a:pt x="3852472" y="202832"/>
                </a:cubicBezTo>
                <a:cubicBezTo>
                  <a:pt x="3916180" y="235311"/>
                  <a:pt x="3979888" y="202832"/>
                  <a:pt x="3979888" y="202832"/>
                </a:cubicBezTo>
              </a:path>
            </a:pathLst>
          </a:cu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Freeform 255">
            <a:extLst>
              <a:ext uri="{FF2B5EF4-FFF2-40B4-BE49-F238E27FC236}">
                <a16:creationId xmlns:a16="http://schemas.microsoft.com/office/drawing/2014/main" xmlns="" id="{E3AA5352-10A1-4754-80CD-B0117ECD7CBB}"/>
              </a:ext>
            </a:extLst>
          </p:cNvPr>
          <p:cNvSpPr/>
          <p:nvPr/>
        </p:nvSpPr>
        <p:spPr>
          <a:xfrm>
            <a:off x="1717099" y="1993142"/>
            <a:ext cx="1716374" cy="82992"/>
          </a:xfrm>
          <a:custGeom>
            <a:avLst/>
            <a:gdLst>
              <a:gd name="connsiteX0" fmla="*/ 1716374 w 1716374"/>
              <a:gd name="connsiteY0" fmla="*/ 59977 h 82992"/>
              <a:gd name="connsiteX1" fmla="*/ 1446551 w 1716374"/>
              <a:gd name="connsiteY1" fmla="*/ 22502 h 82992"/>
              <a:gd name="connsiteX2" fmla="*/ 1259174 w 1716374"/>
              <a:gd name="connsiteY2" fmla="*/ 74968 h 82992"/>
              <a:gd name="connsiteX3" fmla="*/ 899410 w 1716374"/>
              <a:gd name="connsiteY3" fmla="*/ 74968 h 82992"/>
              <a:gd name="connsiteX4" fmla="*/ 539646 w 1716374"/>
              <a:gd name="connsiteY4" fmla="*/ 17 h 82992"/>
              <a:gd name="connsiteX5" fmla="*/ 209863 w 1716374"/>
              <a:gd name="connsiteY5" fmla="*/ 67472 h 82992"/>
              <a:gd name="connsiteX6" fmla="*/ 0 w 1716374"/>
              <a:gd name="connsiteY6" fmla="*/ 7512 h 82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16374" h="82992">
                <a:moveTo>
                  <a:pt x="1716374" y="59977"/>
                </a:moveTo>
                <a:cubicBezTo>
                  <a:pt x="1626433" y="47485"/>
                  <a:pt x="1522751" y="20003"/>
                  <a:pt x="1446551" y="22502"/>
                </a:cubicBezTo>
                <a:cubicBezTo>
                  <a:pt x="1370351" y="25000"/>
                  <a:pt x="1350364" y="66224"/>
                  <a:pt x="1259174" y="74968"/>
                </a:cubicBezTo>
                <a:cubicBezTo>
                  <a:pt x="1167984" y="83712"/>
                  <a:pt x="1019331" y="87460"/>
                  <a:pt x="899410" y="74968"/>
                </a:cubicBezTo>
                <a:cubicBezTo>
                  <a:pt x="779489" y="62476"/>
                  <a:pt x="654570" y="1266"/>
                  <a:pt x="539646" y="17"/>
                </a:cubicBezTo>
                <a:cubicBezTo>
                  <a:pt x="424722" y="-1232"/>
                  <a:pt x="299804" y="66223"/>
                  <a:pt x="209863" y="67472"/>
                </a:cubicBezTo>
                <a:cubicBezTo>
                  <a:pt x="119922" y="68721"/>
                  <a:pt x="0" y="7512"/>
                  <a:pt x="0" y="7512"/>
                </a:cubicBezTo>
              </a:path>
            </a:pathLst>
          </a:cu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Rectangle 227">
            <a:extLst>
              <a:ext uri="{FF2B5EF4-FFF2-40B4-BE49-F238E27FC236}">
                <a16:creationId xmlns:a16="http://schemas.microsoft.com/office/drawing/2014/main" xmlns="" id="{345988BC-A5D6-48DD-8CE7-299347B319DB}"/>
              </a:ext>
            </a:extLst>
          </p:cNvPr>
          <p:cNvSpPr/>
          <p:nvPr/>
        </p:nvSpPr>
        <p:spPr>
          <a:xfrm>
            <a:off x="1191459" y="2295718"/>
            <a:ext cx="6043216" cy="132702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Freeform 243">
            <a:extLst>
              <a:ext uri="{FF2B5EF4-FFF2-40B4-BE49-F238E27FC236}">
                <a16:creationId xmlns:a16="http://schemas.microsoft.com/office/drawing/2014/main" xmlns="" id="{30AF9002-2F39-4064-BB6F-0346AC1A20D9}"/>
              </a:ext>
            </a:extLst>
          </p:cNvPr>
          <p:cNvSpPr/>
          <p:nvPr/>
        </p:nvSpPr>
        <p:spPr>
          <a:xfrm>
            <a:off x="1819353" y="2219373"/>
            <a:ext cx="3890075" cy="2551666"/>
          </a:xfrm>
          <a:custGeom>
            <a:avLst/>
            <a:gdLst>
              <a:gd name="connsiteX0" fmla="*/ 0 w 3890075"/>
              <a:gd name="connsiteY0" fmla="*/ 2551666 h 2551666"/>
              <a:gd name="connsiteX1" fmla="*/ 7750 w 3890075"/>
              <a:gd name="connsiteY1" fmla="*/ 2257199 h 2551666"/>
              <a:gd name="connsiteX2" fmla="*/ 15499 w 3890075"/>
              <a:gd name="connsiteY2" fmla="*/ 1962731 h 2551666"/>
              <a:gd name="connsiteX3" fmla="*/ 85241 w 3890075"/>
              <a:gd name="connsiteY3" fmla="*/ 1311802 h 2551666"/>
              <a:gd name="connsiteX4" fmla="*/ 805912 w 3890075"/>
              <a:gd name="connsiteY4" fmla="*/ 1125822 h 2551666"/>
              <a:gd name="connsiteX5" fmla="*/ 1611824 w 3890075"/>
              <a:gd name="connsiteY5" fmla="*/ 668622 h 2551666"/>
              <a:gd name="connsiteX6" fmla="*/ 2169763 w 3890075"/>
              <a:gd name="connsiteY6" fmla="*/ 684121 h 2551666"/>
              <a:gd name="connsiteX7" fmla="*/ 2820692 w 3890075"/>
              <a:gd name="connsiteY7" fmla="*/ 2195 h 2551666"/>
              <a:gd name="connsiteX8" fmla="*/ 3324387 w 3890075"/>
              <a:gd name="connsiteY8" fmla="*/ 451646 h 2551666"/>
              <a:gd name="connsiteX9" fmla="*/ 3890075 w 3890075"/>
              <a:gd name="connsiteY9" fmla="*/ 9944 h 2551666"/>
              <a:gd name="connsiteX10" fmla="*/ 3890075 w 3890075"/>
              <a:gd name="connsiteY10" fmla="*/ 9944 h 2551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890075" h="2551666">
                <a:moveTo>
                  <a:pt x="0" y="2551666"/>
                </a:moveTo>
                <a:lnTo>
                  <a:pt x="7750" y="2257199"/>
                </a:lnTo>
                <a:cubicBezTo>
                  <a:pt x="10333" y="2159043"/>
                  <a:pt x="2584" y="2120297"/>
                  <a:pt x="15499" y="1962731"/>
                </a:cubicBezTo>
                <a:cubicBezTo>
                  <a:pt x="28414" y="1805165"/>
                  <a:pt x="-46494" y="1451287"/>
                  <a:pt x="85241" y="1311802"/>
                </a:cubicBezTo>
                <a:cubicBezTo>
                  <a:pt x="216976" y="1172317"/>
                  <a:pt x="551482" y="1233019"/>
                  <a:pt x="805912" y="1125822"/>
                </a:cubicBezTo>
                <a:cubicBezTo>
                  <a:pt x="1060342" y="1018625"/>
                  <a:pt x="1384516" y="742239"/>
                  <a:pt x="1611824" y="668622"/>
                </a:cubicBezTo>
                <a:cubicBezTo>
                  <a:pt x="1839132" y="595005"/>
                  <a:pt x="1968285" y="795192"/>
                  <a:pt x="2169763" y="684121"/>
                </a:cubicBezTo>
                <a:cubicBezTo>
                  <a:pt x="2371241" y="573050"/>
                  <a:pt x="2628255" y="40941"/>
                  <a:pt x="2820692" y="2195"/>
                </a:cubicBezTo>
                <a:cubicBezTo>
                  <a:pt x="3013129" y="-36551"/>
                  <a:pt x="3146157" y="450355"/>
                  <a:pt x="3324387" y="451646"/>
                </a:cubicBezTo>
                <a:cubicBezTo>
                  <a:pt x="3502617" y="452937"/>
                  <a:pt x="3890075" y="9944"/>
                  <a:pt x="3890075" y="9944"/>
                </a:cubicBezTo>
                <a:lnTo>
                  <a:pt x="3890075" y="9944"/>
                </a:lnTo>
              </a:path>
            </a:pathLst>
          </a:cu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Freeform 244">
            <a:extLst>
              <a:ext uri="{FF2B5EF4-FFF2-40B4-BE49-F238E27FC236}">
                <a16:creationId xmlns:a16="http://schemas.microsoft.com/office/drawing/2014/main" xmlns="" id="{2424047E-9B0C-4136-921B-1EF350E96D14}"/>
              </a:ext>
            </a:extLst>
          </p:cNvPr>
          <p:cNvSpPr/>
          <p:nvPr/>
        </p:nvSpPr>
        <p:spPr>
          <a:xfrm>
            <a:off x="2478031" y="2219314"/>
            <a:ext cx="1426396" cy="2536227"/>
          </a:xfrm>
          <a:custGeom>
            <a:avLst/>
            <a:gdLst>
              <a:gd name="connsiteX0" fmla="*/ 991892 w 1426396"/>
              <a:gd name="connsiteY0" fmla="*/ 2536227 h 2536227"/>
              <a:gd name="connsiteX1" fmla="*/ 999641 w 1426396"/>
              <a:gd name="connsiteY1" fmla="*/ 2272756 h 2536227"/>
              <a:gd name="connsiteX2" fmla="*/ 1046136 w 1426396"/>
              <a:gd name="connsiteY2" fmla="*/ 1590830 h 2536227"/>
              <a:gd name="connsiteX3" fmla="*/ 1425844 w 1426396"/>
              <a:gd name="connsiteY3" fmla="*/ 1001895 h 2536227"/>
              <a:gd name="connsiteX4" fmla="*/ 1108129 w 1426396"/>
              <a:gd name="connsiteY4" fmla="*/ 17752 h 2536227"/>
              <a:gd name="connsiteX5" fmla="*/ 271221 w 1426396"/>
              <a:gd name="connsiteY5" fmla="*/ 343217 h 2536227"/>
              <a:gd name="connsiteX6" fmla="*/ 0 w 1426396"/>
              <a:gd name="connsiteY6" fmla="*/ 17752 h 2536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26396" h="2536227">
                <a:moveTo>
                  <a:pt x="991892" y="2536227"/>
                </a:moveTo>
                <a:cubicBezTo>
                  <a:pt x="991246" y="2483274"/>
                  <a:pt x="990600" y="2430322"/>
                  <a:pt x="999641" y="2272756"/>
                </a:cubicBezTo>
                <a:cubicBezTo>
                  <a:pt x="1008682" y="2115190"/>
                  <a:pt x="975102" y="1802640"/>
                  <a:pt x="1046136" y="1590830"/>
                </a:cubicBezTo>
                <a:cubicBezTo>
                  <a:pt x="1117170" y="1379020"/>
                  <a:pt x="1415512" y="1264075"/>
                  <a:pt x="1425844" y="1001895"/>
                </a:cubicBezTo>
                <a:cubicBezTo>
                  <a:pt x="1436176" y="739715"/>
                  <a:pt x="1300566" y="127532"/>
                  <a:pt x="1108129" y="17752"/>
                </a:cubicBezTo>
                <a:cubicBezTo>
                  <a:pt x="915692" y="-92028"/>
                  <a:pt x="455909" y="343217"/>
                  <a:pt x="271221" y="343217"/>
                </a:cubicBezTo>
                <a:cubicBezTo>
                  <a:pt x="86533" y="343217"/>
                  <a:pt x="0" y="17752"/>
                  <a:pt x="0" y="17752"/>
                </a:cubicBezTo>
              </a:path>
            </a:pathLst>
          </a:cu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Freeform 246">
            <a:extLst>
              <a:ext uri="{FF2B5EF4-FFF2-40B4-BE49-F238E27FC236}">
                <a16:creationId xmlns:a16="http://schemas.microsoft.com/office/drawing/2014/main" xmlns="" id="{904318B4-857D-4FA6-B839-DDB93DA17317}"/>
              </a:ext>
            </a:extLst>
          </p:cNvPr>
          <p:cNvSpPr/>
          <p:nvPr/>
        </p:nvSpPr>
        <p:spPr>
          <a:xfrm>
            <a:off x="4225112" y="2229317"/>
            <a:ext cx="2779147" cy="2549471"/>
          </a:xfrm>
          <a:custGeom>
            <a:avLst/>
            <a:gdLst>
              <a:gd name="connsiteX0" fmla="*/ 2607943 w 2779147"/>
              <a:gd name="connsiteY0" fmla="*/ 2549471 h 2549471"/>
              <a:gd name="connsiteX1" fmla="*/ 2615692 w 2779147"/>
              <a:gd name="connsiteY1" fmla="*/ 2007031 h 2549471"/>
              <a:gd name="connsiteX2" fmla="*/ 2576946 w 2779147"/>
              <a:gd name="connsiteY2" fmla="*/ 1053885 h 2549471"/>
              <a:gd name="connsiteX3" fmla="*/ 11977 w 2779147"/>
              <a:gd name="connsiteY3" fmla="*/ 712922 h 2549471"/>
              <a:gd name="connsiteX4" fmla="*/ 1639299 w 2779147"/>
              <a:gd name="connsiteY4" fmla="*/ 15499 h 2549471"/>
              <a:gd name="connsiteX5" fmla="*/ 2204987 w 2779147"/>
              <a:gd name="connsiteY5" fmla="*/ 309966 h 2549471"/>
              <a:gd name="connsiteX6" fmla="*/ 2646689 w 2779147"/>
              <a:gd name="connsiteY6" fmla="*/ 0 h 2549471"/>
              <a:gd name="connsiteX7" fmla="*/ 2646689 w 2779147"/>
              <a:gd name="connsiteY7" fmla="*/ 0 h 2549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79147" h="2549471">
                <a:moveTo>
                  <a:pt x="2607943" y="2549471"/>
                </a:moveTo>
                <a:cubicBezTo>
                  <a:pt x="2614400" y="2402883"/>
                  <a:pt x="2620858" y="2256295"/>
                  <a:pt x="2615692" y="2007031"/>
                </a:cubicBezTo>
                <a:cubicBezTo>
                  <a:pt x="2610526" y="1757767"/>
                  <a:pt x="3010899" y="1269570"/>
                  <a:pt x="2576946" y="1053885"/>
                </a:cubicBezTo>
                <a:cubicBezTo>
                  <a:pt x="2142993" y="838200"/>
                  <a:pt x="168251" y="885986"/>
                  <a:pt x="11977" y="712922"/>
                </a:cubicBezTo>
                <a:cubicBezTo>
                  <a:pt x="-144298" y="539858"/>
                  <a:pt x="1273797" y="82658"/>
                  <a:pt x="1639299" y="15499"/>
                </a:cubicBezTo>
                <a:cubicBezTo>
                  <a:pt x="2004801" y="-51660"/>
                  <a:pt x="2037089" y="312549"/>
                  <a:pt x="2204987" y="309966"/>
                </a:cubicBezTo>
                <a:cubicBezTo>
                  <a:pt x="2372885" y="307383"/>
                  <a:pt x="2646689" y="0"/>
                  <a:pt x="2646689" y="0"/>
                </a:cubicBezTo>
                <a:lnTo>
                  <a:pt x="2646689" y="0"/>
                </a:lnTo>
              </a:path>
            </a:pathLst>
          </a:cu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Freeform 247">
            <a:extLst>
              <a:ext uri="{FF2B5EF4-FFF2-40B4-BE49-F238E27FC236}">
                <a16:creationId xmlns:a16="http://schemas.microsoft.com/office/drawing/2014/main" xmlns="" id="{E2861AB2-7E78-478F-8A59-7246F6193E46}"/>
              </a:ext>
            </a:extLst>
          </p:cNvPr>
          <p:cNvSpPr/>
          <p:nvPr/>
        </p:nvSpPr>
        <p:spPr>
          <a:xfrm>
            <a:off x="1431896" y="2202041"/>
            <a:ext cx="3826199" cy="2576747"/>
          </a:xfrm>
          <a:custGeom>
            <a:avLst/>
            <a:gdLst>
              <a:gd name="connsiteX0" fmla="*/ 3727342 w 3826199"/>
              <a:gd name="connsiteY0" fmla="*/ 2576747 h 2576747"/>
              <a:gd name="connsiteX1" fmla="*/ 3735091 w 3826199"/>
              <a:gd name="connsiteY1" fmla="*/ 2011059 h 2576747"/>
              <a:gd name="connsiteX2" fmla="*/ 3750590 w 3826199"/>
              <a:gd name="connsiteY2" fmla="*/ 778944 h 2576747"/>
              <a:gd name="connsiteX3" fmla="*/ 2673457 w 3826199"/>
              <a:gd name="connsiteY3" fmla="*/ 786693 h 2576747"/>
              <a:gd name="connsiteX4" fmla="*/ 3246895 w 3826199"/>
              <a:gd name="connsiteY4" fmla="*/ 11778 h 2576747"/>
              <a:gd name="connsiteX5" fmla="*/ 2433234 w 3826199"/>
              <a:gd name="connsiteY5" fmla="*/ 298497 h 2576747"/>
              <a:gd name="connsiteX6" fmla="*/ 2247254 w 3826199"/>
              <a:gd name="connsiteY6" fmla="*/ 19527 h 2576747"/>
              <a:gd name="connsiteX7" fmla="*/ 1751308 w 3826199"/>
              <a:gd name="connsiteY7" fmla="*/ 344992 h 2576747"/>
              <a:gd name="connsiteX8" fmla="*/ 1224366 w 3826199"/>
              <a:gd name="connsiteY8" fmla="*/ 19527 h 2576747"/>
              <a:gd name="connsiteX9" fmla="*/ 612183 w 3826199"/>
              <a:gd name="connsiteY9" fmla="*/ 368239 h 2576747"/>
              <a:gd name="connsiteX10" fmla="*/ 0 w 3826199"/>
              <a:gd name="connsiteY10" fmla="*/ 42775 h 2576747"/>
              <a:gd name="connsiteX11" fmla="*/ 0 w 3826199"/>
              <a:gd name="connsiteY11" fmla="*/ 42775 h 2576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26199" h="2576747">
                <a:moveTo>
                  <a:pt x="3727342" y="2576747"/>
                </a:moveTo>
                <a:cubicBezTo>
                  <a:pt x="3729279" y="2443720"/>
                  <a:pt x="3731216" y="2310693"/>
                  <a:pt x="3735091" y="2011059"/>
                </a:cubicBezTo>
                <a:cubicBezTo>
                  <a:pt x="3738966" y="1711425"/>
                  <a:pt x="3927529" y="983005"/>
                  <a:pt x="3750590" y="778944"/>
                </a:cubicBezTo>
                <a:cubicBezTo>
                  <a:pt x="3573651" y="574883"/>
                  <a:pt x="2757406" y="914554"/>
                  <a:pt x="2673457" y="786693"/>
                </a:cubicBezTo>
                <a:cubicBezTo>
                  <a:pt x="2589508" y="658832"/>
                  <a:pt x="3286932" y="93144"/>
                  <a:pt x="3246895" y="11778"/>
                </a:cubicBezTo>
                <a:cubicBezTo>
                  <a:pt x="3206858" y="-69588"/>
                  <a:pt x="2599841" y="297206"/>
                  <a:pt x="2433234" y="298497"/>
                </a:cubicBezTo>
                <a:cubicBezTo>
                  <a:pt x="2266627" y="299788"/>
                  <a:pt x="2360908" y="11778"/>
                  <a:pt x="2247254" y="19527"/>
                </a:cubicBezTo>
                <a:cubicBezTo>
                  <a:pt x="2133600" y="27276"/>
                  <a:pt x="1921789" y="344992"/>
                  <a:pt x="1751308" y="344992"/>
                </a:cubicBezTo>
                <a:cubicBezTo>
                  <a:pt x="1580827" y="344992"/>
                  <a:pt x="1414220" y="15653"/>
                  <a:pt x="1224366" y="19527"/>
                </a:cubicBezTo>
                <a:cubicBezTo>
                  <a:pt x="1034512" y="23401"/>
                  <a:pt x="816244" y="364364"/>
                  <a:pt x="612183" y="368239"/>
                </a:cubicBezTo>
                <a:cubicBezTo>
                  <a:pt x="408122" y="372114"/>
                  <a:pt x="0" y="42775"/>
                  <a:pt x="0" y="42775"/>
                </a:cubicBezTo>
                <a:lnTo>
                  <a:pt x="0" y="42775"/>
                </a:lnTo>
              </a:path>
            </a:pathLst>
          </a:cu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4" name="组合 52">
            <a:extLst>
              <a:ext uri="{FF2B5EF4-FFF2-40B4-BE49-F238E27FC236}">
                <a16:creationId xmlns:a16="http://schemas.microsoft.com/office/drawing/2014/main" xmlns="" id="{FB987A6F-8A24-41FA-B165-ED40340611DB}"/>
              </a:ext>
            </a:extLst>
          </p:cNvPr>
          <p:cNvGrpSpPr/>
          <p:nvPr/>
        </p:nvGrpSpPr>
        <p:grpSpPr>
          <a:xfrm>
            <a:off x="1456547" y="3819706"/>
            <a:ext cx="711476" cy="719982"/>
            <a:chOff x="7042850" y="3046382"/>
            <a:chExt cx="758221" cy="767286"/>
          </a:xfrm>
        </p:grpSpPr>
        <p:grpSp>
          <p:nvGrpSpPr>
            <p:cNvPr id="265" name="组合 53">
              <a:extLst>
                <a:ext uri="{FF2B5EF4-FFF2-40B4-BE49-F238E27FC236}">
                  <a16:creationId xmlns:a16="http://schemas.microsoft.com/office/drawing/2014/main" xmlns="" id="{0CE99D85-E9A1-4232-8A9B-E697835B2348}"/>
                </a:ext>
              </a:extLst>
            </p:cNvPr>
            <p:cNvGrpSpPr/>
            <p:nvPr/>
          </p:nvGrpSpPr>
          <p:grpSpPr>
            <a:xfrm rot="16200000">
              <a:off x="6895486" y="3360341"/>
              <a:ext cx="438744" cy="144016"/>
              <a:chOff x="7190143" y="2998915"/>
              <a:chExt cx="438744" cy="144016"/>
            </a:xfrm>
          </p:grpSpPr>
          <p:cxnSp>
            <p:nvCxnSpPr>
              <p:cNvPr id="288" name="直接连接符 76">
                <a:extLst>
                  <a:ext uri="{FF2B5EF4-FFF2-40B4-BE49-F238E27FC236}">
                    <a16:creationId xmlns:a16="http://schemas.microsoft.com/office/drawing/2014/main" xmlns="" id="{AF982ABC-CCD3-4E71-B1CD-A0E5FFAC849D}"/>
                  </a:ext>
                </a:extLst>
              </p:cNvPr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89" name="直接连接符 77">
                <a:extLst>
                  <a:ext uri="{FF2B5EF4-FFF2-40B4-BE49-F238E27FC236}">
                    <a16:creationId xmlns:a16="http://schemas.microsoft.com/office/drawing/2014/main" xmlns="" id="{24A64A78-6733-4221-85A3-2DDB797F7B43}"/>
                  </a:ext>
                </a:extLst>
              </p:cNvPr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90" name="直接连接符 78">
                <a:extLst>
                  <a:ext uri="{FF2B5EF4-FFF2-40B4-BE49-F238E27FC236}">
                    <a16:creationId xmlns:a16="http://schemas.microsoft.com/office/drawing/2014/main" xmlns="" id="{A107C3AC-A786-4003-B79C-7FA1C10B3B9E}"/>
                  </a:ext>
                </a:extLst>
              </p:cNvPr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91" name="直接连接符 79">
                <a:extLst>
                  <a:ext uri="{FF2B5EF4-FFF2-40B4-BE49-F238E27FC236}">
                    <a16:creationId xmlns:a16="http://schemas.microsoft.com/office/drawing/2014/main" xmlns="" id="{1F325BD0-849C-45E0-A425-ABE88AC6CD67}"/>
                  </a:ext>
                </a:extLst>
              </p:cNvPr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92" name="直接连接符 80">
                <a:extLst>
                  <a:ext uri="{FF2B5EF4-FFF2-40B4-BE49-F238E27FC236}">
                    <a16:creationId xmlns:a16="http://schemas.microsoft.com/office/drawing/2014/main" xmlns="" id="{9A2E906F-D6DF-4F8A-93E3-5EF0438E168A}"/>
                  </a:ext>
                </a:extLst>
              </p:cNvPr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266" name="组合 54">
              <a:extLst>
                <a:ext uri="{FF2B5EF4-FFF2-40B4-BE49-F238E27FC236}">
                  <a16:creationId xmlns:a16="http://schemas.microsoft.com/office/drawing/2014/main" xmlns="" id="{1E2D4D5C-CAD0-420E-AC59-FA3D6D9E47B4}"/>
                </a:ext>
              </a:extLst>
            </p:cNvPr>
            <p:cNvGrpSpPr/>
            <p:nvPr/>
          </p:nvGrpSpPr>
          <p:grpSpPr>
            <a:xfrm rot="10800000">
              <a:off x="7206907" y="3669652"/>
              <a:ext cx="438744" cy="144016"/>
              <a:chOff x="7190143" y="2998915"/>
              <a:chExt cx="438744" cy="144016"/>
            </a:xfrm>
          </p:grpSpPr>
          <p:cxnSp>
            <p:nvCxnSpPr>
              <p:cNvPr id="283" name="直接连接符 71">
                <a:extLst>
                  <a:ext uri="{FF2B5EF4-FFF2-40B4-BE49-F238E27FC236}">
                    <a16:creationId xmlns:a16="http://schemas.microsoft.com/office/drawing/2014/main" xmlns="" id="{8E0A4EA2-A7CA-4A34-A4C4-1417173C383D}"/>
                  </a:ext>
                </a:extLst>
              </p:cNvPr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84" name="直接连接符 72">
                <a:extLst>
                  <a:ext uri="{FF2B5EF4-FFF2-40B4-BE49-F238E27FC236}">
                    <a16:creationId xmlns:a16="http://schemas.microsoft.com/office/drawing/2014/main" xmlns="" id="{64E9BEA9-A71F-47C4-B763-F9041D68D2A3}"/>
                  </a:ext>
                </a:extLst>
              </p:cNvPr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85" name="直接连接符 73">
                <a:extLst>
                  <a:ext uri="{FF2B5EF4-FFF2-40B4-BE49-F238E27FC236}">
                    <a16:creationId xmlns:a16="http://schemas.microsoft.com/office/drawing/2014/main" xmlns="" id="{C1E61899-A07A-49A0-BCC6-2A429C383B99}"/>
                  </a:ext>
                </a:extLst>
              </p:cNvPr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86" name="直接连接符 74">
                <a:extLst>
                  <a:ext uri="{FF2B5EF4-FFF2-40B4-BE49-F238E27FC236}">
                    <a16:creationId xmlns:a16="http://schemas.microsoft.com/office/drawing/2014/main" xmlns="" id="{3ED1301E-CB2D-4F65-8CF3-81817B40DA71}"/>
                  </a:ext>
                </a:extLst>
              </p:cNvPr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87" name="直接连接符 75">
                <a:extLst>
                  <a:ext uri="{FF2B5EF4-FFF2-40B4-BE49-F238E27FC236}">
                    <a16:creationId xmlns:a16="http://schemas.microsoft.com/office/drawing/2014/main" xmlns="" id="{6B2E6F88-8011-442B-9868-BB7E45D8DDB2}"/>
                  </a:ext>
                </a:extLst>
              </p:cNvPr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267" name="组合 55">
              <a:extLst>
                <a:ext uri="{FF2B5EF4-FFF2-40B4-BE49-F238E27FC236}">
                  <a16:creationId xmlns:a16="http://schemas.microsoft.com/office/drawing/2014/main" xmlns="" id="{076CABA8-BA9F-4F12-8E79-963A58AEF824}"/>
                </a:ext>
              </a:extLst>
            </p:cNvPr>
            <p:cNvGrpSpPr/>
            <p:nvPr/>
          </p:nvGrpSpPr>
          <p:grpSpPr>
            <a:xfrm rot="5400000">
              <a:off x="7509691" y="3353644"/>
              <a:ext cx="438744" cy="144016"/>
              <a:chOff x="7190143" y="2998915"/>
              <a:chExt cx="438744" cy="144016"/>
            </a:xfrm>
          </p:grpSpPr>
          <p:cxnSp>
            <p:nvCxnSpPr>
              <p:cNvPr id="278" name="直接连接符 66">
                <a:extLst>
                  <a:ext uri="{FF2B5EF4-FFF2-40B4-BE49-F238E27FC236}">
                    <a16:creationId xmlns:a16="http://schemas.microsoft.com/office/drawing/2014/main" xmlns="" id="{BA8D5363-94D9-48C4-982A-865159C2C529}"/>
                  </a:ext>
                </a:extLst>
              </p:cNvPr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79" name="直接连接符 67">
                <a:extLst>
                  <a:ext uri="{FF2B5EF4-FFF2-40B4-BE49-F238E27FC236}">
                    <a16:creationId xmlns:a16="http://schemas.microsoft.com/office/drawing/2014/main" xmlns="" id="{76279D51-B85C-42BA-8212-72EB6BD92A4A}"/>
                  </a:ext>
                </a:extLst>
              </p:cNvPr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80" name="直接连接符 68">
                <a:extLst>
                  <a:ext uri="{FF2B5EF4-FFF2-40B4-BE49-F238E27FC236}">
                    <a16:creationId xmlns:a16="http://schemas.microsoft.com/office/drawing/2014/main" xmlns="" id="{283FF2E9-C460-420B-B183-E5905CC9EA55}"/>
                  </a:ext>
                </a:extLst>
              </p:cNvPr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81" name="直接连接符 69">
                <a:extLst>
                  <a:ext uri="{FF2B5EF4-FFF2-40B4-BE49-F238E27FC236}">
                    <a16:creationId xmlns:a16="http://schemas.microsoft.com/office/drawing/2014/main" xmlns="" id="{08320D40-E091-4671-B8D7-B76DED1F2631}"/>
                  </a:ext>
                </a:extLst>
              </p:cNvPr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82" name="直接连接符 70">
                <a:extLst>
                  <a:ext uri="{FF2B5EF4-FFF2-40B4-BE49-F238E27FC236}">
                    <a16:creationId xmlns:a16="http://schemas.microsoft.com/office/drawing/2014/main" xmlns="" id="{2F3E48EF-8B69-4F22-B2E1-15A7ACDFC9A7}"/>
                  </a:ext>
                </a:extLst>
              </p:cNvPr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268" name="组合 56">
              <a:extLst>
                <a:ext uri="{FF2B5EF4-FFF2-40B4-BE49-F238E27FC236}">
                  <a16:creationId xmlns:a16="http://schemas.microsoft.com/office/drawing/2014/main" xmlns="" id="{F4117874-A70A-4559-9EAF-2E5E6EB263B1}"/>
                </a:ext>
              </a:extLst>
            </p:cNvPr>
            <p:cNvGrpSpPr/>
            <p:nvPr/>
          </p:nvGrpSpPr>
          <p:grpSpPr>
            <a:xfrm>
              <a:off x="7190143" y="3046382"/>
              <a:ext cx="438744" cy="144016"/>
              <a:chOff x="7190143" y="2998915"/>
              <a:chExt cx="438744" cy="144016"/>
            </a:xfrm>
          </p:grpSpPr>
          <p:cxnSp>
            <p:nvCxnSpPr>
              <p:cNvPr id="273" name="直接连接符 61">
                <a:extLst>
                  <a:ext uri="{FF2B5EF4-FFF2-40B4-BE49-F238E27FC236}">
                    <a16:creationId xmlns:a16="http://schemas.microsoft.com/office/drawing/2014/main" xmlns="" id="{EF4E7BFF-3BD0-44BF-BA0C-B894B7888942}"/>
                  </a:ext>
                </a:extLst>
              </p:cNvPr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74" name="直接连接符 62">
                <a:extLst>
                  <a:ext uri="{FF2B5EF4-FFF2-40B4-BE49-F238E27FC236}">
                    <a16:creationId xmlns:a16="http://schemas.microsoft.com/office/drawing/2014/main" xmlns="" id="{7B3117C9-D706-4312-BF6E-7ED7235407FD}"/>
                  </a:ext>
                </a:extLst>
              </p:cNvPr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75" name="直接连接符 63">
                <a:extLst>
                  <a:ext uri="{FF2B5EF4-FFF2-40B4-BE49-F238E27FC236}">
                    <a16:creationId xmlns:a16="http://schemas.microsoft.com/office/drawing/2014/main" xmlns="" id="{9200FBF9-5537-4FA2-BA04-CF459A8BB72B}"/>
                  </a:ext>
                </a:extLst>
              </p:cNvPr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76" name="直接连接符 64">
                <a:extLst>
                  <a:ext uri="{FF2B5EF4-FFF2-40B4-BE49-F238E27FC236}">
                    <a16:creationId xmlns:a16="http://schemas.microsoft.com/office/drawing/2014/main" xmlns="" id="{A0F8875F-0395-4941-9877-A18BDCF415D7}"/>
                  </a:ext>
                </a:extLst>
              </p:cNvPr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77" name="直接连接符 65">
                <a:extLst>
                  <a:ext uri="{FF2B5EF4-FFF2-40B4-BE49-F238E27FC236}">
                    <a16:creationId xmlns:a16="http://schemas.microsoft.com/office/drawing/2014/main" xmlns="" id="{EF42436F-5116-4A3D-A5DA-F2C29F1FA06A}"/>
                  </a:ext>
                </a:extLst>
              </p:cNvPr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sp>
          <p:nvSpPr>
            <p:cNvPr id="269" name="矩形 57">
              <a:extLst>
                <a:ext uri="{FF2B5EF4-FFF2-40B4-BE49-F238E27FC236}">
                  <a16:creationId xmlns:a16="http://schemas.microsoft.com/office/drawing/2014/main" xmlns="" id="{2FC8870E-B29A-40A9-B4CC-4B97814ACD77}"/>
                </a:ext>
              </a:extLst>
            </p:cNvPr>
            <p:cNvSpPr/>
            <p:nvPr/>
          </p:nvSpPr>
          <p:spPr>
            <a:xfrm>
              <a:off x="7129268" y="3140968"/>
              <a:ext cx="576064" cy="59770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dk1"/>
                </a:solidFill>
              </a:endParaRPr>
            </a:p>
          </p:txBody>
        </p:sp>
        <p:grpSp>
          <p:nvGrpSpPr>
            <p:cNvPr id="270" name="组合 58">
              <a:extLst>
                <a:ext uri="{FF2B5EF4-FFF2-40B4-BE49-F238E27FC236}">
                  <a16:creationId xmlns:a16="http://schemas.microsoft.com/office/drawing/2014/main" xmlns="" id="{89957A0C-777A-4356-80E1-92A302975A39}"/>
                </a:ext>
              </a:extLst>
            </p:cNvPr>
            <p:cNvGrpSpPr/>
            <p:nvPr/>
          </p:nvGrpSpPr>
          <p:grpSpPr>
            <a:xfrm rot="16200000">
              <a:off x="7209376" y="3239828"/>
              <a:ext cx="432048" cy="432048"/>
              <a:chOff x="7092280" y="2391089"/>
              <a:chExt cx="432048" cy="432048"/>
            </a:xfrm>
          </p:grpSpPr>
          <p:sp>
            <p:nvSpPr>
              <p:cNvPr id="271" name="椭圆 59">
                <a:extLst>
                  <a:ext uri="{FF2B5EF4-FFF2-40B4-BE49-F238E27FC236}">
                    <a16:creationId xmlns:a16="http://schemas.microsoft.com/office/drawing/2014/main" xmlns="" id="{48FF3D65-F977-4145-922F-0E573AEB5CD1}"/>
                  </a:ext>
                </a:extLst>
              </p:cNvPr>
              <p:cNvSpPr/>
              <p:nvPr/>
            </p:nvSpPr>
            <p:spPr>
              <a:xfrm>
                <a:off x="7092280" y="2391089"/>
                <a:ext cx="432048" cy="432048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72" name="矩形 60">
                <a:extLst>
                  <a:ext uri="{FF2B5EF4-FFF2-40B4-BE49-F238E27FC236}">
                    <a16:creationId xmlns:a16="http://schemas.microsoft.com/office/drawing/2014/main" xmlns="" id="{0ECD42E0-661D-47FC-A8B1-7FB500C34143}"/>
                  </a:ext>
                </a:extLst>
              </p:cNvPr>
              <p:cNvSpPr/>
              <p:nvPr/>
            </p:nvSpPr>
            <p:spPr>
              <a:xfrm>
                <a:off x="7208911" y="2497958"/>
                <a:ext cx="211953" cy="218376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293" name="组合 30">
            <a:extLst>
              <a:ext uri="{FF2B5EF4-FFF2-40B4-BE49-F238E27FC236}">
                <a16:creationId xmlns:a16="http://schemas.microsoft.com/office/drawing/2014/main" xmlns="" id="{5C6A0F1D-A919-4424-A192-34678CBAAA4B}"/>
              </a:ext>
            </a:extLst>
          </p:cNvPr>
          <p:cNvGrpSpPr/>
          <p:nvPr/>
        </p:nvGrpSpPr>
        <p:grpSpPr>
          <a:xfrm>
            <a:off x="1448495" y="4700861"/>
            <a:ext cx="738147" cy="736530"/>
            <a:chOff x="914339" y="1412776"/>
            <a:chExt cx="6990450" cy="4176464"/>
          </a:xfrm>
        </p:grpSpPr>
        <p:sp>
          <p:nvSpPr>
            <p:cNvPr id="294" name="矩形 31">
              <a:extLst>
                <a:ext uri="{FF2B5EF4-FFF2-40B4-BE49-F238E27FC236}">
                  <a16:creationId xmlns:a16="http://schemas.microsoft.com/office/drawing/2014/main" xmlns="" id="{3F69DD59-D918-443B-A3A2-D241D912E381}"/>
                </a:ext>
              </a:extLst>
            </p:cNvPr>
            <p:cNvSpPr/>
            <p:nvPr/>
          </p:nvSpPr>
          <p:spPr>
            <a:xfrm>
              <a:off x="914339" y="1412776"/>
              <a:ext cx="527362" cy="11601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5" name="矩形 32">
              <a:extLst>
                <a:ext uri="{FF2B5EF4-FFF2-40B4-BE49-F238E27FC236}">
                  <a16:creationId xmlns:a16="http://schemas.microsoft.com/office/drawing/2014/main" xmlns="" id="{1B4A70E7-1469-48A2-B7E2-295C577386F0}"/>
                </a:ext>
              </a:extLst>
            </p:cNvPr>
            <p:cNvSpPr/>
            <p:nvPr/>
          </p:nvSpPr>
          <p:spPr>
            <a:xfrm>
              <a:off x="1441701" y="1876828"/>
              <a:ext cx="6463088" cy="255228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6" name="矩形 33">
              <a:extLst>
                <a:ext uri="{FF2B5EF4-FFF2-40B4-BE49-F238E27FC236}">
                  <a16:creationId xmlns:a16="http://schemas.microsoft.com/office/drawing/2014/main" xmlns="" id="{85CC383F-6E8A-4322-8CF4-B958F4DE54DF}"/>
                </a:ext>
              </a:extLst>
            </p:cNvPr>
            <p:cNvSpPr/>
            <p:nvPr/>
          </p:nvSpPr>
          <p:spPr>
            <a:xfrm>
              <a:off x="3960351" y="4429111"/>
              <a:ext cx="3944438" cy="75408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7" name="矩形 34">
              <a:extLst>
                <a:ext uri="{FF2B5EF4-FFF2-40B4-BE49-F238E27FC236}">
                  <a16:creationId xmlns:a16="http://schemas.microsoft.com/office/drawing/2014/main" xmlns="" id="{9E3F06EE-2170-4ECF-88C9-1CB4929E8F77}"/>
                </a:ext>
              </a:extLst>
            </p:cNvPr>
            <p:cNvSpPr/>
            <p:nvPr/>
          </p:nvSpPr>
          <p:spPr>
            <a:xfrm>
              <a:off x="1441701" y="3094963"/>
              <a:ext cx="662444" cy="6380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8" name="矩形 35">
              <a:extLst>
                <a:ext uri="{FF2B5EF4-FFF2-40B4-BE49-F238E27FC236}">
                  <a16:creationId xmlns:a16="http://schemas.microsoft.com/office/drawing/2014/main" xmlns="" id="{BF0EED08-7778-4FEC-90B6-B9A242B34068}"/>
                </a:ext>
              </a:extLst>
            </p:cNvPr>
            <p:cNvSpPr/>
            <p:nvPr/>
          </p:nvSpPr>
          <p:spPr>
            <a:xfrm>
              <a:off x="3844338" y="2920944"/>
              <a:ext cx="986110" cy="92810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9" name="矩形 36">
              <a:extLst>
                <a:ext uri="{FF2B5EF4-FFF2-40B4-BE49-F238E27FC236}">
                  <a16:creationId xmlns:a16="http://schemas.microsoft.com/office/drawing/2014/main" xmlns="" id="{EA2E9AF0-7763-4C17-BB68-09E71FD2EC23}"/>
                </a:ext>
              </a:extLst>
            </p:cNvPr>
            <p:cNvSpPr/>
            <p:nvPr/>
          </p:nvSpPr>
          <p:spPr>
            <a:xfrm>
              <a:off x="5758551" y="2688918"/>
              <a:ext cx="464052" cy="406045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0" name="矩形 37">
              <a:extLst>
                <a:ext uri="{FF2B5EF4-FFF2-40B4-BE49-F238E27FC236}">
                  <a16:creationId xmlns:a16="http://schemas.microsoft.com/office/drawing/2014/main" xmlns="" id="{746F12E9-AB34-470D-A236-6C0738395F8B}"/>
                </a:ext>
              </a:extLst>
            </p:cNvPr>
            <p:cNvSpPr/>
            <p:nvPr/>
          </p:nvSpPr>
          <p:spPr>
            <a:xfrm>
              <a:off x="6686654" y="3384995"/>
              <a:ext cx="522058" cy="46405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1" name="矩形 38">
              <a:extLst>
                <a:ext uri="{FF2B5EF4-FFF2-40B4-BE49-F238E27FC236}">
                  <a16:creationId xmlns:a16="http://schemas.microsoft.com/office/drawing/2014/main" xmlns="" id="{4437A55F-5A37-4269-B927-297219251213}"/>
                </a:ext>
              </a:extLst>
            </p:cNvPr>
            <p:cNvSpPr/>
            <p:nvPr/>
          </p:nvSpPr>
          <p:spPr>
            <a:xfrm>
              <a:off x="40692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2" name="矩形 39">
              <a:extLst>
                <a:ext uri="{FF2B5EF4-FFF2-40B4-BE49-F238E27FC236}">
                  <a16:creationId xmlns:a16="http://schemas.microsoft.com/office/drawing/2014/main" xmlns="" id="{4BE4B1D1-5740-45F9-BE28-4F86D6EE91C3}"/>
                </a:ext>
              </a:extLst>
            </p:cNvPr>
            <p:cNvSpPr/>
            <p:nvPr/>
          </p:nvSpPr>
          <p:spPr>
            <a:xfrm>
              <a:off x="430904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3" name="矩形 40">
              <a:extLst>
                <a:ext uri="{FF2B5EF4-FFF2-40B4-BE49-F238E27FC236}">
                  <a16:creationId xmlns:a16="http://schemas.microsoft.com/office/drawing/2014/main" xmlns="" id="{D5282105-6601-40E4-B941-3E90943EDB5A}"/>
                </a:ext>
              </a:extLst>
            </p:cNvPr>
            <p:cNvSpPr/>
            <p:nvPr/>
          </p:nvSpPr>
          <p:spPr>
            <a:xfrm>
              <a:off x="454880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4" name="矩形 41">
              <a:extLst>
                <a:ext uri="{FF2B5EF4-FFF2-40B4-BE49-F238E27FC236}">
                  <a16:creationId xmlns:a16="http://schemas.microsoft.com/office/drawing/2014/main" xmlns="" id="{CC27ED65-97DD-450E-A862-C815E6969269}"/>
                </a:ext>
              </a:extLst>
            </p:cNvPr>
            <p:cNvSpPr/>
            <p:nvPr/>
          </p:nvSpPr>
          <p:spPr>
            <a:xfrm>
              <a:off x="478856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5" name="矩形 42">
              <a:extLst>
                <a:ext uri="{FF2B5EF4-FFF2-40B4-BE49-F238E27FC236}">
                  <a16:creationId xmlns:a16="http://schemas.microsoft.com/office/drawing/2014/main" xmlns="" id="{1CB7FBA5-930B-4622-94FD-6C811C570797}"/>
                </a:ext>
              </a:extLst>
            </p:cNvPr>
            <p:cNvSpPr/>
            <p:nvPr/>
          </p:nvSpPr>
          <p:spPr>
            <a:xfrm>
              <a:off x="502832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6" name="矩形 43">
              <a:extLst>
                <a:ext uri="{FF2B5EF4-FFF2-40B4-BE49-F238E27FC236}">
                  <a16:creationId xmlns:a16="http://schemas.microsoft.com/office/drawing/2014/main" xmlns="" id="{FE0CEE77-806D-4B41-9FA6-28BBA19CF241}"/>
                </a:ext>
              </a:extLst>
            </p:cNvPr>
            <p:cNvSpPr/>
            <p:nvPr/>
          </p:nvSpPr>
          <p:spPr>
            <a:xfrm>
              <a:off x="52680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7" name="矩形 44">
              <a:extLst>
                <a:ext uri="{FF2B5EF4-FFF2-40B4-BE49-F238E27FC236}">
                  <a16:creationId xmlns:a16="http://schemas.microsoft.com/office/drawing/2014/main" xmlns="" id="{70A05888-435D-4A3E-AD3C-E06488E346C2}"/>
                </a:ext>
              </a:extLst>
            </p:cNvPr>
            <p:cNvSpPr/>
            <p:nvPr/>
          </p:nvSpPr>
          <p:spPr>
            <a:xfrm>
              <a:off x="550784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8" name="矩形 45">
              <a:extLst>
                <a:ext uri="{FF2B5EF4-FFF2-40B4-BE49-F238E27FC236}">
                  <a16:creationId xmlns:a16="http://schemas.microsoft.com/office/drawing/2014/main" xmlns="" id="{4B51DC2D-6A0B-445C-81D7-534461506AD5}"/>
                </a:ext>
              </a:extLst>
            </p:cNvPr>
            <p:cNvSpPr/>
            <p:nvPr/>
          </p:nvSpPr>
          <p:spPr>
            <a:xfrm>
              <a:off x="574760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9" name="矩形 46">
              <a:extLst>
                <a:ext uri="{FF2B5EF4-FFF2-40B4-BE49-F238E27FC236}">
                  <a16:creationId xmlns:a16="http://schemas.microsoft.com/office/drawing/2014/main" xmlns="" id="{A2A21DF9-C795-4521-B5CA-E6F2EEDD1A33}"/>
                </a:ext>
              </a:extLst>
            </p:cNvPr>
            <p:cNvSpPr/>
            <p:nvPr/>
          </p:nvSpPr>
          <p:spPr>
            <a:xfrm>
              <a:off x="598736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10" name="矩形 47">
              <a:extLst>
                <a:ext uri="{FF2B5EF4-FFF2-40B4-BE49-F238E27FC236}">
                  <a16:creationId xmlns:a16="http://schemas.microsoft.com/office/drawing/2014/main" xmlns="" id="{A9419711-A0A3-4B40-A8DB-9B4648A1FD56}"/>
                </a:ext>
              </a:extLst>
            </p:cNvPr>
            <p:cNvSpPr/>
            <p:nvPr/>
          </p:nvSpPr>
          <p:spPr>
            <a:xfrm>
              <a:off x="622712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11" name="矩形 48">
              <a:extLst>
                <a:ext uri="{FF2B5EF4-FFF2-40B4-BE49-F238E27FC236}">
                  <a16:creationId xmlns:a16="http://schemas.microsoft.com/office/drawing/2014/main" xmlns="" id="{847211E0-17C6-4E7F-BE04-42EBC3BC086D}"/>
                </a:ext>
              </a:extLst>
            </p:cNvPr>
            <p:cNvSpPr/>
            <p:nvPr/>
          </p:nvSpPr>
          <p:spPr>
            <a:xfrm>
              <a:off x="646688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12" name="矩形 49">
              <a:extLst>
                <a:ext uri="{FF2B5EF4-FFF2-40B4-BE49-F238E27FC236}">
                  <a16:creationId xmlns:a16="http://schemas.microsoft.com/office/drawing/2014/main" xmlns="" id="{AF1D925F-9DC0-456D-A942-D9901414BC4C}"/>
                </a:ext>
              </a:extLst>
            </p:cNvPr>
            <p:cNvSpPr/>
            <p:nvPr/>
          </p:nvSpPr>
          <p:spPr>
            <a:xfrm>
              <a:off x="670664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13" name="矩形 50">
              <a:extLst>
                <a:ext uri="{FF2B5EF4-FFF2-40B4-BE49-F238E27FC236}">
                  <a16:creationId xmlns:a16="http://schemas.microsoft.com/office/drawing/2014/main" xmlns="" id="{6CA2BA29-AC05-4426-A635-A4CBA1B9A89D}"/>
                </a:ext>
              </a:extLst>
            </p:cNvPr>
            <p:cNvSpPr/>
            <p:nvPr/>
          </p:nvSpPr>
          <p:spPr>
            <a:xfrm>
              <a:off x="694640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14" name="矩形 51">
              <a:extLst>
                <a:ext uri="{FF2B5EF4-FFF2-40B4-BE49-F238E27FC236}">
                  <a16:creationId xmlns:a16="http://schemas.microsoft.com/office/drawing/2014/main" xmlns="" id="{CD62C44E-61BF-403B-9A52-7480D6D7A004}"/>
                </a:ext>
              </a:extLst>
            </p:cNvPr>
            <p:cNvSpPr/>
            <p:nvPr/>
          </p:nvSpPr>
          <p:spPr>
            <a:xfrm>
              <a:off x="718616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15" name="矩形 52">
              <a:extLst>
                <a:ext uri="{FF2B5EF4-FFF2-40B4-BE49-F238E27FC236}">
                  <a16:creationId xmlns:a16="http://schemas.microsoft.com/office/drawing/2014/main" xmlns="" id="{30C9EE7E-99E1-4162-9562-A078C095AC10}"/>
                </a:ext>
              </a:extLst>
            </p:cNvPr>
            <p:cNvSpPr/>
            <p:nvPr/>
          </p:nvSpPr>
          <p:spPr>
            <a:xfrm>
              <a:off x="742592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16" name="矩形 53">
              <a:extLst>
                <a:ext uri="{FF2B5EF4-FFF2-40B4-BE49-F238E27FC236}">
                  <a16:creationId xmlns:a16="http://schemas.microsoft.com/office/drawing/2014/main" xmlns="" id="{B2A4F427-88A0-4937-9A7E-75C49E46A0B2}"/>
                </a:ext>
              </a:extLst>
            </p:cNvPr>
            <p:cNvSpPr/>
            <p:nvPr/>
          </p:nvSpPr>
          <p:spPr>
            <a:xfrm>
              <a:off x="76656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17" name="矩形 54">
              <a:extLst>
                <a:ext uri="{FF2B5EF4-FFF2-40B4-BE49-F238E27FC236}">
                  <a16:creationId xmlns:a16="http://schemas.microsoft.com/office/drawing/2014/main" xmlns="" id="{24A3A795-965A-4EA2-AEA8-1BFBADD8725D}"/>
                </a:ext>
              </a:extLst>
            </p:cNvPr>
            <p:cNvSpPr/>
            <p:nvPr/>
          </p:nvSpPr>
          <p:spPr>
            <a:xfrm>
              <a:off x="1317790" y="1528789"/>
              <a:ext cx="123911" cy="406045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318" name="直接连接符 55">
              <a:extLst>
                <a:ext uri="{FF2B5EF4-FFF2-40B4-BE49-F238E27FC236}">
                  <a16:creationId xmlns:a16="http://schemas.microsoft.com/office/drawing/2014/main" xmlns="" id="{10957582-F989-4239-902F-A50FEF676CAD}"/>
                </a:ext>
              </a:extLst>
            </p:cNvPr>
            <p:cNvCxnSpPr/>
            <p:nvPr/>
          </p:nvCxnSpPr>
          <p:spPr>
            <a:xfrm>
              <a:off x="3960351" y="4429111"/>
              <a:ext cx="3939517" cy="9419"/>
            </a:xfrm>
            <a:prstGeom prst="line">
              <a:avLst/>
            </a:prstGeom>
            <a:ln w="5715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9" name="直接连接符 56">
              <a:extLst>
                <a:ext uri="{FF2B5EF4-FFF2-40B4-BE49-F238E27FC236}">
                  <a16:creationId xmlns:a16="http://schemas.microsoft.com/office/drawing/2014/main" xmlns="" id="{6FA8B360-C894-4923-9E89-4808C2421318}"/>
                </a:ext>
              </a:extLst>
            </p:cNvPr>
            <p:cNvCxnSpPr/>
            <p:nvPr/>
          </p:nvCxnSpPr>
          <p:spPr>
            <a:xfrm>
              <a:off x="1379745" y="1528789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0" name="组合 52">
            <a:extLst>
              <a:ext uri="{FF2B5EF4-FFF2-40B4-BE49-F238E27FC236}">
                <a16:creationId xmlns:a16="http://schemas.microsoft.com/office/drawing/2014/main" xmlns="" id="{F8DE4B0C-B2A2-4CC5-8FE2-9E0D741D3F85}"/>
              </a:ext>
            </a:extLst>
          </p:cNvPr>
          <p:cNvGrpSpPr/>
          <p:nvPr/>
        </p:nvGrpSpPr>
        <p:grpSpPr>
          <a:xfrm>
            <a:off x="3117096" y="3823809"/>
            <a:ext cx="711476" cy="719982"/>
            <a:chOff x="7042850" y="3046382"/>
            <a:chExt cx="758221" cy="767286"/>
          </a:xfrm>
        </p:grpSpPr>
        <p:grpSp>
          <p:nvGrpSpPr>
            <p:cNvPr id="321" name="组合 53">
              <a:extLst>
                <a:ext uri="{FF2B5EF4-FFF2-40B4-BE49-F238E27FC236}">
                  <a16:creationId xmlns:a16="http://schemas.microsoft.com/office/drawing/2014/main" xmlns="" id="{E8D47954-7132-4533-BE0C-F7A63D3D18AC}"/>
                </a:ext>
              </a:extLst>
            </p:cNvPr>
            <p:cNvGrpSpPr/>
            <p:nvPr/>
          </p:nvGrpSpPr>
          <p:grpSpPr>
            <a:xfrm rot="16200000">
              <a:off x="6895486" y="3360341"/>
              <a:ext cx="438744" cy="144016"/>
              <a:chOff x="7190143" y="2998915"/>
              <a:chExt cx="438744" cy="144016"/>
            </a:xfrm>
          </p:grpSpPr>
          <p:cxnSp>
            <p:nvCxnSpPr>
              <p:cNvPr id="344" name="直接连接符 76">
                <a:extLst>
                  <a:ext uri="{FF2B5EF4-FFF2-40B4-BE49-F238E27FC236}">
                    <a16:creationId xmlns:a16="http://schemas.microsoft.com/office/drawing/2014/main" xmlns="" id="{17265838-E82D-44F2-BE01-7B1F08FD211D}"/>
                  </a:ext>
                </a:extLst>
              </p:cNvPr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45" name="直接连接符 77">
                <a:extLst>
                  <a:ext uri="{FF2B5EF4-FFF2-40B4-BE49-F238E27FC236}">
                    <a16:creationId xmlns:a16="http://schemas.microsoft.com/office/drawing/2014/main" xmlns="" id="{BAF2AE0B-7C43-4F7B-A515-646EB183BEF9}"/>
                  </a:ext>
                </a:extLst>
              </p:cNvPr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46" name="直接连接符 78">
                <a:extLst>
                  <a:ext uri="{FF2B5EF4-FFF2-40B4-BE49-F238E27FC236}">
                    <a16:creationId xmlns:a16="http://schemas.microsoft.com/office/drawing/2014/main" xmlns="" id="{4EFE4BA1-8927-4836-93A0-63B92EA96814}"/>
                  </a:ext>
                </a:extLst>
              </p:cNvPr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47" name="直接连接符 79">
                <a:extLst>
                  <a:ext uri="{FF2B5EF4-FFF2-40B4-BE49-F238E27FC236}">
                    <a16:creationId xmlns:a16="http://schemas.microsoft.com/office/drawing/2014/main" xmlns="" id="{04B75024-8DAC-4E8D-996A-4239BB2B875F}"/>
                  </a:ext>
                </a:extLst>
              </p:cNvPr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48" name="直接连接符 80">
                <a:extLst>
                  <a:ext uri="{FF2B5EF4-FFF2-40B4-BE49-F238E27FC236}">
                    <a16:creationId xmlns:a16="http://schemas.microsoft.com/office/drawing/2014/main" xmlns="" id="{AC1F8A50-45AB-4C8A-9D99-CC29D8FED551}"/>
                  </a:ext>
                </a:extLst>
              </p:cNvPr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322" name="组合 54">
              <a:extLst>
                <a:ext uri="{FF2B5EF4-FFF2-40B4-BE49-F238E27FC236}">
                  <a16:creationId xmlns:a16="http://schemas.microsoft.com/office/drawing/2014/main" xmlns="" id="{E7048CF9-730F-4E84-BF1E-203A02BCCC29}"/>
                </a:ext>
              </a:extLst>
            </p:cNvPr>
            <p:cNvGrpSpPr/>
            <p:nvPr/>
          </p:nvGrpSpPr>
          <p:grpSpPr>
            <a:xfrm rot="10800000">
              <a:off x="7206907" y="3669652"/>
              <a:ext cx="438744" cy="144016"/>
              <a:chOff x="7190143" y="2998915"/>
              <a:chExt cx="438744" cy="144016"/>
            </a:xfrm>
          </p:grpSpPr>
          <p:cxnSp>
            <p:nvCxnSpPr>
              <p:cNvPr id="339" name="直接连接符 71">
                <a:extLst>
                  <a:ext uri="{FF2B5EF4-FFF2-40B4-BE49-F238E27FC236}">
                    <a16:creationId xmlns:a16="http://schemas.microsoft.com/office/drawing/2014/main" xmlns="" id="{01E9752F-F4EB-4CFF-A72A-5281A625CA8B}"/>
                  </a:ext>
                </a:extLst>
              </p:cNvPr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40" name="直接连接符 72">
                <a:extLst>
                  <a:ext uri="{FF2B5EF4-FFF2-40B4-BE49-F238E27FC236}">
                    <a16:creationId xmlns:a16="http://schemas.microsoft.com/office/drawing/2014/main" xmlns="" id="{F1FE8ECD-8A8C-449E-B8B1-5BE2BE2D4434}"/>
                  </a:ext>
                </a:extLst>
              </p:cNvPr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41" name="直接连接符 73">
                <a:extLst>
                  <a:ext uri="{FF2B5EF4-FFF2-40B4-BE49-F238E27FC236}">
                    <a16:creationId xmlns:a16="http://schemas.microsoft.com/office/drawing/2014/main" xmlns="" id="{15982E8B-130C-4988-83CE-EA80E7B148EA}"/>
                  </a:ext>
                </a:extLst>
              </p:cNvPr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42" name="直接连接符 74">
                <a:extLst>
                  <a:ext uri="{FF2B5EF4-FFF2-40B4-BE49-F238E27FC236}">
                    <a16:creationId xmlns:a16="http://schemas.microsoft.com/office/drawing/2014/main" xmlns="" id="{7BFD48A4-A4E4-446B-9476-685B34DB70C7}"/>
                  </a:ext>
                </a:extLst>
              </p:cNvPr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43" name="直接连接符 75">
                <a:extLst>
                  <a:ext uri="{FF2B5EF4-FFF2-40B4-BE49-F238E27FC236}">
                    <a16:creationId xmlns:a16="http://schemas.microsoft.com/office/drawing/2014/main" xmlns="" id="{D964D695-FDCF-4D3D-9EFE-8887FC7F06CB}"/>
                  </a:ext>
                </a:extLst>
              </p:cNvPr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323" name="组合 55">
              <a:extLst>
                <a:ext uri="{FF2B5EF4-FFF2-40B4-BE49-F238E27FC236}">
                  <a16:creationId xmlns:a16="http://schemas.microsoft.com/office/drawing/2014/main" xmlns="" id="{25652012-C205-4F93-873F-C6451DEB8EB2}"/>
                </a:ext>
              </a:extLst>
            </p:cNvPr>
            <p:cNvGrpSpPr/>
            <p:nvPr/>
          </p:nvGrpSpPr>
          <p:grpSpPr>
            <a:xfrm rot="5400000">
              <a:off x="7509691" y="3353644"/>
              <a:ext cx="438744" cy="144016"/>
              <a:chOff x="7190143" y="2998915"/>
              <a:chExt cx="438744" cy="144016"/>
            </a:xfrm>
          </p:grpSpPr>
          <p:cxnSp>
            <p:nvCxnSpPr>
              <p:cNvPr id="334" name="直接连接符 66">
                <a:extLst>
                  <a:ext uri="{FF2B5EF4-FFF2-40B4-BE49-F238E27FC236}">
                    <a16:creationId xmlns:a16="http://schemas.microsoft.com/office/drawing/2014/main" xmlns="" id="{3B2CB6DE-ACEF-42BB-AA0C-8846854141F4}"/>
                  </a:ext>
                </a:extLst>
              </p:cNvPr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35" name="直接连接符 67">
                <a:extLst>
                  <a:ext uri="{FF2B5EF4-FFF2-40B4-BE49-F238E27FC236}">
                    <a16:creationId xmlns:a16="http://schemas.microsoft.com/office/drawing/2014/main" xmlns="" id="{0699EF22-7FC7-4BF1-BF37-8E0E856EEDDA}"/>
                  </a:ext>
                </a:extLst>
              </p:cNvPr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36" name="直接连接符 68">
                <a:extLst>
                  <a:ext uri="{FF2B5EF4-FFF2-40B4-BE49-F238E27FC236}">
                    <a16:creationId xmlns:a16="http://schemas.microsoft.com/office/drawing/2014/main" xmlns="" id="{C0B991C1-B45E-4A33-91A6-6D110BB47301}"/>
                  </a:ext>
                </a:extLst>
              </p:cNvPr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37" name="直接连接符 69">
                <a:extLst>
                  <a:ext uri="{FF2B5EF4-FFF2-40B4-BE49-F238E27FC236}">
                    <a16:creationId xmlns:a16="http://schemas.microsoft.com/office/drawing/2014/main" xmlns="" id="{80AD3573-14F4-4187-96D4-677F39B3840B}"/>
                  </a:ext>
                </a:extLst>
              </p:cNvPr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38" name="直接连接符 70">
                <a:extLst>
                  <a:ext uri="{FF2B5EF4-FFF2-40B4-BE49-F238E27FC236}">
                    <a16:creationId xmlns:a16="http://schemas.microsoft.com/office/drawing/2014/main" xmlns="" id="{2BDE0061-70C2-47A5-9318-F4FAC0976A24}"/>
                  </a:ext>
                </a:extLst>
              </p:cNvPr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324" name="组合 56">
              <a:extLst>
                <a:ext uri="{FF2B5EF4-FFF2-40B4-BE49-F238E27FC236}">
                  <a16:creationId xmlns:a16="http://schemas.microsoft.com/office/drawing/2014/main" xmlns="" id="{46E8CA88-A2D2-4189-B7BB-B3B9A33CF886}"/>
                </a:ext>
              </a:extLst>
            </p:cNvPr>
            <p:cNvGrpSpPr/>
            <p:nvPr/>
          </p:nvGrpSpPr>
          <p:grpSpPr>
            <a:xfrm>
              <a:off x="7190143" y="3046382"/>
              <a:ext cx="438744" cy="144016"/>
              <a:chOff x="7190143" y="2998915"/>
              <a:chExt cx="438744" cy="144016"/>
            </a:xfrm>
          </p:grpSpPr>
          <p:cxnSp>
            <p:nvCxnSpPr>
              <p:cNvPr id="329" name="直接连接符 61">
                <a:extLst>
                  <a:ext uri="{FF2B5EF4-FFF2-40B4-BE49-F238E27FC236}">
                    <a16:creationId xmlns:a16="http://schemas.microsoft.com/office/drawing/2014/main" xmlns="" id="{D4CD26C8-4853-4EFE-B7D7-187A561C8622}"/>
                  </a:ext>
                </a:extLst>
              </p:cNvPr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30" name="直接连接符 62">
                <a:extLst>
                  <a:ext uri="{FF2B5EF4-FFF2-40B4-BE49-F238E27FC236}">
                    <a16:creationId xmlns:a16="http://schemas.microsoft.com/office/drawing/2014/main" xmlns="" id="{93847450-12DC-4078-90D6-5BD8E76277E9}"/>
                  </a:ext>
                </a:extLst>
              </p:cNvPr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31" name="直接连接符 63">
                <a:extLst>
                  <a:ext uri="{FF2B5EF4-FFF2-40B4-BE49-F238E27FC236}">
                    <a16:creationId xmlns:a16="http://schemas.microsoft.com/office/drawing/2014/main" xmlns="" id="{0907A4FC-4462-4D49-A50A-C9023167728D}"/>
                  </a:ext>
                </a:extLst>
              </p:cNvPr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32" name="直接连接符 64">
                <a:extLst>
                  <a:ext uri="{FF2B5EF4-FFF2-40B4-BE49-F238E27FC236}">
                    <a16:creationId xmlns:a16="http://schemas.microsoft.com/office/drawing/2014/main" xmlns="" id="{CAC63EAB-B034-4C1D-9D33-29D0308DEA5F}"/>
                  </a:ext>
                </a:extLst>
              </p:cNvPr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33" name="直接连接符 65">
                <a:extLst>
                  <a:ext uri="{FF2B5EF4-FFF2-40B4-BE49-F238E27FC236}">
                    <a16:creationId xmlns:a16="http://schemas.microsoft.com/office/drawing/2014/main" xmlns="" id="{078BA6C7-686D-4E7B-811E-4096A260D711}"/>
                  </a:ext>
                </a:extLst>
              </p:cNvPr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sp>
          <p:nvSpPr>
            <p:cNvPr id="325" name="矩形 57">
              <a:extLst>
                <a:ext uri="{FF2B5EF4-FFF2-40B4-BE49-F238E27FC236}">
                  <a16:creationId xmlns:a16="http://schemas.microsoft.com/office/drawing/2014/main" xmlns="" id="{793AEC92-94D4-4B75-8CE4-423EFCBB8298}"/>
                </a:ext>
              </a:extLst>
            </p:cNvPr>
            <p:cNvSpPr/>
            <p:nvPr/>
          </p:nvSpPr>
          <p:spPr>
            <a:xfrm>
              <a:off x="7129268" y="3140968"/>
              <a:ext cx="576064" cy="59770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dk1"/>
                </a:solidFill>
              </a:endParaRPr>
            </a:p>
          </p:txBody>
        </p:sp>
        <p:grpSp>
          <p:nvGrpSpPr>
            <p:cNvPr id="326" name="组合 58">
              <a:extLst>
                <a:ext uri="{FF2B5EF4-FFF2-40B4-BE49-F238E27FC236}">
                  <a16:creationId xmlns:a16="http://schemas.microsoft.com/office/drawing/2014/main" xmlns="" id="{AAF3C1A3-6814-4CB8-88A3-A8DBD9D92FC3}"/>
                </a:ext>
              </a:extLst>
            </p:cNvPr>
            <p:cNvGrpSpPr/>
            <p:nvPr/>
          </p:nvGrpSpPr>
          <p:grpSpPr>
            <a:xfrm rot="16200000">
              <a:off x="7209376" y="3239828"/>
              <a:ext cx="432048" cy="432048"/>
              <a:chOff x="7092280" y="2391089"/>
              <a:chExt cx="432048" cy="432048"/>
            </a:xfrm>
          </p:grpSpPr>
          <p:sp>
            <p:nvSpPr>
              <p:cNvPr id="327" name="椭圆 59">
                <a:extLst>
                  <a:ext uri="{FF2B5EF4-FFF2-40B4-BE49-F238E27FC236}">
                    <a16:creationId xmlns:a16="http://schemas.microsoft.com/office/drawing/2014/main" xmlns="" id="{40ABCE39-74EE-49B6-9BEB-7DC93416A70E}"/>
                  </a:ext>
                </a:extLst>
              </p:cNvPr>
              <p:cNvSpPr/>
              <p:nvPr/>
            </p:nvSpPr>
            <p:spPr>
              <a:xfrm>
                <a:off x="7092280" y="2391089"/>
                <a:ext cx="432048" cy="432048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28" name="矩形 60">
                <a:extLst>
                  <a:ext uri="{FF2B5EF4-FFF2-40B4-BE49-F238E27FC236}">
                    <a16:creationId xmlns:a16="http://schemas.microsoft.com/office/drawing/2014/main" xmlns="" id="{57DE475C-8FC7-41CE-93DA-D034D5723186}"/>
                  </a:ext>
                </a:extLst>
              </p:cNvPr>
              <p:cNvSpPr/>
              <p:nvPr/>
            </p:nvSpPr>
            <p:spPr>
              <a:xfrm>
                <a:off x="7208911" y="2497958"/>
                <a:ext cx="211953" cy="218376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349" name="组合 30">
            <a:extLst>
              <a:ext uri="{FF2B5EF4-FFF2-40B4-BE49-F238E27FC236}">
                <a16:creationId xmlns:a16="http://schemas.microsoft.com/office/drawing/2014/main" xmlns="" id="{4F7BFA19-6F66-45DD-8F55-B4D4E3AB9876}"/>
              </a:ext>
            </a:extLst>
          </p:cNvPr>
          <p:cNvGrpSpPr/>
          <p:nvPr/>
        </p:nvGrpSpPr>
        <p:grpSpPr>
          <a:xfrm>
            <a:off x="3109044" y="4704964"/>
            <a:ext cx="738147" cy="736530"/>
            <a:chOff x="914339" y="1412776"/>
            <a:chExt cx="6990450" cy="4176464"/>
          </a:xfrm>
        </p:grpSpPr>
        <p:sp>
          <p:nvSpPr>
            <p:cNvPr id="350" name="矩形 31">
              <a:extLst>
                <a:ext uri="{FF2B5EF4-FFF2-40B4-BE49-F238E27FC236}">
                  <a16:creationId xmlns:a16="http://schemas.microsoft.com/office/drawing/2014/main" xmlns="" id="{CB0B6AE5-DA84-464C-83C2-766D99BD2CCD}"/>
                </a:ext>
              </a:extLst>
            </p:cNvPr>
            <p:cNvSpPr/>
            <p:nvPr/>
          </p:nvSpPr>
          <p:spPr>
            <a:xfrm>
              <a:off x="914339" y="1412776"/>
              <a:ext cx="527362" cy="11601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1" name="矩形 32">
              <a:extLst>
                <a:ext uri="{FF2B5EF4-FFF2-40B4-BE49-F238E27FC236}">
                  <a16:creationId xmlns:a16="http://schemas.microsoft.com/office/drawing/2014/main" xmlns="" id="{2B39618D-1F51-42A3-8B13-E902E360CED5}"/>
                </a:ext>
              </a:extLst>
            </p:cNvPr>
            <p:cNvSpPr/>
            <p:nvPr/>
          </p:nvSpPr>
          <p:spPr>
            <a:xfrm>
              <a:off x="1441701" y="1876828"/>
              <a:ext cx="6463088" cy="255228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2" name="矩形 33">
              <a:extLst>
                <a:ext uri="{FF2B5EF4-FFF2-40B4-BE49-F238E27FC236}">
                  <a16:creationId xmlns:a16="http://schemas.microsoft.com/office/drawing/2014/main" xmlns="" id="{C4567977-C857-48AE-A37E-A07C62EDEB69}"/>
                </a:ext>
              </a:extLst>
            </p:cNvPr>
            <p:cNvSpPr/>
            <p:nvPr/>
          </p:nvSpPr>
          <p:spPr>
            <a:xfrm>
              <a:off x="3960351" y="4429111"/>
              <a:ext cx="3944438" cy="75408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3" name="矩形 34">
              <a:extLst>
                <a:ext uri="{FF2B5EF4-FFF2-40B4-BE49-F238E27FC236}">
                  <a16:creationId xmlns:a16="http://schemas.microsoft.com/office/drawing/2014/main" xmlns="" id="{A511222B-83B4-4D85-88CA-B444A9D2701B}"/>
                </a:ext>
              </a:extLst>
            </p:cNvPr>
            <p:cNvSpPr/>
            <p:nvPr/>
          </p:nvSpPr>
          <p:spPr>
            <a:xfrm>
              <a:off x="1441701" y="3094963"/>
              <a:ext cx="662444" cy="6380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4" name="矩形 35">
              <a:extLst>
                <a:ext uri="{FF2B5EF4-FFF2-40B4-BE49-F238E27FC236}">
                  <a16:creationId xmlns:a16="http://schemas.microsoft.com/office/drawing/2014/main" xmlns="" id="{774063B8-F9AE-4C55-A958-4DCABE55657D}"/>
                </a:ext>
              </a:extLst>
            </p:cNvPr>
            <p:cNvSpPr/>
            <p:nvPr/>
          </p:nvSpPr>
          <p:spPr>
            <a:xfrm>
              <a:off x="3844338" y="2920944"/>
              <a:ext cx="986110" cy="92810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5" name="矩形 36">
              <a:extLst>
                <a:ext uri="{FF2B5EF4-FFF2-40B4-BE49-F238E27FC236}">
                  <a16:creationId xmlns:a16="http://schemas.microsoft.com/office/drawing/2014/main" xmlns="" id="{5F983EC5-3FD3-4F58-A8DE-D7E6634EEFA7}"/>
                </a:ext>
              </a:extLst>
            </p:cNvPr>
            <p:cNvSpPr/>
            <p:nvPr/>
          </p:nvSpPr>
          <p:spPr>
            <a:xfrm>
              <a:off x="5758551" y="2688918"/>
              <a:ext cx="464052" cy="406045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6" name="矩形 37">
              <a:extLst>
                <a:ext uri="{FF2B5EF4-FFF2-40B4-BE49-F238E27FC236}">
                  <a16:creationId xmlns:a16="http://schemas.microsoft.com/office/drawing/2014/main" xmlns="" id="{6E9AD9DB-F958-4C8F-9689-CF405E6C56A1}"/>
                </a:ext>
              </a:extLst>
            </p:cNvPr>
            <p:cNvSpPr/>
            <p:nvPr/>
          </p:nvSpPr>
          <p:spPr>
            <a:xfrm>
              <a:off x="6686654" y="3384995"/>
              <a:ext cx="522058" cy="46405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7" name="矩形 38">
              <a:extLst>
                <a:ext uri="{FF2B5EF4-FFF2-40B4-BE49-F238E27FC236}">
                  <a16:creationId xmlns:a16="http://schemas.microsoft.com/office/drawing/2014/main" xmlns="" id="{D996162A-F34B-4748-A720-984B73DA0E8F}"/>
                </a:ext>
              </a:extLst>
            </p:cNvPr>
            <p:cNvSpPr/>
            <p:nvPr/>
          </p:nvSpPr>
          <p:spPr>
            <a:xfrm>
              <a:off x="40692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8" name="矩形 39">
              <a:extLst>
                <a:ext uri="{FF2B5EF4-FFF2-40B4-BE49-F238E27FC236}">
                  <a16:creationId xmlns:a16="http://schemas.microsoft.com/office/drawing/2014/main" xmlns="" id="{17D459FC-CF74-41E0-A8D8-9F713BA548CD}"/>
                </a:ext>
              </a:extLst>
            </p:cNvPr>
            <p:cNvSpPr/>
            <p:nvPr/>
          </p:nvSpPr>
          <p:spPr>
            <a:xfrm>
              <a:off x="430904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9" name="矩形 40">
              <a:extLst>
                <a:ext uri="{FF2B5EF4-FFF2-40B4-BE49-F238E27FC236}">
                  <a16:creationId xmlns:a16="http://schemas.microsoft.com/office/drawing/2014/main" xmlns="" id="{AC949399-55F5-4443-A37D-A5A34FAD1523}"/>
                </a:ext>
              </a:extLst>
            </p:cNvPr>
            <p:cNvSpPr/>
            <p:nvPr/>
          </p:nvSpPr>
          <p:spPr>
            <a:xfrm>
              <a:off x="454880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60" name="矩形 41">
              <a:extLst>
                <a:ext uri="{FF2B5EF4-FFF2-40B4-BE49-F238E27FC236}">
                  <a16:creationId xmlns:a16="http://schemas.microsoft.com/office/drawing/2014/main" xmlns="" id="{73B9C0DB-6DF6-44B5-9949-787AAE755D62}"/>
                </a:ext>
              </a:extLst>
            </p:cNvPr>
            <p:cNvSpPr/>
            <p:nvPr/>
          </p:nvSpPr>
          <p:spPr>
            <a:xfrm>
              <a:off x="478856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61" name="矩形 42">
              <a:extLst>
                <a:ext uri="{FF2B5EF4-FFF2-40B4-BE49-F238E27FC236}">
                  <a16:creationId xmlns:a16="http://schemas.microsoft.com/office/drawing/2014/main" xmlns="" id="{B22220D7-BBA3-4770-ACA2-81EB4370A1D9}"/>
                </a:ext>
              </a:extLst>
            </p:cNvPr>
            <p:cNvSpPr/>
            <p:nvPr/>
          </p:nvSpPr>
          <p:spPr>
            <a:xfrm>
              <a:off x="502832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62" name="矩形 43">
              <a:extLst>
                <a:ext uri="{FF2B5EF4-FFF2-40B4-BE49-F238E27FC236}">
                  <a16:creationId xmlns:a16="http://schemas.microsoft.com/office/drawing/2014/main" xmlns="" id="{0F6464EE-4C57-4578-837E-44528BEA67DE}"/>
                </a:ext>
              </a:extLst>
            </p:cNvPr>
            <p:cNvSpPr/>
            <p:nvPr/>
          </p:nvSpPr>
          <p:spPr>
            <a:xfrm>
              <a:off x="52680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63" name="矩形 44">
              <a:extLst>
                <a:ext uri="{FF2B5EF4-FFF2-40B4-BE49-F238E27FC236}">
                  <a16:creationId xmlns:a16="http://schemas.microsoft.com/office/drawing/2014/main" xmlns="" id="{A8D5B502-D391-4C7E-A3D5-9960CDC883D9}"/>
                </a:ext>
              </a:extLst>
            </p:cNvPr>
            <p:cNvSpPr/>
            <p:nvPr/>
          </p:nvSpPr>
          <p:spPr>
            <a:xfrm>
              <a:off x="550784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64" name="矩形 45">
              <a:extLst>
                <a:ext uri="{FF2B5EF4-FFF2-40B4-BE49-F238E27FC236}">
                  <a16:creationId xmlns:a16="http://schemas.microsoft.com/office/drawing/2014/main" xmlns="" id="{37EC95AD-6F09-4F4C-9B71-F2E050AD6B87}"/>
                </a:ext>
              </a:extLst>
            </p:cNvPr>
            <p:cNvSpPr/>
            <p:nvPr/>
          </p:nvSpPr>
          <p:spPr>
            <a:xfrm>
              <a:off x="574760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65" name="矩形 46">
              <a:extLst>
                <a:ext uri="{FF2B5EF4-FFF2-40B4-BE49-F238E27FC236}">
                  <a16:creationId xmlns:a16="http://schemas.microsoft.com/office/drawing/2014/main" xmlns="" id="{40498443-56D2-4469-88F8-26741523201E}"/>
                </a:ext>
              </a:extLst>
            </p:cNvPr>
            <p:cNvSpPr/>
            <p:nvPr/>
          </p:nvSpPr>
          <p:spPr>
            <a:xfrm>
              <a:off x="598736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66" name="矩形 47">
              <a:extLst>
                <a:ext uri="{FF2B5EF4-FFF2-40B4-BE49-F238E27FC236}">
                  <a16:creationId xmlns:a16="http://schemas.microsoft.com/office/drawing/2014/main" xmlns="" id="{92CBBFEC-0B02-4D22-B284-AEFB9D12474A}"/>
                </a:ext>
              </a:extLst>
            </p:cNvPr>
            <p:cNvSpPr/>
            <p:nvPr/>
          </p:nvSpPr>
          <p:spPr>
            <a:xfrm>
              <a:off x="622712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67" name="矩形 48">
              <a:extLst>
                <a:ext uri="{FF2B5EF4-FFF2-40B4-BE49-F238E27FC236}">
                  <a16:creationId xmlns:a16="http://schemas.microsoft.com/office/drawing/2014/main" xmlns="" id="{33033F07-0ABE-4658-A1D8-81C664B1F868}"/>
                </a:ext>
              </a:extLst>
            </p:cNvPr>
            <p:cNvSpPr/>
            <p:nvPr/>
          </p:nvSpPr>
          <p:spPr>
            <a:xfrm>
              <a:off x="646688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68" name="矩形 49">
              <a:extLst>
                <a:ext uri="{FF2B5EF4-FFF2-40B4-BE49-F238E27FC236}">
                  <a16:creationId xmlns:a16="http://schemas.microsoft.com/office/drawing/2014/main" xmlns="" id="{261D89B9-D6B6-435E-A304-A2551E104250}"/>
                </a:ext>
              </a:extLst>
            </p:cNvPr>
            <p:cNvSpPr/>
            <p:nvPr/>
          </p:nvSpPr>
          <p:spPr>
            <a:xfrm>
              <a:off x="670664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69" name="矩形 50">
              <a:extLst>
                <a:ext uri="{FF2B5EF4-FFF2-40B4-BE49-F238E27FC236}">
                  <a16:creationId xmlns:a16="http://schemas.microsoft.com/office/drawing/2014/main" xmlns="" id="{9497EFE7-AE59-42A1-9DF4-8708A5ABC1F9}"/>
                </a:ext>
              </a:extLst>
            </p:cNvPr>
            <p:cNvSpPr/>
            <p:nvPr/>
          </p:nvSpPr>
          <p:spPr>
            <a:xfrm>
              <a:off x="694640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70" name="矩形 51">
              <a:extLst>
                <a:ext uri="{FF2B5EF4-FFF2-40B4-BE49-F238E27FC236}">
                  <a16:creationId xmlns:a16="http://schemas.microsoft.com/office/drawing/2014/main" xmlns="" id="{2C1F2FA9-49E2-496F-BCD3-FEF939FBE3DD}"/>
                </a:ext>
              </a:extLst>
            </p:cNvPr>
            <p:cNvSpPr/>
            <p:nvPr/>
          </p:nvSpPr>
          <p:spPr>
            <a:xfrm>
              <a:off x="718616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71" name="矩形 52">
              <a:extLst>
                <a:ext uri="{FF2B5EF4-FFF2-40B4-BE49-F238E27FC236}">
                  <a16:creationId xmlns:a16="http://schemas.microsoft.com/office/drawing/2014/main" xmlns="" id="{3880AC5F-F8E6-470A-B98F-6D6E3F970B23}"/>
                </a:ext>
              </a:extLst>
            </p:cNvPr>
            <p:cNvSpPr/>
            <p:nvPr/>
          </p:nvSpPr>
          <p:spPr>
            <a:xfrm>
              <a:off x="742592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72" name="矩形 53">
              <a:extLst>
                <a:ext uri="{FF2B5EF4-FFF2-40B4-BE49-F238E27FC236}">
                  <a16:creationId xmlns:a16="http://schemas.microsoft.com/office/drawing/2014/main" xmlns="" id="{A9445AFB-1211-4935-80AA-01761469301A}"/>
                </a:ext>
              </a:extLst>
            </p:cNvPr>
            <p:cNvSpPr/>
            <p:nvPr/>
          </p:nvSpPr>
          <p:spPr>
            <a:xfrm>
              <a:off x="76656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73" name="矩形 54">
              <a:extLst>
                <a:ext uri="{FF2B5EF4-FFF2-40B4-BE49-F238E27FC236}">
                  <a16:creationId xmlns:a16="http://schemas.microsoft.com/office/drawing/2014/main" xmlns="" id="{919B93B0-BC63-41C4-81B8-7BE7DE54ADF2}"/>
                </a:ext>
              </a:extLst>
            </p:cNvPr>
            <p:cNvSpPr/>
            <p:nvPr/>
          </p:nvSpPr>
          <p:spPr>
            <a:xfrm>
              <a:off x="1317790" y="1528789"/>
              <a:ext cx="123911" cy="406045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374" name="直接连接符 55">
              <a:extLst>
                <a:ext uri="{FF2B5EF4-FFF2-40B4-BE49-F238E27FC236}">
                  <a16:creationId xmlns:a16="http://schemas.microsoft.com/office/drawing/2014/main" xmlns="" id="{B2D535FC-F7FA-40CB-9F6F-0B6C0E017865}"/>
                </a:ext>
              </a:extLst>
            </p:cNvPr>
            <p:cNvCxnSpPr/>
            <p:nvPr/>
          </p:nvCxnSpPr>
          <p:spPr>
            <a:xfrm>
              <a:off x="3960351" y="4429111"/>
              <a:ext cx="3939517" cy="9419"/>
            </a:xfrm>
            <a:prstGeom prst="line">
              <a:avLst/>
            </a:prstGeom>
            <a:ln w="5715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直接连接符 56">
              <a:extLst>
                <a:ext uri="{FF2B5EF4-FFF2-40B4-BE49-F238E27FC236}">
                  <a16:creationId xmlns:a16="http://schemas.microsoft.com/office/drawing/2014/main" xmlns="" id="{979AFB1D-FFD4-41C7-B69F-8F341657E70F}"/>
                </a:ext>
              </a:extLst>
            </p:cNvPr>
            <p:cNvCxnSpPr/>
            <p:nvPr/>
          </p:nvCxnSpPr>
          <p:spPr>
            <a:xfrm>
              <a:off x="1379745" y="1528789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6" name="组合 52">
            <a:extLst>
              <a:ext uri="{FF2B5EF4-FFF2-40B4-BE49-F238E27FC236}">
                <a16:creationId xmlns:a16="http://schemas.microsoft.com/office/drawing/2014/main" xmlns="" id="{4466350B-DB2C-4CAB-ADA2-9ADDF947251A}"/>
              </a:ext>
            </a:extLst>
          </p:cNvPr>
          <p:cNvGrpSpPr/>
          <p:nvPr/>
        </p:nvGrpSpPr>
        <p:grpSpPr>
          <a:xfrm>
            <a:off x="4777645" y="3819705"/>
            <a:ext cx="711476" cy="719982"/>
            <a:chOff x="7042850" y="3046382"/>
            <a:chExt cx="758221" cy="767286"/>
          </a:xfrm>
        </p:grpSpPr>
        <p:grpSp>
          <p:nvGrpSpPr>
            <p:cNvPr id="377" name="组合 53">
              <a:extLst>
                <a:ext uri="{FF2B5EF4-FFF2-40B4-BE49-F238E27FC236}">
                  <a16:creationId xmlns:a16="http://schemas.microsoft.com/office/drawing/2014/main" xmlns="" id="{6F58CF96-1797-43A4-BAD9-559CA5A3E814}"/>
                </a:ext>
              </a:extLst>
            </p:cNvPr>
            <p:cNvGrpSpPr/>
            <p:nvPr/>
          </p:nvGrpSpPr>
          <p:grpSpPr>
            <a:xfrm rot="16200000">
              <a:off x="6895486" y="3360341"/>
              <a:ext cx="438744" cy="144016"/>
              <a:chOff x="7190143" y="2998915"/>
              <a:chExt cx="438744" cy="144016"/>
            </a:xfrm>
          </p:grpSpPr>
          <p:cxnSp>
            <p:nvCxnSpPr>
              <p:cNvPr id="400" name="直接连接符 76">
                <a:extLst>
                  <a:ext uri="{FF2B5EF4-FFF2-40B4-BE49-F238E27FC236}">
                    <a16:creationId xmlns:a16="http://schemas.microsoft.com/office/drawing/2014/main" xmlns="" id="{AD3322D8-D1F3-49DF-9043-58A675F278BA}"/>
                  </a:ext>
                </a:extLst>
              </p:cNvPr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01" name="直接连接符 77">
                <a:extLst>
                  <a:ext uri="{FF2B5EF4-FFF2-40B4-BE49-F238E27FC236}">
                    <a16:creationId xmlns:a16="http://schemas.microsoft.com/office/drawing/2014/main" xmlns="" id="{2300AC55-4671-4688-9B95-BD1047D696B2}"/>
                  </a:ext>
                </a:extLst>
              </p:cNvPr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02" name="直接连接符 78">
                <a:extLst>
                  <a:ext uri="{FF2B5EF4-FFF2-40B4-BE49-F238E27FC236}">
                    <a16:creationId xmlns:a16="http://schemas.microsoft.com/office/drawing/2014/main" xmlns="" id="{07D85AFE-0A2C-4973-9951-D0797AD0043B}"/>
                  </a:ext>
                </a:extLst>
              </p:cNvPr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03" name="直接连接符 79">
                <a:extLst>
                  <a:ext uri="{FF2B5EF4-FFF2-40B4-BE49-F238E27FC236}">
                    <a16:creationId xmlns:a16="http://schemas.microsoft.com/office/drawing/2014/main" xmlns="" id="{96B6B22D-98AF-4673-8CA1-8F8A81045EA7}"/>
                  </a:ext>
                </a:extLst>
              </p:cNvPr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04" name="直接连接符 80">
                <a:extLst>
                  <a:ext uri="{FF2B5EF4-FFF2-40B4-BE49-F238E27FC236}">
                    <a16:creationId xmlns:a16="http://schemas.microsoft.com/office/drawing/2014/main" xmlns="" id="{5C29CE51-EA47-4FDC-941E-422262052407}"/>
                  </a:ext>
                </a:extLst>
              </p:cNvPr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378" name="组合 54">
              <a:extLst>
                <a:ext uri="{FF2B5EF4-FFF2-40B4-BE49-F238E27FC236}">
                  <a16:creationId xmlns:a16="http://schemas.microsoft.com/office/drawing/2014/main" xmlns="" id="{83199769-7A80-4594-A863-1CF9F4420FFA}"/>
                </a:ext>
              </a:extLst>
            </p:cNvPr>
            <p:cNvGrpSpPr/>
            <p:nvPr/>
          </p:nvGrpSpPr>
          <p:grpSpPr>
            <a:xfrm rot="10800000">
              <a:off x="7206907" y="3669652"/>
              <a:ext cx="438744" cy="144016"/>
              <a:chOff x="7190143" y="2998915"/>
              <a:chExt cx="438744" cy="144016"/>
            </a:xfrm>
          </p:grpSpPr>
          <p:cxnSp>
            <p:nvCxnSpPr>
              <p:cNvPr id="395" name="直接连接符 71">
                <a:extLst>
                  <a:ext uri="{FF2B5EF4-FFF2-40B4-BE49-F238E27FC236}">
                    <a16:creationId xmlns:a16="http://schemas.microsoft.com/office/drawing/2014/main" xmlns="" id="{5400D797-1FD9-403B-9923-1A2D9E876EC2}"/>
                  </a:ext>
                </a:extLst>
              </p:cNvPr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96" name="直接连接符 72">
                <a:extLst>
                  <a:ext uri="{FF2B5EF4-FFF2-40B4-BE49-F238E27FC236}">
                    <a16:creationId xmlns:a16="http://schemas.microsoft.com/office/drawing/2014/main" xmlns="" id="{222230D5-1940-4326-A903-D9E9FA04F6AD}"/>
                  </a:ext>
                </a:extLst>
              </p:cNvPr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97" name="直接连接符 73">
                <a:extLst>
                  <a:ext uri="{FF2B5EF4-FFF2-40B4-BE49-F238E27FC236}">
                    <a16:creationId xmlns:a16="http://schemas.microsoft.com/office/drawing/2014/main" xmlns="" id="{163736DD-B40E-4B39-8EF8-FF7D23F02CD5}"/>
                  </a:ext>
                </a:extLst>
              </p:cNvPr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98" name="直接连接符 74">
                <a:extLst>
                  <a:ext uri="{FF2B5EF4-FFF2-40B4-BE49-F238E27FC236}">
                    <a16:creationId xmlns:a16="http://schemas.microsoft.com/office/drawing/2014/main" xmlns="" id="{61EAA114-3857-4847-B99C-8E9A7EB34F12}"/>
                  </a:ext>
                </a:extLst>
              </p:cNvPr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99" name="直接连接符 75">
                <a:extLst>
                  <a:ext uri="{FF2B5EF4-FFF2-40B4-BE49-F238E27FC236}">
                    <a16:creationId xmlns:a16="http://schemas.microsoft.com/office/drawing/2014/main" xmlns="" id="{61CECF6B-B4F4-4F57-AED3-96FAE07F630A}"/>
                  </a:ext>
                </a:extLst>
              </p:cNvPr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379" name="组合 55">
              <a:extLst>
                <a:ext uri="{FF2B5EF4-FFF2-40B4-BE49-F238E27FC236}">
                  <a16:creationId xmlns:a16="http://schemas.microsoft.com/office/drawing/2014/main" xmlns="" id="{3388BE98-7040-46DA-A89B-3D1D9D0A248F}"/>
                </a:ext>
              </a:extLst>
            </p:cNvPr>
            <p:cNvGrpSpPr/>
            <p:nvPr/>
          </p:nvGrpSpPr>
          <p:grpSpPr>
            <a:xfrm rot="5400000">
              <a:off x="7509691" y="3353644"/>
              <a:ext cx="438744" cy="144016"/>
              <a:chOff x="7190143" y="2998915"/>
              <a:chExt cx="438744" cy="144016"/>
            </a:xfrm>
          </p:grpSpPr>
          <p:cxnSp>
            <p:nvCxnSpPr>
              <p:cNvPr id="390" name="直接连接符 66">
                <a:extLst>
                  <a:ext uri="{FF2B5EF4-FFF2-40B4-BE49-F238E27FC236}">
                    <a16:creationId xmlns:a16="http://schemas.microsoft.com/office/drawing/2014/main" xmlns="" id="{D4222F1B-AEC3-4F2B-9DBF-A7F7E5EF4221}"/>
                  </a:ext>
                </a:extLst>
              </p:cNvPr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91" name="直接连接符 67">
                <a:extLst>
                  <a:ext uri="{FF2B5EF4-FFF2-40B4-BE49-F238E27FC236}">
                    <a16:creationId xmlns:a16="http://schemas.microsoft.com/office/drawing/2014/main" xmlns="" id="{CB0EF978-1C04-466D-85FA-46BFF39D4AD4}"/>
                  </a:ext>
                </a:extLst>
              </p:cNvPr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92" name="直接连接符 68">
                <a:extLst>
                  <a:ext uri="{FF2B5EF4-FFF2-40B4-BE49-F238E27FC236}">
                    <a16:creationId xmlns:a16="http://schemas.microsoft.com/office/drawing/2014/main" xmlns="" id="{E4F2BEAB-FD77-4C41-99F9-D6AC9B16DE15}"/>
                  </a:ext>
                </a:extLst>
              </p:cNvPr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93" name="直接连接符 69">
                <a:extLst>
                  <a:ext uri="{FF2B5EF4-FFF2-40B4-BE49-F238E27FC236}">
                    <a16:creationId xmlns:a16="http://schemas.microsoft.com/office/drawing/2014/main" xmlns="" id="{62968685-9D15-4A0A-AE79-A05036C98BAD}"/>
                  </a:ext>
                </a:extLst>
              </p:cNvPr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94" name="直接连接符 70">
                <a:extLst>
                  <a:ext uri="{FF2B5EF4-FFF2-40B4-BE49-F238E27FC236}">
                    <a16:creationId xmlns:a16="http://schemas.microsoft.com/office/drawing/2014/main" xmlns="" id="{73554FEF-69E7-4746-8DF8-75EA5A51CA40}"/>
                  </a:ext>
                </a:extLst>
              </p:cNvPr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380" name="组合 56">
              <a:extLst>
                <a:ext uri="{FF2B5EF4-FFF2-40B4-BE49-F238E27FC236}">
                  <a16:creationId xmlns:a16="http://schemas.microsoft.com/office/drawing/2014/main" xmlns="" id="{B64B090C-CE6F-42F3-A5C5-E5B7C87BEE9B}"/>
                </a:ext>
              </a:extLst>
            </p:cNvPr>
            <p:cNvGrpSpPr/>
            <p:nvPr/>
          </p:nvGrpSpPr>
          <p:grpSpPr>
            <a:xfrm>
              <a:off x="7190143" y="3046382"/>
              <a:ext cx="438744" cy="144016"/>
              <a:chOff x="7190143" y="2998915"/>
              <a:chExt cx="438744" cy="144016"/>
            </a:xfrm>
          </p:grpSpPr>
          <p:cxnSp>
            <p:nvCxnSpPr>
              <p:cNvPr id="385" name="直接连接符 61">
                <a:extLst>
                  <a:ext uri="{FF2B5EF4-FFF2-40B4-BE49-F238E27FC236}">
                    <a16:creationId xmlns:a16="http://schemas.microsoft.com/office/drawing/2014/main" xmlns="" id="{CFC4D670-9976-42A9-B282-2E46CE2CDE89}"/>
                  </a:ext>
                </a:extLst>
              </p:cNvPr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86" name="直接连接符 62">
                <a:extLst>
                  <a:ext uri="{FF2B5EF4-FFF2-40B4-BE49-F238E27FC236}">
                    <a16:creationId xmlns:a16="http://schemas.microsoft.com/office/drawing/2014/main" xmlns="" id="{B55303C0-52A9-48C5-815B-FC0946CA24BD}"/>
                  </a:ext>
                </a:extLst>
              </p:cNvPr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87" name="直接连接符 63">
                <a:extLst>
                  <a:ext uri="{FF2B5EF4-FFF2-40B4-BE49-F238E27FC236}">
                    <a16:creationId xmlns:a16="http://schemas.microsoft.com/office/drawing/2014/main" xmlns="" id="{7CB4E6CE-E10C-401D-8D14-BBAA1B994D59}"/>
                  </a:ext>
                </a:extLst>
              </p:cNvPr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88" name="直接连接符 64">
                <a:extLst>
                  <a:ext uri="{FF2B5EF4-FFF2-40B4-BE49-F238E27FC236}">
                    <a16:creationId xmlns:a16="http://schemas.microsoft.com/office/drawing/2014/main" xmlns="" id="{B93686BC-4BCE-42AD-8035-4CCEB215E147}"/>
                  </a:ext>
                </a:extLst>
              </p:cNvPr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89" name="直接连接符 65">
                <a:extLst>
                  <a:ext uri="{FF2B5EF4-FFF2-40B4-BE49-F238E27FC236}">
                    <a16:creationId xmlns:a16="http://schemas.microsoft.com/office/drawing/2014/main" xmlns="" id="{5FAC9650-D77F-4964-8408-E53C7963DBE3}"/>
                  </a:ext>
                </a:extLst>
              </p:cNvPr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sp>
          <p:nvSpPr>
            <p:cNvPr id="381" name="矩形 57">
              <a:extLst>
                <a:ext uri="{FF2B5EF4-FFF2-40B4-BE49-F238E27FC236}">
                  <a16:creationId xmlns:a16="http://schemas.microsoft.com/office/drawing/2014/main" xmlns="" id="{37021A72-6610-4185-B5D0-180C7BE0E2FC}"/>
                </a:ext>
              </a:extLst>
            </p:cNvPr>
            <p:cNvSpPr/>
            <p:nvPr/>
          </p:nvSpPr>
          <p:spPr>
            <a:xfrm>
              <a:off x="7129268" y="3140968"/>
              <a:ext cx="576064" cy="59770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dk1"/>
                </a:solidFill>
              </a:endParaRPr>
            </a:p>
          </p:txBody>
        </p:sp>
        <p:grpSp>
          <p:nvGrpSpPr>
            <p:cNvPr id="382" name="组合 58">
              <a:extLst>
                <a:ext uri="{FF2B5EF4-FFF2-40B4-BE49-F238E27FC236}">
                  <a16:creationId xmlns:a16="http://schemas.microsoft.com/office/drawing/2014/main" xmlns="" id="{18704C0A-D36A-42E2-9112-EB6AE4988800}"/>
                </a:ext>
              </a:extLst>
            </p:cNvPr>
            <p:cNvGrpSpPr/>
            <p:nvPr/>
          </p:nvGrpSpPr>
          <p:grpSpPr>
            <a:xfrm rot="16200000">
              <a:off x="7209376" y="3239828"/>
              <a:ext cx="432048" cy="432048"/>
              <a:chOff x="7092280" y="2391089"/>
              <a:chExt cx="432048" cy="432048"/>
            </a:xfrm>
          </p:grpSpPr>
          <p:sp>
            <p:nvSpPr>
              <p:cNvPr id="383" name="椭圆 59">
                <a:extLst>
                  <a:ext uri="{FF2B5EF4-FFF2-40B4-BE49-F238E27FC236}">
                    <a16:creationId xmlns:a16="http://schemas.microsoft.com/office/drawing/2014/main" xmlns="" id="{333C0C13-3180-4F9D-9830-359A428278A7}"/>
                  </a:ext>
                </a:extLst>
              </p:cNvPr>
              <p:cNvSpPr/>
              <p:nvPr/>
            </p:nvSpPr>
            <p:spPr>
              <a:xfrm>
                <a:off x="7092280" y="2391089"/>
                <a:ext cx="432048" cy="432048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84" name="矩形 60">
                <a:extLst>
                  <a:ext uri="{FF2B5EF4-FFF2-40B4-BE49-F238E27FC236}">
                    <a16:creationId xmlns:a16="http://schemas.microsoft.com/office/drawing/2014/main" xmlns="" id="{0510B229-A609-4149-A4AD-C1141E813613}"/>
                  </a:ext>
                </a:extLst>
              </p:cNvPr>
              <p:cNvSpPr/>
              <p:nvPr/>
            </p:nvSpPr>
            <p:spPr>
              <a:xfrm>
                <a:off x="7208911" y="2497958"/>
                <a:ext cx="211953" cy="218376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405" name="组合 30">
            <a:extLst>
              <a:ext uri="{FF2B5EF4-FFF2-40B4-BE49-F238E27FC236}">
                <a16:creationId xmlns:a16="http://schemas.microsoft.com/office/drawing/2014/main" xmlns="" id="{B63835EC-E233-4865-91A0-0CB853AE9D8F}"/>
              </a:ext>
            </a:extLst>
          </p:cNvPr>
          <p:cNvGrpSpPr/>
          <p:nvPr/>
        </p:nvGrpSpPr>
        <p:grpSpPr>
          <a:xfrm>
            <a:off x="4769593" y="4700860"/>
            <a:ext cx="738147" cy="736530"/>
            <a:chOff x="914339" y="1412776"/>
            <a:chExt cx="6990450" cy="4176464"/>
          </a:xfrm>
        </p:grpSpPr>
        <p:sp>
          <p:nvSpPr>
            <p:cNvPr id="406" name="矩形 31">
              <a:extLst>
                <a:ext uri="{FF2B5EF4-FFF2-40B4-BE49-F238E27FC236}">
                  <a16:creationId xmlns:a16="http://schemas.microsoft.com/office/drawing/2014/main" xmlns="" id="{D346A734-BB84-4735-BFBF-316903C6C3C8}"/>
                </a:ext>
              </a:extLst>
            </p:cNvPr>
            <p:cNvSpPr/>
            <p:nvPr/>
          </p:nvSpPr>
          <p:spPr>
            <a:xfrm>
              <a:off x="914339" y="1412776"/>
              <a:ext cx="527362" cy="11601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07" name="矩形 32">
              <a:extLst>
                <a:ext uri="{FF2B5EF4-FFF2-40B4-BE49-F238E27FC236}">
                  <a16:creationId xmlns:a16="http://schemas.microsoft.com/office/drawing/2014/main" xmlns="" id="{1AB3E599-D13F-4BB9-9070-3F68A9DAED6C}"/>
                </a:ext>
              </a:extLst>
            </p:cNvPr>
            <p:cNvSpPr/>
            <p:nvPr/>
          </p:nvSpPr>
          <p:spPr>
            <a:xfrm>
              <a:off x="1441701" y="1876828"/>
              <a:ext cx="6463088" cy="255228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08" name="矩形 33">
              <a:extLst>
                <a:ext uri="{FF2B5EF4-FFF2-40B4-BE49-F238E27FC236}">
                  <a16:creationId xmlns:a16="http://schemas.microsoft.com/office/drawing/2014/main" xmlns="" id="{8FEF918B-1F9E-4408-99CB-76010ADEFB69}"/>
                </a:ext>
              </a:extLst>
            </p:cNvPr>
            <p:cNvSpPr/>
            <p:nvPr/>
          </p:nvSpPr>
          <p:spPr>
            <a:xfrm>
              <a:off x="3960351" y="4429111"/>
              <a:ext cx="3944438" cy="75408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09" name="矩形 34">
              <a:extLst>
                <a:ext uri="{FF2B5EF4-FFF2-40B4-BE49-F238E27FC236}">
                  <a16:creationId xmlns:a16="http://schemas.microsoft.com/office/drawing/2014/main" xmlns="" id="{05426D93-B9DA-4083-ACDA-ED71C3EC3CCC}"/>
                </a:ext>
              </a:extLst>
            </p:cNvPr>
            <p:cNvSpPr/>
            <p:nvPr/>
          </p:nvSpPr>
          <p:spPr>
            <a:xfrm>
              <a:off x="1441701" y="3094963"/>
              <a:ext cx="662444" cy="6380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0" name="矩形 35">
              <a:extLst>
                <a:ext uri="{FF2B5EF4-FFF2-40B4-BE49-F238E27FC236}">
                  <a16:creationId xmlns:a16="http://schemas.microsoft.com/office/drawing/2014/main" xmlns="" id="{0FE59202-F463-4D20-98C0-ACDEF379B454}"/>
                </a:ext>
              </a:extLst>
            </p:cNvPr>
            <p:cNvSpPr/>
            <p:nvPr/>
          </p:nvSpPr>
          <p:spPr>
            <a:xfrm>
              <a:off x="3844338" y="2920944"/>
              <a:ext cx="986110" cy="92810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1" name="矩形 36">
              <a:extLst>
                <a:ext uri="{FF2B5EF4-FFF2-40B4-BE49-F238E27FC236}">
                  <a16:creationId xmlns:a16="http://schemas.microsoft.com/office/drawing/2014/main" xmlns="" id="{DF53DCF6-94BA-4731-A855-1C4FF446BD2B}"/>
                </a:ext>
              </a:extLst>
            </p:cNvPr>
            <p:cNvSpPr/>
            <p:nvPr/>
          </p:nvSpPr>
          <p:spPr>
            <a:xfrm>
              <a:off x="5758551" y="2688918"/>
              <a:ext cx="464052" cy="406045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2" name="矩形 37">
              <a:extLst>
                <a:ext uri="{FF2B5EF4-FFF2-40B4-BE49-F238E27FC236}">
                  <a16:creationId xmlns:a16="http://schemas.microsoft.com/office/drawing/2014/main" xmlns="" id="{FD6146ED-CE93-4701-B0A5-BE121A03B9A6}"/>
                </a:ext>
              </a:extLst>
            </p:cNvPr>
            <p:cNvSpPr/>
            <p:nvPr/>
          </p:nvSpPr>
          <p:spPr>
            <a:xfrm>
              <a:off x="6686654" y="3384995"/>
              <a:ext cx="522058" cy="46405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3" name="矩形 38">
              <a:extLst>
                <a:ext uri="{FF2B5EF4-FFF2-40B4-BE49-F238E27FC236}">
                  <a16:creationId xmlns:a16="http://schemas.microsoft.com/office/drawing/2014/main" xmlns="" id="{EE4944E2-4001-4900-BDE4-F578C51CFF35}"/>
                </a:ext>
              </a:extLst>
            </p:cNvPr>
            <p:cNvSpPr/>
            <p:nvPr/>
          </p:nvSpPr>
          <p:spPr>
            <a:xfrm>
              <a:off x="40692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4" name="矩形 39">
              <a:extLst>
                <a:ext uri="{FF2B5EF4-FFF2-40B4-BE49-F238E27FC236}">
                  <a16:creationId xmlns:a16="http://schemas.microsoft.com/office/drawing/2014/main" xmlns="" id="{A326755A-C8CB-45F8-A2D7-BC938C6AA3AA}"/>
                </a:ext>
              </a:extLst>
            </p:cNvPr>
            <p:cNvSpPr/>
            <p:nvPr/>
          </p:nvSpPr>
          <p:spPr>
            <a:xfrm>
              <a:off x="430904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5" name="矩形 40">
              <a:extLst>
                <a:ext uri="{FF2B5EF4-FFF2-40B4-BE49-F238E27FC236}">
                  <a16:creationId xmlns:a16="http://schemas.microsoft.com/office/drawing/2014/main" xmlns="" id="{3BFA6B2A-81E4-4BE5-9CBF-7A5E64E0F4B0}"/>
                </a:ext>
              </a:extLst>
            </p:cNvPr>
            <p:cNvSpPr/>
            <p:nvPr/>
          </p:nvSpPr>
          <p:spPr>
            <a:xfrm>
              <a:off x="454880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6" name="矩形 41">
              <a:extLst>
                <a:ext uri="{FF2B5EF4-FFF2-40B4-BE49-F238E27FC236}">
                  <a16:creationId xmlns:a16="http://schemas.microsoft.com/office/drawing/2014/main" xmlns="" id="{C4EB3BBE-B917-435E-8289-ABDFC53E3B65}"/>
                </a:ext>
              </a:extLst>
            </p:cNvPr>
            <p:cNvSpPr/>
            <p:nvPr/>
          </p:nvSpPr>
          <p:spPr>
            <a:xfrm>
              <a:off x="478856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7" name="矩形 42">
              <a:extLst>
                <a:ext uri="{FF2B5EF4-FFF2-40B4-BE49-F238E27FC236}">
                  <a16:creationId xmlns:a16="http://schemas.microsoft.com/office/drawing/2014/main" xmlns="" id="{07CCEE9B-6CD6-4150-A888-E8AD536F1356}"/>
                </a:ext>
              </a:extLst>
            </p:cNvPr>
            <p:cNvSpPr/>
            <p:nvPr/>
          </p:nvSpPr>
          <p:spPr>
            <a:xfrm>
              <a:off x="502832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8" name="矩形 43">
              <a:extLst>
                <a:ext uri="{FF2B5EF4-FFF2-40B4-BE49-F238E27FC236}">
                  <a16:creationId xmlns:a16="http://schemas.microsoft.com/office/drawing/2014/main" xmlns="" id="{D9805806-7A4A-4E32-B3A2-E46865E153E0}"/>
                </a:ext>
              </a:extLst>
            </p:cNvPr>
            <p:cNvSpPr/>
            <p:nvPr/>
          </p:nvSpPr>
          <p:spPr>
            <a:xfrm>
              <a:off x="52680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9" name="矩形 44">
              <a:extLst>
                <a:ext uri="{FF2B5EF4-FFF2-40B4-BE49-F238E27FC236}">
                  <a16:creationId xmlns:a16="http://schemas.microsoft.com/office/drawing/2014/main" xmlns="" id="{DF5A2E32-A8E9-4B9E-B822-081026F4E700}"/>
                </a:ext>
              </a:extLst>
            </p:cNvPr>
            <p:cNvSpPr/>
            <p:nvPr/>
          </p:nvSpPr>
          <p:spPr>
            <a:xfrm>
              <a:off x="550784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0" name="矩形 45">
              <a:extLst>
                <a:ext uri="{FF2B5EF4-FFF2-40B4-BE49-F238E27FC236}">
                  <a16:creationId xmlns:a16="http://schemas.microsoft.com/office/drawing/2014/main" xmlns="" id="{68474D17-26F5-40DB-94D1-031F1EC6CA07}"/>
                </a:ext>
              </a:extLst>
            </p:cNvPr>
            <p:cNvSpPr/>
            <p:nvPr/>
          </p:nvSpPr>
          <p:spPr>
            <a:xfrm>
              <a:off x="574760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1" name="矩形 46">
              <a:extLst>
                <a:ext uri="{FF2B5EF4-FFF2-40B4-BE49-F238E27FC236}">
                  <a16:creationId xmlns:a16="http://schemas.microsoft.com/office/drawing/2014/main" xmlns="" id="{D7D4DD07-2678-422D-A20B-4FD4E40CAB2C}"/>
                </a:ext>
              </a:extLst>
            </p:cNvPr>
            <p:cNvSpPr/>
            <p:nvPr/>
          </p:nvSpPr>
          <p:spPr>
            <a:xfrm>
              <a:off x="598736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2" name="矩形 47">
              <a:extLst>
                <a:ext uri="{FF2B5EF4-FFF2-40B4-BE49-F238E27FC236}">
                  <a16:creationId xmlns:a16="http://schemas.microsoft.com/office/drawing/2014/main" xmlns="" id="{0E109D0B-1336-48CD-A6DF-7CD882478566}"/>
                </a:ext>
              </a:extLst>
            </p:cNvPr>
            <p:cNvSpPr/>
            <p:nvPr/>
          </p:nvSpPr>
          <p:spPr>
            <a:xfrm>
              <a:off x="622712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3" name="矩形 48">
              <a:extLst>
                <a:ext uri="{FF2B5EF4-FFF2-40B4-BE49-F238E27FC236}">
                  <a16:creationId xmlns:a16="http://schemas.microsoft.com/office/drawing/2014/main" xmlns="" id="{A1EAE6E9-1C55-45F0-A787-AB6A816CC73C}"/>
                </a:ext>
              </a:extLst>
            </p:cNvPr>
            <p:cNvSpPr/>
            <p:nvPr/>
          </p:nvSpPr>
          <p:spPr>
            <a:xfrm>
              <a:off x="646688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4" name="矩形 49">
              <a:extLst>
                <a:ext uri="{FF2B5EF4-FFF2-40B4-BE49-F238E27FC236}">
                  <a16:creationId xmlns:a16="http://schemas.microsoft.com/office/drawing/2014/main" xmlns="" id="{FA7AAA56-0FF8-4ECF-AEF2-D126C7848F46}"/>
                </a:ext>
              </a:extLst>
            </p:cNvPr>
            <p:cNvSpPr/>
            <p:nvPr/>
          </p:nvSpPr>
          <p:spPr>
            <a:xfrm>
              <a:off x="670664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5" name="矩形 50">
              <a:extLst>
                <a:ext uri="{FF2B5EF4-FFF2-40B4-BE49-F238E27FC236}">
                  <a16:creationId xmlns:a16="http://schemas.microsoft.com/office/drawing/2014/main" xmlns="" id="{83812951-8A2A-4297-93A6-E47DC14C29EA}"/>
                </a:ext>
              </a:extLst>
            </p:cNvPr>
            <p:cNvSpPr/>
            <p:nvPr/>
          </p:nvSpPr>
          <p:spPr>
            <a:xfrm>
              <a:off x="694640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6" name="矩形 51">
              <a:extLst>
                <a:ext uri="{FF2B5EF4-FFF2-40B4-BE49-F238E27FC236}">
                  <a16:creationId xmlns:a16="http://schemas.microsoft.com/office/drawing/2014/main" xmlns="" id="{8DD43B10-7FA4-4165-8DAE-86EB1B7D731A}"/>
                </a:ext>
              </a:extLst>
            </p:cNvPr>
            <p:cNvSpPr/>
            <p:nvPr/>
          </p:nvSpPr>
          <p:spPr>
            <a:xfrm>
              <a:off x="718616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7" name="矩形 52">
              <a:extLst>
                <a:ext uri="{FF2B5EF4-FFF2-40B4-BE49-F238E27FC236}">
                  <a16:creationId xmlns:a16="http://schemas.microsoft.com/office/drawing/2014/main" xmlns="" id="{42628BA5-364E-4190-A05A-6BE0A7FB339E}"/>
                </a:ext>
              </a:extLst>
            </p:cNvPr>
            <p:cNvSpPr/>
            <p:nvPr/>
          </p:nvSpPr>
          <p:spPr>
            <a:xfrm>
              <a:off x="742592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8" name="矩形 53">
              <a:extLst>
                <a:ext uri="{FF2B5EF4-FFF2-40B4-BE49-F238E27FC236}">
                  <a16:creationId xmlns:a16="http://schemas.microsoft.com/office/drawing/2014/main" xmlns="" id="{583A3505-097B-45DF-B43A-2AB7D30DD0D5}"/>
                </a:ext>
              </a:extLst>
            </p:cNvPr>
            <p:cNvSpPr/>
            <p:nvPr/>
          </p:nvSpPr>
          <p:spPr>
            <a:xfrm>
              <a:off x="76656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9" name="矩形 54">
              <a:extLst>
                <a:ext uri="{FF2B5EF4-FFF2-40B4-BE49-F238E27FC236}">
                  <a16:creationId xmlns:a16="http://schemas.microsoft.com/office/drawing/2014/main" xmlns="" id="{050268EE-B1F5-45E9-9AA9-CE09D6D0E012}"/>
                </a:ext>
              </a:extLst>
            </p:cNvPr>
            <p:cNvSpPr/>
            <p:nvPr/>
          </p:nvSpPr>
          <p:spPr>
            <a:xfrm>
              <a:off x="1317790" y="1528789"/>
              <a:ext cx="123911" cy="406045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430" name="直接连接符 55">
              <a:extLst>
                <a:ext uri="{FF2B5EF4-FFF2-40B4-BE49-F238E27FC236}">
                  <a16:creationId xmlns:a16="http://schemas.microsoft.com/office/drawing/2014/main" xmlns="" id="{D7531FD0-AD41-4655-A370-981DDBAE0AB1}"/>
                </a:ext>
              </a:extLst>
            </p:cNvPr>
            <p:cNvCxnSpPr/>
            <p:nvPr/>
          </p:nvCxnSpPr>
          <p:spPr>
            <a:xfrm>
              <a:off x="3960351" y="4429111"/>
              <a:ext cx="3939517" cy="9419"/>
            </a:xfrm>
            <a:prstGeom prst="line">
              <a:avLst/>
            </a:prstGeom>
            <a:ln w="5715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1" name="直接连接符 56">
              <a:extLst>
                <a:ext uri="{FF2B5EF4-FFF2-40B4-BE49-F238E27FC236}">
                  <a16:creationId xmlns:a16="http://schemas.microsoft.com/office/drawing/2014/main" xmlns="" id="{50566407-99D8-4118-BB9A-8E3BA8D5FE61}"/>
                </a:ext>
              </a:extLst>
            </p:cNvPr>
            <p:cNvCxnSpPr/>
            <p:nvPr/>
          </p:nvCxnSpPr>
          <p:spPr>
            <a:xfrm>
              <a:off x="1379745" y="1528789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2" name="组合 52">
            <a:extLst>
              <a:ext uri="{FF2B5EF4-FFF2-40B4-BE49-F238E27FC236}">
                <a16:creationId xmlns:a16="http://schemas.microsoft.com/office/drawing/2014/main" xmlns="" id="{ECCA9B84-5D3A-48DA-ACB5-735D708193CB}"/>
              </a:ext>
            </a:extLst>
          </p:cNvPr>
          <p:cNvGrpSpPr/>
          <p:nvPr/>
        </p:nvGrpSpPr>
        <p:grpSpPr>
          <a:xfrm>
            <a:off x="6438193" y="3823809"/>
            <a:ext cx="711476" cy="719982"/>
            <a:chOff x="7042850" y="3046382"/>
            <a:chExt cx="758221" cy="767286"/>
          </a:xfrm>
        </p:grpSpPr>
        <p:grpSp>
          <p:nvGrpSpPr>
            <p:cNvPr id="433" name="组合 53">
              <a:extLst>
                <a:ext uri="{FF2B5EF4-FFF2-40B4-BE49-F238E27FC236}">
                  <a16:creationId xmlns:a16="http://schemas.microsoft.com/office/drawing/2014/main" xmlns="" id="{68C01624-EB7A-40E3-9B57-F4E7D181B4F2}"/>
                </a:ext>
              </a:extLst>
            </p:cNvPr>
            <p:cNvGrpSpPr/>
            <p:nvPr/>
          </p:nvGrpSpPr>
          <p:grpSpPr>
            <a:xfrm rot="16200000">
              <a:off x="6895486" y="3360341"/>
              <a:ext cx="438744" cy="144016"/>
              <a:chOff x="7190143" y="2998915"/>
              <a:chExt cx="438744" cy="144016"/>
            </a:xfrm>
          </p:grpSpPr>
          <p:cxnSp>
            <p:nvCxnSpPr>
              <p:cNvPr id="456" name="直接连接符 76">
                <a:extLst>
                  <a:ext uri="{FF2B5EF4-FFF2-40B4-BE49-F238E27FC236}">
                    <a16:creationId xmlns:a16="http://schemas.microsoft.com/office/drawing/2014/main" xmlns="" id="{2919ED3B-A6E5-40B1-B4C5-1BD2A3312E94}"/>
                  </a:ext>
                </a:extLst>
              </p:cNvPr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57" name="直接连接符 77">
                <a:extLst>
                  <a:ext uri="{FF2B5EF4-FFF2-40B4-BE49-F238E27FC236}">
                    <a16:creationId xmlns:a16="http://schemas.microsoft.com/office/drawing/2014/main" xmlns="" id="{31E5A00F-D9EE-4461-BAF4-F07DB31900D6}"/>
                  </a:ext>
                </a:extLst>
              </p:cNvPr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58" name="直接连接符 78">
                <a:extLst>
                  <a:ext uri="{FF2B5EF4-FFF2-40B4-BE49-F238E27FC236}">
                    <a16:creationId xmlns:a16="http://schemas.microsoft.com/office/drawing/2014/main" xmlns="" id="{D7DC5256-0893-4650-B384-BEB4F437396E}"/>
                  </a:ext>
                </a:extLst>
              </p:cNvPr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59" name="直接连接符 79">
                <a:extLst>
                  <a:ext uri="{FF2B5EF4-FFF2-40B4-BE49-F238E27FC236}">
                    <a16:creationId xmlns:a16="http://schemas.microsoft.com/office/drawing/2014/main" xmlns="" id="{F117CDB1-7E61-4E89-A61F-B00028E8282D}"/>
                  </a:ext>
                </a:extLst>
              </p:cNvPr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60" name="直接连接符 80">
                <a:extLst>
                  <a:ext uri="{FF2B5EF4-FFF2-40B4-BE49-F238E27FC236}">
                    <a16:creationId xmlns:a16="http://schemas.microsoft.com/office/drawing/2014/main" xmlns="" id="{C50287DF-5452-4FBC-AD9A-981B22115479}"/>
                  </a:ext>
                </a:extLst>
              </p:cNvPr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434" name="组合 54">
              <a:extLst>
                <a:ext uri="{FF2B5EF4-FFF2-40B4-BE49-F238E27FC236}">
                  <a16:creationId xmlns:a16="http://schemas.microsoft.com/office/drawing/2014/main" xmlns="" id="{687BE7AE-8B58-4AE2-A336-F922D5CFB01A}"/>
                </a:ext>
              </a:extLst>
            </p:cNvPr>
            <p:cNvGrpSpPr/>
            <p:nvPr/>
          </p:nvGrpSpPr>
          <p:grpSpPr>
            <a:xfrm rot="10800000">
              <a:off x="7206907" y="3669652"/>
              <a:ext cx="438744" cy="144016"/>
              <a:chOff x="7190143" y="2998915"/>
              <a:chExt cx="438744" cy="144016"/>
            </a:xfrm>
          </p:grpSpPr>
          <p:cxnSp>
            <p:nvCxnSpPr>
              <p:cNvPr id="451" name="直接连接符 71">
                <a:extLst>
                  <a:ext uri="{FF2B5EF4-FFF2-40B4-BE49-F238E27FC236}">
                    <a16:creationId xmlns:a16="http://schemas.microsoft.com/office/drawing/2014/main" xmlns="" id="{67D39316-C1D8-4EC7-B6F1-830B25059D55}"/>
                  </a:ext>
                </a:extLst>
              </p:cNvPr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52" name="直接连接符 72">
                <a:extLst>
                  <a:ext uri="{FF2B5EF4-FFF2-40B4-BE49-F238E27FC236}">
                    <a16:creationId xmlns:a16="http://schemas.microsoft.com/office/drawing/2014/main" xmlns="" id="{C67421C1-0669-4A0F-B3BC-7F9A95F4007E}"/>
                  </a:ext>
                </a:extLst>
              </p:cNvPr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53" name="直接连接符 73">
                <a:extLst>
                  <a:ext uri="{FF2B5EF4-FFF2-40B4-BE49-F238E27FC236}">
                    <a16:creationId xmlns:a16="http://schemas.microsoft.com/office/drawing/2014/main" xmlns="" id="{88211DE3-25C7-4A1B-AB1C-C6871F1B4886}"/>
                  </a:ext>
                </a:extLst>
              </p:cNvPr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54" name="直接连接符 74">
                <a:extLst>
                  <a:ext uri="{FF2B5EF4-FFF2-40B4-BE49-F238E27FC236}">
                    <a16:creationId xmlns:a16="http://schemas.microsoft.com/office/drawing/2014/main" xmlns="" id="{0870C97D-F9CE-4585-B357-19105A43708D}"/>
                  </a:ext>
                </a:extLst>
              </p:cNvPr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55" name="直接连接符 75">
                <a:extLst>
                  <a:ext uri="{FF2B5EF4-FFF2-40B4-BE49-F238E27FC236}">
                    <a16:creationId xmlns:a16="http://schemas.microsoft.com/office/drawing/2014/main" xmlns="" id="{E6322AD2-8EA3-41F6-8524-C58AB758F645}"/>
                  </a:ext>
                </a:extLst>
              </p:cNvPr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435" name="组合 55">
              <a:extLst>
                <a:ext uri="{FF2B5EF4-FFF2-40B4-BE49-F238E27FC236}">
                  <a16:creationId xmlns:a16="http://schemas.microsoft.com/office/drawing/2014/main" xmlns="" id="{7C203B99-27E0-4F7B-A9A4-3AD1BDE7074B}"/>
                </a:ext>
              </a:extLst>
            </p:cNvPr>
            <p:cNvGrpSpPr/>
            <p:nvPr/>
          </p:nvGrpSpPr>
          <p:grpSpPr>
            <a:xfrm rot="5400000">
              <a:off x="7509691" y="3353644"/>
              <a:ext cx="438744" cy="144016"/>
              <a:chOff x="7190143" y="2998915"/>
              <a:chExt cx="438744" cy="144016"/>
            </a:xfrm>
          </p:grpSpPr>
          <p:cxnSp>
            <p:nvCxnSpPr>
              <p:cNvPr id="446" name="直接连接符 66">
                <a:extLst>
                  <a:ext uri="{FF2B5EF4-FFF2-40B4-BE49-F238E27FC236}">
                    <a16:creationId xmlns:a16="http://schemas.microsoft.com/office/drawing/2014/main" xmlns="" id="{3EDBAA49-728F-47CC-9AD9-F330A6715A41}"/>
                  </a:ext>
                </a:extLst>
              </p:cNvPr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47" name="直接连接符 67">
                <a:extLst>
                  <a:ext uri="{FF2B5EF4-FFF2-40B4-BE49-F238E27FC236}">
                    <a16:creationId xmlns:a16="http://schemas.microsoft.com/office/drawing/2014/main" xmlns="" id="{BC5D3950-0BE1-498F-BF55-F60089322E87}"/>
                  </a:ext>
                </a:extLst>
              </p:cNvPr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48" name="直接连接符 68">
                <a:extLst>
                  <a:ext uri="{FF2B5EF4-FFF2-40B4-BE49-F238E27FC236}">
                    <a16:creationId xmlns:a16="http://schemas.microsoft.com/office/drawing/2014/main" xmlns="" id="{3F9E450E-D8C6-4066-BB8C-8B7CE313958A}"/>
                  </a:ext>
                </a:extLst>
              </p:cNvPr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49" name="直接连接符 69">
                <a:extLst>
                  <a:ext uri="{FF2B5EF4-FFF2-40B4-BE49-F238E27FC236}">
                    <a16:creationId xmlns:a16="http://schemas.microsoft.com/office/drawing/2014/main" xmlns="" id="{83EE5478-A44A-49A8-88F2-2DC88D6A7901}"/>
                  </a:ext>
                </a:extLst>
              </p:cNvPr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50" name="直接连接符 70">
                <a:extLst>
                  <a:ext uri="{FF2B5EF4-FFF2-40B4-BE49-F238E27FC236}">
                    <a16:creationId xmlns:a16="http://schemas.microsoft.com/office/drawing/2014/main" xmlns="" id="{8C23204D-EFC8-4840-9C0E-72C331C5467D}"/>
                  </a:ext>
                </a:extLst>
              </p:cNvPr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436" name="组合 56">
              <a:extLst>
                <a:ext uri="{FF2B5EF4-FFF2-40B4-BE49-F238E27FC236}">
                  <a16:creationId xmlns:a16="http://schemas.microsoft.com/office/drawing/2014/main" xmlns="" id="{D5DB75C7-6745-467E-9547-9869C503D9CA}"/>
                </a:ext>
              </a:extLst>
            </p:cNvPr>
            <p:cNvGrpSpPr/>
            <p:nvPr/>
          </p:nvGrpSpPr>
          <p:grpSpPr>
            <a:xfrm>
              <a:off x="7190143" y="3046382"/>
              <a:ext cx="438744" cy="144016"/>
              <a:chOff x="7190143" y="2998915"/>
              <a:chExt cx="438744" cy="144016"/>
            </a:xfrm>
          </p:grpSpPr>
          <p:cxnSp>
            <p:nvCxnSpPr>
              <p:cNvPr id="441" name="直接连接符 61">
                <a:extLst>
                  <a:ext uri="{FF2B5EF4-FFF2-40B4-BE49-F238E27FC236}">
                    <a16:creationId xmlns:a16="http://schemas.microsoft.com/office/drawing/2014/main" xmlns="" id="{63254B4E-1A8D-4FA4-A51F-74F97633B9BA}"/>
                  </a:ext>
                </a:extLst>
              </p:cNvPr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42" name="直接连接符 62">
                <a:extLst>
                  <a:ext uri="{FF2B5EF4-FFF2-40B4-BE49-F238E27FC236}">
                    <a16:creationId xmlns:a16="http://schemas.microsoft.com/office/drawing/2014/main" xmlns="" id="{8A5322C3-41BF-4BE1-9F1B-33C743847741}"/>
                  </a:ext>
                </a:extLst>
              </p:cNvPr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43" name="直接连接符 63">
                <a:extLst>
                  <a:ext uri="{FF2B5EF4-FFF2-40B4-BE49-F238E27FC236}">
                    <a16:creationId xmlns:a16="http://schemas.microsoft.com/office/drawing/2014/main" xmlns="" id="{75F4914A-0AAF-45EB-B406-4ACF7429D232}"/>
                  </a:ext>
                </a:extLst>
              </p:cNvPr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44" name="直接连接符 64">
                <a:extLst>
                  <a:ext uri="{FF2B5EF4-FFF2-40B4-BE49-F238E27FC236}">
                    <a16:creationId xmlns:a16="http://schemas.microsoft.com/office/drawing/2014/main" xmlns="" id="{179C3C57-75D1-4524-86CA-9310F38B44CE}"/>
                  </a:ext>
                </a:extLst>
              </p:cNvPr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45" name="直接连接符 65">
                <a:extLst>
                  <a:ext uri="{FF2B5EF4-FFF2-40B4-BE49-F238E27FC236}">
                    <a16:creationId xmlns:a16="http://schemas.microsoft.com/office/drawing/2014/main" xmlns="" id="{E38D3E27-D84F-4A04-ABEC-844EDEF9F44C}"/>
                  </a:ext>
                </a:extLst>
              </p:cNvPr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sp>
          <p:nvSpPr>
            <p:cNvPr id="437" name="矩形 57">
              <a:extLst>
                <a:ext uri="{FF2B5EF4-FFF2-40B4-BE49-F238E27FC236}">
                  <a16:creationId xmlns:a16="http://schemas.microsoft.com/office/drawing/2014/main" xmlns="" id="{9FC3023F-699D-4365-A7C9-35AA196089EE}"/>
                </a:ext>
              </a:extLst>
            </p:cNvPr>
            <p:cNvSpPr/>
            <p:nvPr/>
          </p:nvSpPr>
          <p:spPr>
            <a:xfrm>
              <a:off x="7129268" y="3140968"/>
              <a:ext cx="576064" cy="59770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dk1"/>
                </a:solidFill>
              </a:endParaRPr>
            </a:p>
          </p:txBody>
        </p:sp>
        <p:grpSp>
          <p:nvGrpSpPr>
            <p:cNvPr id="438" name="组合 58">
              <a:extLst>
                <a:ext uri="{FF2B5EF4-FFF2-40B4-BE49-F238E27FC236}">
                  <a16:creationId xmlns:a16="http://schemas.microsoft.com/office/drawing/2014/main" xmlns="" id="{65F8A84D-7468-4223-8E76-D55D94CBCF1A}"/>
                </a:ext>
              </a:extLst>
            </p:cNvPr>
            <p:cNvGrpSpPr/>
            <p:nvPr/>
          </p:nvGrpSpPr>
          <p:grpSpPr>
            <a:xfrm rot="16200000">
              <a:off x="7209376" y="3239828"/>
              <a:ext cx="432048" cy="432048"/>
              <a:chOff x="7092280" y="2391089"/>
              <a:chExt cx="432048" cy="432048"/>
            </a:xfrm>
          </p:grpSpPr>
          <p:sp>
            <p:nvSpPr>
              <p:cNvPr id="439" name="椭圆 59">
                <a:extLst>
                  <a:ext uri="{FF2B5EF4-FFF2-40B4-BE49-F238E27FC236}">
                    <a16:creationId xmlns:a16="http://schemas.microsoft.com/office/drawing/2014/main" xmlns="" id="{31FDDE17-8A82-4A70-B438-F6023E6E00FD}"/>
                  </a:ext>
                </a:extLst>
              </p:cNvPr>
              <p:cNvSpPr/>
              <p:nvPr/>
            </p:nvSpPr>
            <p:spPr>
              <a:xfrm>
                <a:off x="7092280" y="2391089"/>
                <a:ext cx="432048" cy="432048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40" name="矩形 60">
                <a:extLst>
                  <a:ext uri="{FF2B5EF4-FFF2-40B4-BE49-F238E27FC236}">
                    <a16:creationId xmlns:a16="http://schemas.microsoft.com/office/drawing/2014/main" xmlns="" id="{690013E8-5EE9-4C42-9447-BA80126132AA}"/>
                  </a:ext>
                </a:extLst>
              </p:cNvPr>
              <p:cNvSpPr/>
              <p:nvPr/>
            </p:nvSpPr>
            <p:spPr>
              <a:xfrm>
                <a:off x="7208911" y="2497958"/>
                <a:ext cx="211953" cy="218376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461" name="组合 30">
            <a:extLst>
              <a:ext uri="{FF2B5EF4-FFF2-40B4-BE49-F238E27FC236}">
                <a16:creationId xmlns:a16="http://schemas.microsoft.com/office/drawing/2014/main" xmlns="" id="{69C46B40-5B6C-4DC1-8AAF-3D0CDCC173DF}"/>
              </a:ext>
            </a:extLst>
          </p:cNvPr>
          <p:cNvGrpSpPr/>
          <p:nvPr/>
        </p:nvGrpSpPr>
        <p:grpSpPr>
          <a:xfrm>
            <a:off x="6430142" y="4704964"/>
            <a:ext cx="738147" cy="736530"/>
            <a:chOff x="914339" y="1412776"/>
            <a:chExt cx="6990450" cy="4176464"/>
          </a:xfrm>
        </p:grpSpPr>
        <p:sp>
          <p:nvSpPr>
            <p:cNvPr id="462" name="矩形 31">
              <a:extLst>
                <a:ext uri="{FF2B5EF4-FFF2-40B4-BE49-F238E27FC236}">
                  <a16:creationId xmlns:a16="http://schemas.microsoft.com/office/drawing/2014/main" xmlns="" id="{5AEB991C-F499-4F1E-ACB9-0524FF32721D}"/>
                </a:ext>
              </a:extLst>
            </p:cNvPr>
            <p:cNvSpPr/>
            <p:nvPr/>
          </p:nvSpPr>
          <p:spPr>
            <a:xfrm>
              <a:off x="914339" y="1412776"/>
              <a:ext cx="527362" cy="11601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3" name="矩形 32">
              <a:extLst>
                <a:ext uri="{FF2B5EF4-FFF2-40B4-BE49-F238E27FC236}">
                  <a16:creationId xmlns:a16="http://schemas.microsoft.com/office/drawing/2014/main" xmlns="" id="{FA5E8173-6299-4A3F-94BF-2D7DEF10760E}"/>
                </a:ext>
              </a:extLst>
            </p:cNvPr>
            <p:cNvSpPr/>
            <p:nvPr/>
          </p:nvSpPr>
          <p:spPr>
            <a:xfrm>
              <a:off x="1441701" y="1876828"/>
              <a:ext cx="6463088" cy="255228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4" name="矩形 33">
              <a:extLst>
                <a:ext uri="{FF2B5EF4-FFF2-40B4-BE49-F238E27FC236}">
                  <a16:creationId xmlns:a16="http://schemas.microsoft.com/office/drawing/2014/main" xmlns="" id="{E78A60C7-D402-4785-B4E4-92C97237ACE5}"/>
                </a:ext>
              </a:extLst>
            </p:cNvPr>
            <p:cNvSpPr/>
            <p:nvPr/>
          </p:nvSpPr>
          <p:spPr>
            <a:xfrm>
              <a:off x="3960351" y="4429111"/>
              <a:ext cx="3944438" cy="75408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5" name="矩形 34">
              <a:extLst>
                <a:ext uri="{FF2B5EF4-FFF2-40B4-BE49-F238E27FC236}">
                  <a16:creationId xmlns:a16="http://schemas.microsoft.com/office/drawing/2014/main" xmlns="" id="{165CA74C-2FE0-4547-9BD4-2F978F11BC4A}"/>
                </a:ext>
              </a:extLst>
            </p:cNvPr>
            <p:cNvSpPr/>
            <p:nvPr/>
          </p:nvSpPr>
          <p:spPr>
            <a:xfrm>
              <a:off x="1441701" y="3094963"/>
              <a:ext cx="662444" cy="6380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6" name="矩形 35">
              <a:extLst>
                <a:ext uri="{FF2B5EF4-FFF2-40B4-BE49-F238E27FC236}">
                  <a16:creationId xmlns:a16="http://schemas.microsoft.com/office/drawing/2014/main" xmlns="" id="{BF652428-DFED-4D6E-8C06-BE66086C8377}"/>
                </a:ext>
              </a:extLst>
            </p:cNvPr>
            <p:cNvSpPr/>
            <p:nvPr/>
          </p:nvSpPr>
          <p:spPr>
            <a:xfrm>
              <a:off x="3844338" y="2920944"/>
              <a:ext cx="986110" cy="92810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7" name="矩形 36">
              <a:extLst>
                <a:ext uri="{FF2B5EF4-FFF2-40B4-BE49-F238E27FC236}">
                  <a16:creationId xmlns:a16="http://schemas.microsoft.com/office/drawing/2014/main" xmlns="" id="{ED5E0D74-2CAC-44F5-9DF7-ABD296E7478F}"/>
                </a:ext>
              </a:extLst>
            </p:cNvPr>
            <p:cNvSpPr/>
            <p:nvPr/>
          </p:nvSpPr>
          <p:spPr>
            <a:xfrm>
              <a:off x="5758551" y="2688918"/>
              <a:ext cx="464052" cy="406045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8" name="矩形 37">
              <a:extLst>
                <a:ext uri="{FF2B5EF4-FFF2-40B4-BE49-F238E27FC236}">
                  <a16:creationId xmlns:a16="http://schemas.microsoft.com/office/drawing/2014/main" xmlns="" id="{F34045AE-2A4B-49C6-A767-2BEDA63F8945}"/>
                </a:ext>
              </a:extLst>
            </p:cNvPr>
            <p:cNvSpPr/>
            <p:nvPr/>
          </p:nvSpPr>
          <p:spPr>
            <a:xfrm>
              <a:off x="6686654" y="3384995"/>
              <a:ext cx="522058" cy="46405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9" name="矩形 38">
              <a:extLst>
                <a:ext uri="{FF2B5EF4-FFF2-40B4-BE49-F238E27FC236}">
                  <a16:creationId xmlns:a16="http://schemas.microsoft.com/office/drawing/2014/main" xmlns="" id="{4C8389B3-0748-495E-BB2C-4A0B90FDB5DB}"/>
                </a:ext>
              </a:extLst>
            </p:cNvPr>
            <p:cNvSpPr/>
            <p:nvPr/>
          </p:nvSpPr>
          <p:spPr>
            <a:xfrm>
              <a:off x="40692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0" name="矩形 39">
              <a:extLst>
                <a:ext uri="{FF2B5EF4-FFF2-40B4-BE49-F238E27FC236}">
                  <a16:creationId xmlns:a16="http://schemas.microsoft.com/office/drawing/2014/main" xmlns="" id="{06FB87F3-9A0C-4830-A356-2756D32E14D3}"/>
                </a:ext>
              </a:extLst>
            </p:cNvPr>
            <p:cNvSpPr/>
            <p:nvPr/>
          </p:nvSpPr>
          <p:spPr>
            <a:xfrm>
              <a:off x="430904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1" name="矩形 40">
              <a:extLst>
                <a:ext uri="{FF2B5EF4-FFF2-40B4-BE49-F238E27FC236}">
                  <a16:creationId xmlns:a16="http://schemas.microsoft.com/office/drawing/2014/main" xmlns="" id="{BF4CA9A2-D9E1-47AE-97DA-1487604D4439}"/>
                </a:ext>
              </a:extLst>
            </p:cNvPr>
            <p:cNvSpPr/>
            <p:nvPr/>
          </p:nvSpPr>
          <p:spPr>
            <a:xfrm>
              <a:off x="454880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2" name="矩形 41">
              <a:extLst>
                <a:ext uri="{FF2B5EF4-FFF2-40B4-BE49-F238E27FC236}">
                  <a16:creationId xmlns:a16="http://schemas.microsoft.com/office/drawing/2014/main" xmlns="" id="{700B28C6-84F9-4691-AB49-90CC737CB1CA}"/>
                </a:ext>
              </a:extLst>
            </p:cNvPr>
            <p:cNvSpPr/>
            <p:nvPr/>
          </p:nvSpPr>
          <p:spPr>
            <a:xfrm>
              <a:off x="478856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3" name="矩形 42">
              <a:extLst>
                <a:ext uri="{FF2B5EF4-FFF2-40B4-BE49-F238E27FC236}">
                  <a16:creationId xmlns:a16="http://schemas.microsoft.com/office/drawing/2014/main" xmlns="" id="{7D38B76E-E860-4A40-9303-1DFB661574F2}"/>
                </a:ext>
              </a:extLst>
            </p:cNvPr>
            <p:cNvSpPr/>
            <p:nvPr/>
          </p:nvSpPr>
          <p:spPr>
            <a:xfrm>
              <a:off x="502832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4" name="矩形 43">
              <a:extLst>
                <a:ext uri="{FF2B5EF4-FFF2-40B4-BE49-F238E27FC236}">
                  <a16:creationId xmlns:a16="http://schemas.microsoft.com/office/drawing/2014/main" xmlns="" id="{F8696335-12F3-4D28-B611-3C459B373C2A}"/>
                </a:ext>
              </a:extLst>
            </p:cNvPr>
            <p:cNvSpPr/>
            <p:nvPr/>
          </p:nvSpPr>
          <p:spPr>
            <a:xfrm>
              <a:off x="52680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5" name="矩形 44">
              <a:extLst>
                <a:ext uri="{FF2B5EF4-FFF2-40B4-BE49-F238E27FC236}">
                  <a16:creationId xmlns:a16="http://schemas.microsoft.com/office/drawing/2014/main" xmlns="" id="{5836A16F-AA55-47A3-A35C-4A1B560D60A9}"/>
                </a:ext>
              </a:extLst>
            </p:cNvPr>
            <p:cNvSpPr/>
            <p:nvPr/>
          </p:nvSpPr>
          <p:spPr>
            <a:xfrm>
              <a:off x="550784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6" name="矩形 45">
              <a:extLst>
                <a:ext uri="{FF2B5EF4-FFF2-40B4-BE49-F238E27FC236}">
                  <a16:creationId xmlns:a16="http://schemas.microsoft.com/office/drawing/2014/main" xmlns="" id="{D51E7312-C1D5-406E-BB79-B7386C74DB5A}"/>
                </a:ext>
              </a:extLst>
            </p:cNvPr>
            <p:cNvSpPr/>
            <p:nvPr/>
          </p:nvSpPr>
          <p:spPr>
            <a:xfrm>
              <a:off x="574760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7" name="矩形 46">
              <a:extLst>
                <a:ext uri="{FF2B5EF4-FFF2-40B4-BE49-F238E27FC236}">
                  <a16:creationId xmlns:a16="http://schemas.microsoft.com/office/drawing/2014/main" xmlns="" id="{2F2F2B75-5892-4272-B574-4AEDF01D01BE}"/>
                </a:ext>
              </a:extLst>
            </p:cNvPr>
            <p:cNvSpPr/>
            <p:nvPr/>
          </p:nvSpPr>
          <p:spPr>
            <a:xfrm>
              <a:off x="598736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8" name="矩形 47">
              <a:extLst>
                <a:ext uri="{FF2B5EF4-FFF2-40B4-BE49-F238E27FC236}">
                  <a16:creationId xmlns:a16="http://schemas.microsoft.com/office/drawing/2014/main" xmlns="" id="{65091A37-5273-43FF-B7EA-CF1D963DC634}"/>
                </a:ext>
              </a:extLst>
            </p:cNvPr>
            <p:cNvSpPr/>
            <p:nvPr/>
          </p:nvSpPr>
          <p:spPr>
            <a:xfrm>
              <a:off x="622712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9" name="矩形 48">
              <a:extLst>
                <a:ext uri="{FF2B5EF4-FFF2-40B4-BE49-F238E27FC236}">
                  <a16:creationId xmlns:a16="http://schemas.microsoft.com/office/drawing/2014/main" xmlns="" id="{E150437B-76C6-43A2-8096-47936D4B9483}"/>
                </a:ext>
              </a:extLst>
            </p:cNvPr>
            <p:cNvSpPr/>
            <p:nvPr/>
          </p:nvSpPr>
          <p:spPr>
            <a:xfrm>
              <a:off x="646688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0" name="矩形 49">
              <a:extLst>
                <a:ext uri="{FF2B5EF4-FFF2-40B4-BE49-F238E27FC236}">
                  <a16:creationId xmlns:a16="http://schemas.microsoft.com/office/drawing/2014/main" xmlns="" id="{E27D08AC-DB63-4310-86F7-2A48E6E9D93C}"/>
                </a:ext>
              </a:extLst>
            </p:cNvPr>
            <p:cNvSpPr/>
            <p:nvPr/>
          </p:nvSpPr>
          <p:spPr>
            <a:xfrm>
              <a:off x="670664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1" name="矩形 50">
              <a:extLst>
                <a:ext uri="{FF2B5EF4-FFF2-40B4-BE49-F238E27FC236}">
                  <a16:creationId xmlns:a16="http://schemas.microsoft.com/office/drawing/2014/main" xmlns="" id="{3DFCA2EC-2CB9-4309-BF37-EFBAAD9BCC3A}"/>
                </a:ext>
              </a:extLst>
            </p:cNvPr>
            <p:cNvSpPr/>
            <p:nvPr/>
          </p:nvSpPr>
          <p:spPr>
            <a:xfrm>
              <a:off x="694640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2" name="矩形 51">
              <a:extLst>
                <a:ext uri="{FF2B5EF4-FFF2-40B4-BE49-F238E27FC236}">
                  <a16:creationId xmlns:a16="http://schemas.microsoft.com/office/drawing/2014/main" xmlns="" id="{6DD10D14-BD63-4607-B1E5-C8A8EE889C8D}"/>
                </a:ext>
              </a:extLst>
            </p:cNvPr>
            <p:cNvSpPr/>
            <p:nvPr/>
          </p:nvSpPr>
          <p:spPr>
            <a:xfrm>
              <a:off x="718616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3" name="矩形 52">
              <a:extLst>
                <a:ext uri="{FF2B5EF4-FFF2-40B4-BE49-F238E27FC236}">
                  <a16:creationId xmlns:a16="http://schemas.microsoft.com/office/drawing/2014/main" xmlns="" id="{10CFC81D-24C2-4C7C-B4DC-DCD819EF5736}"/>
                </a:ext>
              </a:extLst>
            </p:cNvPr>
            <p:cNvSpPr/>
            <p:nvPr/>
          </p:nvSpPr>
          <p:spPr>
            <a:xfrm>
              <a:off x="742592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4" name="矩形 53">
              <a:extLst>
                <a:ext uri="{FF2B5EF4-FFF2-40B4-BE49-F238E27FC236}">
                  <a16:creationId xmlns:a16="http://schemas.microsoft.com/office/drawing/2014/main" xmlns="" id="{19050235-B8E3-43F4-B8D5-953B2D19F9C3}"/>
                </a:ext>
              </a:extLst>
            </p:cNvPr>
            <p:cNvSpPr/>
            <p:nvPr/>
          </p:nvSpPr>
          <p:spPr>
            <a:xfrm>
              <a:off x="76656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5" name="矩形 54">
              <a:extLst>
                <a:ext uri="{FF2B5EF4-FFF2-40B4-BE49-F238E27FC236}">
                  <a16:creationId xmlns:a16="http://schemas.microsoft.com/office/drawing/2014/main" xmlns="" id="{F35272DA-D9CE-459A-9A0D-E3C6A8F2485C}"/>
                </a:ext>
              </a:extLst>
            </p:cNvPr>
            <p:cNvSpPr/>
            <p:nvPr/>
          </p:nvSpPr>
          <p:spPr>
            <a:xfrm>
              <a:off x="1317790" y="1528789"/>
              <a:ext cx="123911" cy="406045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486" name="直接连接符 55">
              <a:extLst>
                <a:ext uri="{FF2B5EF4-FFF2-40B4-BE49-F238E27FC236}">
                  <a16:creationId xmlns:a16="http://schemas.microsoft.com/office/drawing/2014/main" xmlns="" id="{B7DD64C4-5E6A-4CC5-9413-6BDF37A697C4}"/>
                </a:ext>
              </a:extLst>
            </p:cNvPr>
            <p:cNvCxnSpPr/>
            <p:nvPr/>
          </p:nvCxnSpPr>
          <p:spPr>
            <a:xfrm>
              <a:off x="3960351" y="4429111"/>
              <a:ext cx="3939517" cy="9419"/>
            </a:xfrm>
            <a:prstGeom prst="line">
              <a:avLst/>
            </a:prstGeom>
            <a:ln w="5715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7" name="直接连接符 56">
              <a:extLst>
                <a:ext uri="{FF2B5EF4-FFF2-40B4-BE49-F238E27FC236}">
                  <a16:creationId xmlns:a16="http://schemas.microsoft.com/office/drawing/2014/main" xmlns="" id="{8506432C-88C7-4EBA-A293-82461F44E8A0}"/>
                </a:ext>
              </a:extLst>
            </p:cNvPr>
            <p:cNvCxnSpPr/>
            <p:nvPr/>
          </p:nvCxnSpPr>
          <p:spPr>
            <a:xfrm>
              <a:off x="1379745" y="1528789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88" name="Picture 228">
            <a:extLst>
              <a:ext uri="{FF2B5EF4-FFF2-40B4-BE49-F238E27FC236}">
                <a16:creationId xmlns:a16="http://schemas.microsoft.com/office/drawing/2014/main" xmlns="" id="{6EFE24C3-9405-47E1-BD36-69EAD6F7C9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6757" y="2551860"/>
            <a:ext cx="728716" cy="728716"/>
          </a:xfrm>
          <a:prstGeom prst="rect">
            <a:avLst/>
          </a:prstGeom>
        </p:spPr>
      </p:pic>
      <p:pic>
        <p:nvPicPr>
          <p:cNvPr id="489" name="Picture 231">
            <a:extLst>
              <a:ext uri="{FF2B5EF4-FFF2-40B4-BE49-F238E27FC236}">
                <a16:creationId xmlns:a16="http://schemas.microsoft.com/office/drawing/2014/main" xmlns="" id="{7EBBA1A4-2361-490B-A9C5-B95AF2E36A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8228" y="2481963"/>
            <a:ext cx="742383" cy="742383"/>
          </a:xfrm>
          <a:prstGeom prst="rect">
            <a:avLst/>
          </a:prstGeom>
        </p:spPr>
      </p:pic>
      <p:pic>
        <p:nvPicPr>
          <p:cNvPr id="490" name="Picture 234">
            <a:extLst>
              <a:ext uri="{FF2B5EF4-FFF2-40B4-BE49-F238E27FC236}">
                <a16:creationId xmlns:a16="http://schemas.microsoft.com/office/drawing/2014/main" xmlns="" id="{6B8B56FB-D3D6-4B01-9B41-FCEFCCD9BA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CrisscrossEtching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724470" y="2180510"/>
            <a:ext cx="1062901" cy="1345290"/>
          </a:xfrm>
          <a:prstGeom prst="rect">
            <a:avLst/>
          </a:prstGeom>
        </p:spPr>
      </p:pic>
      <p:sp>
        <p:nvSpPr>
          <p:cNvPr id="491" name="Rectangle 235">
            <a:extLst>
              <a:ext uri="{FF2B5EF4-FFF2-40B4-BE49-F238E27FC236}">
                <a16:creationId xmlns:a16="http://schemas.microsoft.com/office/drawing/2014/main" xmlns="" id="{7049EF16-48D9-4953-A71D-B8730D163558}"/>
              </a:ext>
            </a:extLst>
          </p:cNvPr>
          <p:cNvSpPr/>
          <p:nvPr/>
        </p:nvSpPr>
        <p:spPr>
          <a:xfrm>
            <a:off x="1281430" y="1172845"/>
            <a:ext cx="452755" cy="10496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Thread0</a:t>
            </a:r>
          </a:p>
        </p:txBody>
      </p:sp>
      <p:sp>
        <p:nvSpPr>
          <p:cNvPr id="492" name="Rectangle 236">
            <a:extLst>
              <a:ext uri="{FF2B5EF4-FFF2-40B4-BE49-F238E27FC236}">
                <a16:creationId xmlns:a16="http://schemas.microsoft.com/office/drawing/2014/main" xmlns="" id="{7286B5B5-85DF-43B2-9C7E-4137733D8F4A}"/>
              </a:ext>
            </a:extLst>
          </p:cNvPr>
          <p:cNvSpPr/>
          <p:nvPr/>
        </p:nvSpPr>
        <p:spPr>
          <a:xfrm>
            <a:off x="2367280" y="1172845"/>
            <a:ext cx="452755" cy="10496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eaVert" wrap="square" numCol="1" spcCol="0" rtlCol="0" fromWordArt="0" anchor="ctr" anchorCtr="0" forceAA="0" compatLnSpc="1">
            <a:noAutofit/>
          </a:bodyPr>
          <a:lstStyle/>
          <a:p>
            <a:pPr lvl="0" algn="ctr"/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Thread1</a:t>
            </a:r>
          </a:p>
        </p:txBody>
      </p:sp>
      <p:sp>
        <p:nvSpPr>
          <p:cNvPr id="493" name="Rectangle 237">
            <a:extLst>
              <a:ext uri="{FF2B5EF4-FFF2-40B4-BE49-F238E27FC236}">
                <a16:creationId xmlns:a16="http://schemas.microsoft.com/office/drawing/2014/main" xmlns="" id="{22059203-F8C1-4327-B847-62C2B0476399}"/>
              </a:ext>
            </a:extLst>
          </p:cNvPr>
          <p:cNvSpPr/>
          <p:nvPr/>
        </p:nvSpPr>
        <p:spPr>
          <a:xfrm>
            <a:off x="3453130" y="1172845"/>
            <a:ext cx="452755" cy="10496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eaVert" wrap="square" numCol="1" spcCol="0" rtlCol="0" fromWordArt="0" anchor="ctr" anchorCtr="0" forceAA="0" compatLnSpc="1">
            <a:noAutofit/>
          </a:bodyPr>
          <a:lstStyle/>
          <a:p>
            <a:pPr lvl="0" algn="ctr"/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Thread2</a:t>
            </a:r>
          </a:p>
        </p:txBody>
      </p:sp>
      <p:sp>
        <p:nvSpPr>
          <p:cNvPr id="494" name="Rectangle 238">
            <a:extLst>
              <a:ext uri="{FF2B5EF4-FFF2-40B4-BE49-F238E27FC236}">
                <a16:creationId xmlns:a16="http://schemas.microsoft.com/office/drawing/2014/main" xmlns="" id="{65034B43-B289-4D9D-8D86-CC3E8001F130}"/>
              </a:ext>
            </a:extLst>
          </p:cNvPr>
          <p:cNvSpPr/>
          <p:nvPr/>
        </p:nvSpPr>
        <p:spPr>
          <a:xfrm>
            <a:off x="4538980" y="1172845"/>
            <a:ext cx="452755" cy="10496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eaVert" wrap="square" numCol="1" spcCol="0" rtlCol="0" fromWordArt="0" anchor="ctr" anchorCtr="0" forceAA="0" compatLnSpc="1">
            <a:noAutofit/>
          </a:bodyPr>
          <a:lstStyle/>
          <a:p>
            <a:pPr lvl="0" algn="ctr"/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Thread3</a:t>
            </a:r>
          </a:p>
        </p:txBody>
      </p:sp>
      <p:sp>
        <p:nvSpPr>
          <p:cNvPr id="495" name="Rectangle 239">
            <a:extLst>
              <a:ext uri="{FF2B5EF4-FFF2-40B4-BE49-F238E27FC236}">
                <a16:creationId xmlns:a16="http://schemas.microsoft.com/office/drawing/2014/main" xmlns="" id="{4486BE96-30FF-415B-B1E4-B2B5B10DBC5B}"/>
              </a:ext>
            </a:extLst>
          </p:cNvPr>
          <p:cNvSpPr/>
          <p:nvPr/>
        </p:nvSpPr>
        <p:spPr>
          <a:xfrm>
            <a:off x="5624195" y="1172845"/>
            <a:ext cx="452755" cy="10496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eaVert" wrap="square" numCol="1" spcCol="0" rtlCol="0" fromWordArt="0" anchor="ctr" anchorCtr="0" forceAA="0" compatLnSpc="1">
            <a:noAutofit/>
          </a:bodyPr>
          <a:lstStyle/>
          <a:p>
            <a:pPr lvl="0" algn="ctr"/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Thread4</a:t>
            </a:r>
          </a:p>
        </p:txBody>
      </p:sp>
      <p:sp>
        <p:nvSpPr>
          <p:cNvPr id="496" name="Rectangle 241">
            <a:extLst>
              <a:ext uri="{FF2B5EF4-FFF2-40B4-BE49-F238E27FC236}">
                <a16:creationId xmlns:a16="http://schemas.microsoft.com/office/drawing/2014/main" xmlns="" id="{51B0FE8B-6E22-4991-BE30-1D8DA1D562C1}"/>
              </a:ext>
            </a:extLst>
          </p:cNvPr>
          <p:cNvSpPr/>
          <p:nvPr/>
        </p:nvSpPr>
        <p:spPr>
          <a:xfrm>
            <a:off x="6664325" y="1172845"/>
            <a:ext cx="452755" cy="10496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eaVert" wrap="square" numCol="1" spcCol="0" rtlCol="0" fromWordArt="0" anchor="ctr" anchorCtr="0" forceAA="0" compatLnSpc="1">
            <a:noAutofit/>
          </a:bodyPr>
          <a:lstStyle/>
          <a:p>
            <a:pPr lvl="0" algn="ctr"/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Thread5</a:t>
            </a:r>
          </a:p>
        </p:txBody>
      </p:sp>
      <p:sp>
        <p:nvSpPr>
          <p:cNvPr id="497" name="TextBox 248">
            <a:extLst>
              <a:ext uri="{FF2B5EF4-FFF2-40B4-BE49-F238E27FC236}">
                <a16:creationId xmlns:a16="http://schemas.microsoft.com/office/drawing/2014/main" xmlns="" id="{73E16C3F-8BE8-4345-B7D8-F8726B6509F7}"/>
              </a:ext>
            </a:extLst>
          </p:cNvPr>
          <p:cNvSpPr txBox="1"/>
          <p:nvPr/>
        </p:nvSpPr>
        <p:spPr>
          <a:xfrm>
            <a:off x="7809175" y="1541071"/>
            <a:ext cx="1412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38B4F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User space</a:t>
            </a:r>
          </a:p>
        </p:txBody>
      </p:sp>
      <p:sp>
        <p:nvSpPr>
          <p:cNvPr id="498" name="TextBox 249">
            <a:extLst>
              <a:ext uri="{FF2B5EF4-FFF2-40B4-BE49-F238E27FC236}">
                <a16:creationId xmlns:a16="http://schemas.microsoft.com/office/drawing/2014/main" xmlns="" id="{814C4355-2DF2-4882-994D-18B6DF5B4D93}"/>
              </a:ext>
            </a:extLst>
          </p:cNvPr>
          <p:cNvSpPr txBox="1"/>
          <p:nvPr/>
        </p:nvSpPr>
        <p:spPr>
          <a:xfrm>
            <a:off x="7809175" y="2758230"/>
            <a:ext cx="1577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38B4F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Kernel space</a:t>
            </a:r>
          </a:p>
        </p:txBody>
      </p:sp>
      <p:sp>
        <p:nvSpPr>
          <p:cNvPr id="499" name="TextBox 250">
            <a:extLst>
              <a:ext uri="{FF2B5EF4-FFF2-40B4-BE49-F238E27FC236}">
                <a16:creationId xmlns:a16="http://schemas.microsoft.com/office/drawing/2014/main" xmlns="" id="{07F9346F-54BE-4362-8F4F-E93B4EE13D44}"/>
              </a:ext>
            </a:extLst>
          </p:cNvPr>
          <p:cNvSpPr txBox="1"/>
          <p:nvPr/>
        </p:nvSpPr>
        <p:spPr>
          <a:xfrm>
            <a:off x="7801759" y="3927865"/>
            <a:ext cx="1986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>
                <a:solidFill>
                  <a:srgbClr val="38B4F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CPU cores(NUMA)</a:t>
            </a:r>
            <a:endParaRPr lang="en-US" sz="1600" dirty="0">
              <a:solidFill>
                <a:srgbClr val="38B4F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00" name="TextBox 251">
            <a:extLst>
              <a:ext uri="{FF2B5EF4-FFF2-40B4-BE49-F238E27FC236}">
                <a16:creationId xmlns:a16="http://schemas.microsoft.com/office/drawing/2014/main" xmlns="" id="{1DDEB1AA-3794-4EC9-9BBA-33F05BF7D494}"/>
              </a:ext>
            </a:extLst>
          </p:cNvPr>
          <p:cNvSpPr txBox="1"/>
          <p:nvPr/>
        </p:nvSpPr>
        <p:spPr>
          <a:xfrm>
            <a:off x="7801759" y="4863466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38B4F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NIC queues</a:t>
            </a:r>
          </a:p>
        </p:txBody>
      </p:sp>
      <p:pic>
        <p:nvPicPr>
          <p:cNvPr id="501" name="Picture 256">
            <a:extLst>
              <a:ext uri="{FF2B5EF4-FFF2-40B4-BE49-F238E27FC236}">
                <a16:creationId xmlns:a16="http://schemas.microsoft.com/office/drawing/2014/main" xmlns="" id="{9D015975-8BA6-47BA-9008-F925CD4D49F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68510" y="2540001"/>
            <a:ext cx="719493" cy="697009"/>
          </a:xfrm>
          <a:prstGeom prst="rect">
            <a:avLst/>
          </a:prstGeom>
        </p:spPr>
      </p:pic>
      <p:sp>
        <p:nvSpPr>
          <p:cNvPr id="502" name="矩形 501">
            <a:extLst>
              <a:ext uri="{FF2B5EF4-FFF2-40B4-BE49-F238E27FC236}">
                <a16:creationId xmlns:a16="http://schemas.microsoft.com/office/drawing/2014/main" xmlns="" id="{2F76F4D2-2502-4855-BA89-C46E1C713852}"/>
              </a:ext>
            </a:extLst>
          </p:cNvPr>
          <p:cNvSpPr/>
          <p:nvPr/>
        </p:nvSpPr>
        <p:spPr>
          <a:xfrm>
            <a:off x="1313815" y="3688715"/>
            <a:ext cx="2592070" cy="1008380"/>
          </a:xfrm>
          <a:prstGeom prst="rect">
            <a:avLst/>
          </a:prstGeom>
          <a:solidFill>
            <a:schemeClr val="accent1">
              <a:alpha val="4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03" name="矩形 502">
            <a:extLst>
              <a:ext uri="{FF2B5EF4-FFF2-40B4-BE49-F238E27FC236}">
                <a16:creationId xmlns:a16="http://schemas.microsoft.com/office/drawing/2014/main" xmlns="" id="{FA09007B-4352-4DD7-8E8E-90012F3882E7}"/>
              </a:ext>
            </a:extLst>
          </p:cNvPr>
          <p:cNvSpPr/>
          <p:nvPr/>
        </p:nvSpPr>
        <p:spPr>
          <a:xfrm>
            <a:off x="4576445" y="3671570"/>
            <a:ext cx="2592070" cy="1008380"/>
          </a:xfrm>
          <a:prstGeom prst="rect">
            <a:avLst/>
          </a:prstGeom>
          <a:solidFill>
            <a:schemeClr val="accent1">
              <a:alpha val="4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3366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FAC9F78-012A-4738-A793-D096578E9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微软雅黑" panose="020B0503020204020204" pitchFamily="34" charset="-122"/>
                <a:sym typeface="+mn-ea"/>
              </a:rPr>
              <a:t>The solution - </a:t>
            </a:r>
            <a:r>
              <a:rPr lang="en-US" altLang="zh-CN" dirty="0">
                <a:latin typeface="微软雅黑" panose="020B0503020204020204" pitchFamily="34" charset="-122"/>
              </a:rPr>
              <a:t>Kernel Bypass</a:t>
            </a:r>
            <a:endParaRPr lang="zh-CN" altLang="en-US" dirty="0">
              <a:latin typeface="微软雅黑" panose="020B0503020204020204" pitchFamily="34" charset="-122"/>
            </a:endParaRPr>
          </a:p>
        </p:txBody>
      </p:sp>
      <p:sp>
        <p:nvSpPr>
          <p:cNvPr id="4" name="Rectangle 259">
            <a:extLst>
              <a:ext uri="{FF2B5EF4-FFF2-40B4-BE49-F238E27FC236}">
                <a16:creationId xmlns:a16="http://schemas.microsoft.com/office/drawing/2014/main" xmlns="" id="{9DB8F787-C7A6-49DC-B37C-5CBADBBE7F4D}"/>
              </a:ext>
            </a:extLst>
          </p:cNvPr>
          <p:cNvSpPr/>
          <p:nvPr/>
        </p:nvSpPr>
        <p:spPr>
          <a:xfrm>
            <a:off x="2979229" y="1345290"/>
            <a:ext cx="6120850" cy="3672510"/>
          </a:xfrm>
          <a:prstGeom prst="rect">
            <a:avLst/>
          </a:prstGeom>
          <a:solidFill>
            <a:srgbClr val="50BDFE">
              <a:alpha val="80000"/>
            </a:srgbClr>
          </a:solidFill>
          <a:ln>
            <a:solidFill>
              <a:schemeClr val="accent3">
                <a:shade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r"/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Freeform 232">
            <a:extLst>
              <a:ext uri="{FF2B5EF4-FFF2-40B4-BE49-F238E27FC236}">
                <a16:creationId xmlns:a16="http://schemas.microsoft.com/office/drawing/2014/main" xmlns="" id="{2D7ED285-71EE-43FF-A8DB-010356CAB50A}"/>
              </a:ext>
            </a:extLst>
          </p:cNvPr>
          <p:cNvSpPr/>
          <p:nvPr/>
        </p:nvSpPr>
        <p:spPr>
          <a:xfrm>
            <a:off x="3588017" y="2546822"/>
            <a:ext cx="67766" cy="1671404"/>
          </a:xfrm>
          <a:custGeom>
            <a:avLst/>
            <a:gdLst>
              <a:gd name="connsiteX0" fmla="*/ 7705 w 67766"/>
              <a:gd name="connsiteY0" fmla="*/ 1671404 h 1671404"/>
              <a:gd name="connsiteX1" fmla="*/ 15200 w 67766"/>
              <a:gd name="connsiteY1" fmla="*/ 1191718 h 1671404"/>
              <a:gd name="connsiteX2" fmla="*/ 67666 w 67766"/>
              <a:gd name="connsiteY2" fmla="*/ 839450 h 1671404"/>
              <a:gd name="connsiteX3" fmla="*/ 210 w 67766"/>
              <a:gd name="connsiteY3" fmla="*/ 487181 h 1671404"/>
              <a:gd name="connsiteX4" fmla="*/ 45181 w 67766"/>
              <a:gd name="connsiteY4" fmla="*/ 292309 h 1671404"/>
              <a:gd name="connsiteX5" fmla="*/ 7705 w 67766"/>
              <a:gd name="connsiteY5" fmla="*/ 0 h 1671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766" h="1671404">
                <a:moveTo>
                  <a:pt x="7705" y="1671404"/>
                </a:moveTo>
                <a:cubicBezTo>
                  <a:pt x="6456" y="1500890"/>
                  <a:pt x="5207" y="1330377"/>
                  <a:pt x="15200" y="1191718"/>
                </a:cubicBezTo>
                <a:cubicBezTo>
                  <a:pt x="25193" y="1053059"/>
                  <a:pt x="70164" y="956873"/>
                  <a:pt x="67666" y="839450"/>
                </a:cubicBezTo>
                <a:cubicBezTo>
                  <a:pt x="65168" y="722027"/>
                  <a:pt x="3957" y="578371"/>
                  <a:pt x="210" y="487181"/>
                </a:cubicBezTo>
                <a:cubicBezTo>
                  <a:pt x="-3537" y="395991"/>
                  <a:pt x="43932" y="373506"/>
                  <a:pt x="45181" y="292309"/>
                </a:cubicBezTo>
                <a:cubicBezTo>
                  <a:pt x="46430" y="211112"/>
                  <a:pt x="27067" y="105556"/>
                  <a:pt x="7705" y="0"/>
                </a:cubicBezTo>
              </a:path>
            </a:pathLst>
          </a:custGeom>
          <a:noFill/>
          <a:ln w="1270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Freeform 233">
            <a:extLst>
              <a:ext uri="{FF2B5EF4-FFF2-40B4-BE49-F238E27FC236}">
                <a16:creationId xmlns:a16="http://schemas.microsoft.com/office/drawing/2014/main" xmlns="" id="{3DCBE91C-27D9-4E49-9198-ACDADC24E4FE}"/>
              </a:ext>
            </a:extLst>
          </p:cNvPr>
          <p:cNvSpPr/>
          <p:nvPr/>
        </p:nvSpPr>
        <p:spPr>
          <a:xfrm>
            <a:off x="4962561" y="2561813"/>
            <a:ext cx="91874" cy="1656413"/>
          </a:xfrm>
          <a:custGeom>
            <a:avLst/>
            <a:gdLst>
              <a:gd name="connsiteX0" fmla="*/ 76720 w 91874"/>
              <a:gd name="connsiteY0" fmla="*/ 1656413 h 1656413"/>
              <a:gd name="connsiteX1" fmla="*/ 84215 w 91874"/>
              <a:gd name="connsiteY1" fmla="*/ 1281659 h 1656413"/>
              <a:gd name="connsiteX2" fmla="*/ 91711 w 91874"/>
              <a:gd name="connsiteY2" fmla="*/ 846944 h 1656413"/>
              <a:gd name="connsiteX3" fmla="*/ 76720 w 91874"/>
              <a:gd name="connsiteY3" fmla="*/ 554636 h 1656413"/>
              <a:gd name="connsiteX4" fmla="*/ 1770 w 91874"/>
              <a:gd name="connsiteY4" fmla="*/ 284813 h 1656413"/>
              <a:gd name="connsiteX5" fmla="*/ 24255 w 91874"/>
              <a:gd name="connsiteY5" fmla="*/ 74950 h 1656413"/>
              <a:gd name="connsiteX6" fmla="*/ 31750 w 91874"/>
              <a:gd name="connsiteY6" fmla="*/ 0 h 1656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874" h="1656413">
                <a:moveTo>
                  <a:pt x="76720" y="1656413"/>
                </a:moveTo>
                <a:cubicBezTo>
                  <a:pt x="79218" y="1536491"/>
                  <a:pt x="81717" y="1416570"/>
                  <a:pt x="84215" y="1281659"/>
                </a:cubicBezTo>
                <a:cubicBezTo>
                  <a:pt x="86714" y="1146747"/>
                  <a:pt x="92960" y="968114"/>
                  <a:pt x="91711" y="846944"/>
                </a:cubicBezTo>
                <a:cubicBezTo>
                  <a:pt x="90462" y="725774"/>
                  <a:pt x="91710" y="648324"/>
                  <a:pt x="76720" y="554636"/>
                </a:cubicBezTo>
                <a:cubicBezTo>
                  <a:pt x="61730" y="460948"/>
                  <a:pt x="10514" y="364761"/>
                  <a:pt x="1770" y="284813"/>
                </a:cubicBezTo>
                <a:cubicBezTo>
                  <a:pt x="-6974" y="204865"/>
                  <a:pt x="19258" y="122419"/>
                  <a:pt x="24255" y="74950"/>
                </a:cubicBezTo>
                <a:cubicBezTo>
                  <a:pt x="29252" y="27481"/>
                  <a:pt x="31750" y="0"/>
                  <a:pt x="31750" y="0"/>
                </a:cubicBezTo>
              </a:path>
            </a:pathLst>
          </a:custGeom>
          <a:noFill/>
          <a:ln w="1270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Freeform 240">
            <a:extLst>
              <a:ext uri="{FF2B5EF4-FFF2-40B4-BE49-F238E27FC236}">
                <a16:creationId xmlns:a16="http://schemas.microsoft.com/office/drawing/2014/main" xmlns="" id="{DEC1E12B-E8CF-4E05-A659-825FA7B7AB6D}"/>
              </a:ext>
            </a:extLst>
          </p:cNvPr>
          <p:cNvSpPr/>
          <p:nvPr/>
        </p:nvSpPr>
        <p:spPr>
          <a:xfrm>
            <a:off x="6379030" y="2546822"/>
            <a:ext cx="72538" cy="1678899"/>
          </a:xfrm>
          <a:custGeom>
            <a:avLst/>
            <a:gdLst>
              <a:gd name="connsiteX0" fmla="*/ 57462 w 72538"/>
              <a:gd name="connsiteY0" fmla="*/ 1678899 h 1678899"/>
              <a:gd name="connsiteX1" fmla="*/ 19987 w 72538"/>
              <a:gd name="connsiteY1" fmla="*/ 1214204 h 1678899"/>
              <a:gd name="connsiteX2" fmla="*/ 72452 w 72538"/>
              <a:gd name="connsiteY2" fmla="*/ 779489 h 1678899"/>
              <a:gd name="connsiteX3" fmla="*/ 4996 w 72538"/>
              <a:gd name="connsiteY3" fmla="*/ 472191 h 1678899"/>
              <a:gd name="connsiteX4" fmla="*/ 4996 w 72538"/>
              <a:gd name="connsiteY4" fmla="*/ 0 h 1678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538" h="1678899">
                <a:moveTo>
                  <a:pt x="57462" y="1678899"/>
                </a:moveTo>
                <a:cubicBezTo>
                  <a:pt x="37475" y="1521502"/>
                  <a:pt x="17489" y="1364106"/>
                  <a:pt x="19987" y="1214204"/>
                </a:cubicBezTo>
                <a:cubicBezTo>
                  <a:pt x="22485" y="1064302"/>
                  <a:pt x="74950" y="903158"/>
                  <a:pt x="72452" y="779489"/>
                </a:cubicBezTo>
                <a:cubicBezTo>
                  <a:pt x="69954" y="655820"/>
                  <a:pt x="16239" y="602106"/>
                  <a:pt x="4996" y="472191"/>
                </a:cubicBezTo>
                <a:cubicBezTo>
                  <a:pt x="-6247" y="342276"/>
                  <a:pt x="4996" y="0"/>
                  <a:pt x="4996" y="0"/>
                </a:cubicBezTo>
              </a:path>
            </a:pathLst>
          </a:custGeom>
          <a:noFill/>
          <a:ln w="1270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Freeform 258">
            <a:extLst>
              <a:ext uri="{FF2B5EF4-FFF2-40B4-BE49-F238E27FC236}">
                <a16:creationId xmlns:a16="http://schemas.microsoft.com/office/drawing/2014/main" xmlns="" id="{189ECC2F-CE58-4042-9518-2A25253F6DCA}"/>
              </a:ext>
            </a:extLst>
          </p:cNvPr>
          <p:cNvSpPr/>
          <p:nvPr/>
        </p:nvSpPr>
        <p:spPr>
          <a:xfrm>
            <a:off x="7596446" y="2546822"/>
            <a:ext cx="82446" cy="1671404"/>
          </a:xfrm>
          <a:custGeom>
            <a:avLst/>
            <a:gdLst>
              <a:gd name="connsiteX0" fmla="*/ 82446 w 82446"/>
              <a:gd name="connsiteY0" fmla="*/ 1671404 h 1671404"/>
              <a:gd name="connsiteX1" fmla="*/ 52466 w 82446"/>
              <a:gd name="connsiteY1" fmla="*/ 1296650 h 1671404"/>
              <a:gd name="connsiteX2" fmla="*/ 37476 w 82446"/>
              <a:gd name="connsiteY2" fmla="*/ 936886 h 1671404"/>
              <a:gd name="connsiteX3" fmla="*/ 22485 w 82446"/>
              <a:gd name="connsiteY3" fmla="*/ 547141 h 1671404"/>
              <a:gd name="connsiteX4" fmla="*/ 0 w 82446"/>
              <a:gd name="connsiteY4" fmla="*/ 232348 h 1671404"/>
              <a:gd name="connsiteX5" fmla="*/ 22485 w 82446"/>
              <a:gd name="connsiteY5" fmla="*/ 0 h 1671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2446" h="1671404">
                <a:moveTo>
                  <a:pt x="82446" y="1671404"/>
                </a:moveTo>
                <a:cubicBezTo>
                  <a:pt x="71203" y="1545237"/>
                  <a:pt x="59961" y="1419070"/>
                  <a:pt x="52466" y="1296650"/>
                </a:cubicBezTo>
                <a:cubicBezTo>
                  <a:pt x="44971" y="1174230"/>
                  <a:pt x="42473" y="1061804"/>
                  <a:pt x="37476" y="936886"/>
                </a:cubicBezTo>
                <a:cubicBezTo>
                  <a:pt x="32479" y="811968"/>
                  <a:pt x="28731" y="664564"/>
                  <a:pt x="22485" y="547141"/>
                </a:cubicBezTo>
                <a:cubicBezTo>
                  <a:pt x="16239" y="429718"/>
                  <a:pt x="0" y="323538"/>
                  <a:pt x="0" y="232348"/>
                </a:cubicBezTo>
                <a:cubicBezTo>
                  <a:pt x="0" y="141158"/>
                  <a:pt x="22485" y="0"/>
                  <a:pt x="22485" y="0"/>
                </a:cubicBezTo>
              </a:path>
            </a:pathLst>
          </a:custGeom>
          <a:noFill/>
          <a:ln w="1270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9" name="组合 52">
            <a:extLst>
              <a:ext uri="{FF2B5EF4-FFF2-40B4-BE49-F238E27FC236}">
                <a16:creationId xmlns:a16="http://schemas.microsoft.com/office/drawing/2014/main" xmlns="" id="{421D29F8-2083-4607-A33D-855984E27EF9}"/>
              </a:ext>
            </a:extLst>
          </p:cNvPr>
          <p:cNvGrpSpPr/>
          <p:nvPr/>
        </p:nvGrpSpPr>
        <p:grpSpPr>
          <a:xfrm>
            <a:off x="3221075" y="3055708"/>
            <a:ext cx="711476" cy="719982"/>
            <a:chOff x="7042850" y="3046382"/>
            <a:chExt cx="758221" cy="767286"/>
          </a:xfrm>
        </p:grpSpPr>
        <p:grpSp>
          <p:nvGrpSpPr>
            <p:cNvPr id="10" name="组合 53">
              <a:extLst>
                <a:ext uri="{FF2B5EF4-FFF2-40B4-BE49-F238E27FC236}">
                  <a16:creationId xmlns:a16="http://schemas.microsoft.com/office/drawing/2014/main" xmlns="" id="{B5DF9A49-724F-4823-AC33-0E5F3EC6DE91}"/>
                </a:ext>
              </a:extLst>
            </p:cNvPr>
            <p:cNvGrpSpPr/>
            <p:nvPr/>
          </p:nvGrpSpPr>
          <p:grpSpPr>
            <a:xfrm rot="16200000">
              <a:off x="6895486" y="3360341"/>
              <a:ext cx="438744" cy="144016"/>
              <a:chOff x="7190143" y="2998915"/>
              <a:chExt cx="438744" cy="144016"/>
            </a:xfrm>
          </p:grpSpPr>
          <p:cxnSp>
            <p:nvCxnSpPr>
              <p:cNvPr id="33" name="直接连接符 76">
                <a:extLst>
                  <a:ext uri="{FF2B5EF4-FFF2-40B4-BE49-F238E27FC236}">
                    <a16:creationId xmlns:a16="http://schemas.microsoft.com/office/drawing/2014/main" xmlns="" id="{4E828739-707A-46CC-B14D-925DA5CF17AF}"/>
                  </a:ext>
                </a:extLst>
              </p:cNvPr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4" name="直接连接符 77">
                <a:extLst>
                  <a:ext uri="{FF2B5EF4-FFF2-40B4-BE49-F238E27FC236}">
                    <a16:creationId xmlns:a16="http://schemas.microsoft.com/office/drawing/2014/main" xmlns="" id="{7D68204B-6820-4D38-A707-8F44E5494770}"/>
                  </a:ext>
                </a:extLst>
              </p:cNvPr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5" name="直接连接符 78">
                <a:extLst>
                  <a:ext uri="{FF2B5EF4-FFF2-40B4-BE49-F238E27FC236}">
                    <a16:creationId xmlns:a16="http://schemas.microsoft.com/office/drawing/2014/main" xmlns="" id="{2D91196F-FF13-4593-AAC2-2C2F8E985213}"/>
                  </a:ext>
                </a:extLst>
              </p:cNvPr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6" name="直接连接符 79">
                <a:extLst>
                  <a:ext uri="{FF2B5EF4-FFF2-40B4-BE49-F238E27FC236}">
                    <a16:creationId xmlns:a16="http://schemas.microsoft.com/office/drawing/2014/main" xmlns="" id="{DFAE8B5A-08E9-4654-9902-DCAD90D6F6F8}"/>
                  </a:ext>
                </a:extLst>
              </p:cNvPr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7" name="直接连接符 80">
                <a:extLst>
                  <a:ext uri="{FF2B5EF4-FFF2-40B4-BE49-F238E27FC236}">
                    <a16:creationId xmlns:a16="http://schemas.microsoft.com/office/drawing/2014/main" xmlns="" id="{9620C51F-4AE6-46A1-B2C2-870C7477DED4}"/>
                  </a:ext>
                </a:extLst>
              </p:cNvPr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1" name="组合 54">
              <a:extLst>
                <a:ext uri="{FF2B5EF4-FFF2-40B4-BE49-F238E27FC236}">
                  <a16:creationId xmlns:a16="http://schemas.microsoft.com/office/drawing/2014/main" xmlns="" id="{821DB039-135F-4A54-8731-5F080BFDCDF7}"/>
                </a:ext>
              </a:extLst>
            </p:cNvPr>
            <p:cNvGrpSpPr/>
            <p:nvPr/>
          </p:nvGrpSpPr>
          <p:grpSpPr>
            <a:xfrm rot="10800000">
              <a:off x="7206907" y="3669652"/>
              <a:ext cx="438744" cy="144016"/>
              <a:chOff x="7190143" y="2998915"/>
              <a:chExt cx="438744" cy="144016"/>
            </a:xfrm>
          </p:grpSpPr>
          <p:cxnSp>
            <p:nvCxnSpPr>
              <p:cNvPr id="28" name="直接连接符 71">
                <a:extLst>
                  <a:ext uri="{FF2B5EF4-FFF2-40B4-BE49-F238E27FC236}">
                    <a16:creationId xmlns:a16="http://schemas.microsoft.com/office/drawing/2014/main" xmlns="" id="{725BBA90-A9E0-4582-AFCD-E15802D44154}"/>
                  </a:ext>
                </a:extLst>
              </p:cNvPr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9" name="直接连接符 72">
                <a:extLst>
                  <a:ext uri="{FF2B5EF4-FFF2-40B4-BE49-F238E27FC236}">
                    <a16:creationId xmlns:a16="http://schemas.microsoft.com/office/drawing/2014/main" xmlns="" id="{B802E072-CA53-4B9F-9A4F-9A637C3BEB14}"/>
                  </a:ext>
                </a:extLst>
              </p:cNvPr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0" name="直接连接符 73">
                <a:extLst>
                  <a:ext uri="{FF2B5EF4-FFF2-40B4-BE49-F238E27FC236}">
                    <a16:creationId xmlns:a16="http://schemas.microsoft.com/office/drawing/2014/main" xmlns="" id="{B2AEDB0E-2CDA-4496-9105-E17B240248D4}"/>
                  </a:ext>
                </a:extLst>
              </p:cNvPr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1" name="直接连接符 74">
                <a:extLst>
                  <a:ext uri="{FF2B5EF4-FFF2-40B4-BE49-F238E27FC236}">
                    <a16:creationId xmlns:a16="http://schemas.microsoft.com/office/drawing/2014/main" xmlns="" id="{DA0C160E-8BF8-4F9A-9986-8D5210EDDED2}"/>
                  </a:ext>
                </a:extLst>
              </p:cNvPr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2" name="直接连接符 75">
                <a:extLst>
                  <a:ext uri="{FF2B5EF4-FFF2-40B4-BE49-F238E27FC236}">
                    <a16:creationId xmlns:a16="http://schemas.microsoft.com/office/drawing/2014/main" xmlns="" id="{D0192A9D-7FF4-4629-AD98-1D2C86011ABD}"/>
                  </a:ext>
                </a:extLst>
              </p:cNvPr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2" name="组合 55">
              <a:extLst>
                <a:ext uri="{FF2B5EF4-FFF2-40B4-BE49-F238E27FC236}">
                  <a16:creationId xmlns:a16="http://schemas.microsoft.com/office/drawing/2014/main" xmlns="" id="{8680CB35-6C7F-4A8A-8346-4A53432662CA}"/>
                </a:ext>
              </a:extLst>
            </p:cNvPr>
            <p:cNvGrpSpPr/>
            <p:nvPr/>
          </p:nvGrpSpPr>
          <p:grpSpPr>
            <a:xfrm rot="5400000">
              <a:off x="7509691" y="3353644"/>
              <a:ext cx="438744" cy="144016"/>
              <a:chOff x="7190143" y="2998915"/>
              <a:chExt cx="438744" cy="144016"/>
            </a:xfrm>
          </p:grpSpPr>
          <p:cxnSp>
            <p:nvCxnSpPr>
              <p:cNvPr id="23" name="直接连接符 66">
                <a:extLst>
                  <a:ext uri="{FF2B5EF4-FFF2-40B4-BE49-F238E27FC236}">
                    <a16:creationId xmlns:a16="http://schemas.microsoft.com/office/drawing/2014/main" xmlns="" id="{D0631448-B32F-4061-90D9-1734B6E205AC}"/>
                  </a:ext>
                </a:extLst>
              </p:cNvPr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4" name="直接连接符 67">
                <a:extLst>
                  <a:ext uri="{FF2B5EF4-FFF2-40B4-BE49-F238E27FC236}">
                    <a16:creationId xmlns:a16="http://schemas.microsoft.com/office/drawing/2014/main" xmlns="" id="{BECA5F6D-AF57-4B60-B768-A48F2290B609}"/>
                  </a:ext>
                </a:extLst>
              </p:cNvPr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5" name="直接连接符 68">
                <a:extLst>
                  <a:ext uri="{FF2B5EF4-FFF2-40B4-BE49-F238E27FC236}">
                    <a16:creationId xmlns:a16="http://schemas.microsoft.com/office/drawing/2014/main" xmlns="" id="{FD3CDBE1-9BBC-4F90-971A-A487073E496D}"/>
                  </a:ext>
                </a:extLst>
              </p:cNvPr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6" name="直接连接符 69">
                <a:extLst>
                  <a:ext uri="{FF2B5EF4-FFF2-40B4-BE49-F238E27FC236}">
                    <a16:creationId xmlns:a16="http://schemas.microsoft.com/office/drawing/2014/main" xmlns="" id="{61701F72-2BE7-4634-8A67-E6CD997F4564}"/>
                  </a:ext>
                </a:extLst>
              </p:cNvPr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7" name="直接连接符 70">
                <a:extLst>
                  <a:ext uri="{FF2B5EF4-FFF2-40B4-BE49-F238E27FC236}">
                    <a16:creationId xmlns:a16="http://schemas.microsoft.com/office/drawing/2014/main" xmlns="" id="{A1358B71-509E-405E-913C-9C3FDD7B098B}"/>
                  </a:ext>
                </a:extLst>
              </p:cNvPr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3" name="组合 56">
              <a:extLst>
                <a:ext uri="{FF2B5EF4-FFF2-40B4-BE49-F238E27FC236}">
                  <a16:creationId xmlns:a16="http://schemas.microsoft.com/office/drawing/2014/main" xmlns="" id="{C0417DEA-B24E-4F27-821E-941796575E47}"/>
                </a:ext>
              </a:extLst>
            </p:cNvPr>
            <p:cNvGrpSpPr/>
            <p:nvPr/>
          </p:nvGrpSpPr>
          <p:grpSpPr>
            <a:xfrm>
              <a:off x="7190143" y="3046382"/>
              <a:ext cx="438744" cy="144016"/>
              <a:chOff x="7190143" y="2998915"/>
              <a:chExt cx="438744" cy="144016"/>
            </a:xfrm>
          </p:grpSpPr>
          <p:cxnSp>
            <p:nvCxnSpPr>
              <p:cNvPr id="18" name="直接连接符 61">
                <a:extLst>
                  <a:ext uri="{FF2B5EF4-FFF2-40B4-BE49-F238E27FC236}">
                    <a16:creationId xmlns:a16="http://schemas.microsoft.com/office/drawing/2014/main" xmlns="" id="{3A746D28-C303-47D8-8C6C-177B712F359A}"/>
                  </a:ext>
                </a:extLst>
              </p:cNvPr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9" name="直接连接符 62">
                <a:extLst>
                  <a:ext uri="{FF2B5EF4-FFF2-40B4-BE49-F238E27FC236}">
                    <a16:creationId xmlns:a16="http://schemas.microsoft.com/office/drawing/2014/main" xmlns="" id="{5706B80A-ECF8-4458-A3BF-89F406454046}"/>
                  </a:ext>
                </a:extLst>
              </p:cNvPr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0" name="直接连接符 63">
                <a:extLst>
                  <a:ext uri="{FF2B5EF4-FFF2-40B4-BE49-F238E27FC236}">
                    <a16:creationId xmlns:a16="http://schemas.microsoft.com/office/drawing/2014/main" xmlns="" id="{9A73E6BF-5DE8-4690-8E44-61DC2D0808DB}"/>
                  </a:ext>
                </a:extLst>
              </p:cNvPr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1" name="直接连接符 64">
                <a:extLst>
                  <a:ext uri="{FF2B5EF4-FFF2-40B4-BE49-F238E27FC236}">
                    <a16:creationId xmlns:a16="http://schemas.microsoft.com/office/drawing/2014/main" xmlns="" id="{BE2BE351-7A88-4936-BF3B-AB85C7D78204}"/>
                  </a:ext>
                </a:extLst>
              </p:cNvPr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2" name="直接连接符 65">
                <a:extLst>
                  <a:ext uri="{FF2B5EF4-FFF2-40B4-BE49-F238E27FC236}">
                    <a16:creationId xmlns:a16="http://schemas.microsoft.com/office/drawing/2014/main" xmlns="" id="{D5CFB5F0-09C5-45AB-8723-EF4DEE7E15AB}"/>
                  </a:ext>
                </a:extLst>
              </p:cNvPr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sp>
          <p:nvSpPr>
            <p:cNvPr id="14" name="矩形 57">
              <a:extLst>
                <a:ext uri="{FF2B5EF4-FFF2-40B4-BE49-F238E27FC236}">
                  <a16:creationId xmlns:a16="http://schemas.microsoft.com/office/drawing/2014/main" xmlns="" id="{64977E05-24FE-48F7-9CCF-8694F657DB99}"/>
                </a:ext>
              </a:extLst>
            </p:cNvPr>
            <p:cNvSpPr/>
            <p:nvPr/>
          </p:nvSpPr>
          <p:spPr>
            <a:xfrm>
              <a:off x="7129268" y="3140968"/>
              <a:ext cx="576064" cy="59770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15" name="组合 58">
              <a:extLst>
                <a:ext uri="{FF2B5EF4-FFF2-40B4-BE49-F238E27FC236}">
                  <a16:creationId xmlns:a16="http://schemas.microsoft.com/office/drawing/2014/main" xmlns="" id="{3929868A-00C4-48C0-9B17-AAF60B5B0A8E}"/>
                </a:ext>
              </a:extLst>
            </p:cNvPr>
            <p:cNvGrpSpPr/>
            <p:nvPr/>
          </p:nvGrpSpPr>
          <p:grpSpPr>
            <a:xfrm rot="16200000">
              <a:off x="7209376" y="3239828"/>
              <a:ext cx="432048" cy="432048"/>
              <a:chOff x="7092280" y="2391089"/>
              <a:chExt cx="432048" cy="432048"/>
            </a:xfrm>
          </p:grpSpPr>
          <p:sp>
            <p:nvSpPr>
              <p:cNvPr id="16" name="椭圆 59">
                <a:extLst>
                  <a:ext uri="{FF2B5EF4-FFF2-40B4-BE49-F238E27FC236}">
                    <a16:creationId xmlns:a16="http://schemas.microsoft.com/office/drawing/2014/main" xmlns="" id="{4FD4F230-C022-4B41-AD0B-5E3CFE709604}"/>
                  </a:ext>
                </a:extLst>
              </p:cNvPr>
              <p:cNvSpPr/>
              <p:nvPr/>
            </p:nvSpPr>
            <p:spPr>
              <a:xfrm>
                <a:off x="7092280" y="2391089"/>
                <a:ext cx="432048" cy="432048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7" name="矩形 60">
                <a:extLst>
                  <a:ext uri="{FF2B5EF4-FFF2-40B4-BE49-F238E27FC236}">
                    <a16:creationId xmlns:a16="http://schemas.microsoft.com/office/drawing/2014/main" xmlns="" id="{C0AC8729-3282-4FB2-902E-C034ED863524}"/>
                  </a:ext>
                </a:extLst>
              </p:cNvPr>
              <p:cNvSpPr/>
              <p:nvPr/>
            </p:nvSpPr>
            <p:spPr>
              <a:xfrm>
                <a:off x="7208911" y="2497958"/>
                <a:ext cx="211953" cy="218376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</p:grpSp>
      <p:grpSp>
        <p:nvGrpSpPr>
          <p:cNvPr id="38" name="组合 30">
            <a:extLst>
              <a:ext uri="{FF2B5EF4-FFF2-40B4-BE49-F238E27FC236}">
                <a16:creationId xmlns:a16="http://schemas.microsoft.com/office/drawing/2014/main" xmlns="" id="{7E36DD10-9874-42A4-939A-08A3565CC6E1}"/>
              </a:ext>
            </a:extLst>
          </p:cNvPr>
          <p:cNvGrpSpPr/>
          <p:nvPr/>
        </p:nvGrpSpPr>
        <p:grpSpPr>
          <a:xfrm>
            <a:off x="3207740" y="4148270"/>
            <a:ext cx="738147" cy="736530"/>
            <a:chOff x="914339" y="1412776"/>
            <a:chExt cx="6990450" cy="4176464"/>
          </a:xfrm>
        </p:grpSpPr>
        <p:sp>
          <p:nvSpPr>
            <p:cNvPr id="39" name="矩形 31">
              <a:extLst>
                <a:ext uri="{FF2B5EF4-FFF2-40B4-BE49-F238E27FC236}">
                  <a16:creationId xmlns:a16="http://schemas.microsoft.com/office/drawing/2014/main" xmlns="" id="{BE1768EB-4B44-4E47-B15F-3833C5492D08}"/>
                </a:ext>
              </a:extLst>
            </p:cNvPr>
            <p:cNvSpPr/>
            <p:nvPr/>
          </p:nvSpPr>
          <p:spPr>
            <a:xfrm>
              <a:off x="914339" y="1412776"/>
              <a:ext cx="527362" cy="11601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0" name="矩形 32">
              <a:extLst>
                <a:ext uri="{FF2B5EF4-FFF2-40B4-BE49-F238E27FC236}">
                  <a16:creationId xmlns:a16="http://schemas.microsoft.com/office/drawing/2014/main" xmlns="" id="{2790F97E-CAB9-49E6-BE7E-F48B2C246A09}"/>
                </a:ext>
              </a:extLst>
            </p:cNvPr>
            <p:cNvSpPr/>
            <p:nvPr/>
          </p:nvSpPr>
          <p:spPr>
            <a:xfrm>
              <a:off x="1441701" y="1876828"/>
              <a:ext cx="6463088" cy="255228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1" name="矩形 33">
              <a:extLst>
                <a:ext uri="{FF2B5EF4-FFF2-40B4-BE49-F238E27FC236}">
                  <a16:creationId xmlns:a16="http://schemas.microsoft.com/office/drawing/2014/main" xmlns="" id="{C0B84408-6843-4E43-B222-D33D648B13D9}"/>
                </a:ext>
              </a:extLst>
            </p:cNvPr>
            <p:cNvSpPr/>
            <p:nvPr/>
          </p:nvSpPr>
          <p:spPr>
            <a:xfrm>
              <a:off x="3960351" y="4429111"/>
              <a:ext cx="3944438" cy="75408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2" name="矩形 34">
              <a:extLst>
                <a:ext uri="{FF2B5EF4-FFF2-40B4-BE49-F238E27FC236}">
                  <a16:creationId xmlns:a16="http://schemas.microsoft.com/office/drawing/2014/main" xmlns="" id="{528A1ED8-93A6-4EDB-A7C1-A9AA7404DC5A}"/>
                </a:ext>
              </a:extLst>
            </p:cNvPr>
            <p:cNvSpPr/>
            <p:nvPr/>
          </p:nvSpPr>
          <p:spPr>
            <a:xfrm>
              <a:off x="1441701" y="3094963"/>
              <a:ext cx="662444" cy="6380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3" name="矩形 35">
              <a:extLst>
                <a:ext uri="{FF2B5EF4-FFF2-40B4-BE49-F238E27FC236}">
                  <a16:creationId xmlns:a16="http://schemas.microsoft.com/office/drawing/2014/main" xmlns="" id="{46BA1D74-7D23-442E-BC01-EED51109ABA1}"/>
                </a:ext>
              </a:extLst>
            </p:cNvPr>
            <p:cNvSpPr/>
            <p:nvPr/>
          </p:nvSpPr>
          <p:spPr>
            <a:xfrm>
              <a:off x="3844338" y="2920944"/>
              <a:ext cx="986110" cy="92810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4" name="矩形 36">
              <a:extLst>
                <a:ext uri="{FF2B5EF4-FFF2-40B4-BE49-F238E27FC236}">
                  <a16:creationId xmlns:a16="http://schemas.microsoft.com/office/drawing/2014/main" xmlns="" id="{20E9DA10-D22B-430E-AFFC-5ADEA3549735}"/>
                </a:ext>
              </a:extLst>
            </p:cNvPr>
            <p:cNvSpPr/>
            <p:nvPr/>
          </p:nvSpPr>
          <p:spPr>
            <a:xfrm>
              <a:off x="5758551" y="2688918"/>
              <a:ext cx="464052" cy="406045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5" name="矩形 37">
              <a:extLst>
                <a:ext uri="{FF2B5EF4-FFF2-40B4-BE49-F238E27FC236}">
                  <a16:creationId xmlns:a16="http://schemas.microsoft.com/office/drawing/2014/main" xmlns="" id="{AE826ED9-45CE-4B61-A24E-6A64BD6FF31D}"/>
                </a:ext>
              </a:extLst>
            </p:cNvPr>
            <p:cNvSpPr/>
            <p:nvPr/>
          </p:nvSpPr>
          <p:spPr>
            <a:xfrm>
              <a:off x="6686654" y="3384995"/>
              <a:ext cx="522058" cy="46405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6" name="矩形 38">
              <a:extLst>
                <a:ext uri="{FF2B5EF4-FFF2-40B4-BE49-F238E27FC236}">
                  <a16:creationId xmlns:a16="http://schemas.microsoft.com/office/drawing/2014/main" xmlns="" id="{B5851B00-7BC6-47D4-B86E-D71CC04E1521}"/>
                </a:ext>
              </a:extLst>
            </p:cNvPr>
            <p:cNvSpPr/>
            <p:nvPr/>
          </p:nvSpPr>
          <p:spPr>
            <a:xfrm>
              <a:off x="40692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7" name="矩形 39">
              <a:extLst>
                <a:ext uri="{FF2B5EF4-FFF2-40B4-BE49-F238E27FC236}">
                  <a16:creationId xmlns:a16="http://schemas.microsoft.com/office/drawing/2014/main" xmlns="" id="{4B3FF0D4-FC58-41C2-8E25-CB09EBB1AA44}"/>
                </a:ext>
              </a:extLst>
            </p:cNvPr>
            <p:cNvSpPr/>
            <p:nvPr/>
          </p:nvSpPr>
          <p:spPr>
            <a:xfrm>
              <a:off x="430904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8" name="矩形 40">
              <a:extLst>
                <a:ext uri="{FF2B5EF4-FFF2-40B4-BE49-F238E27FC236}">
                  <a16:creationId xmlns:a16="http://schemas.microsoft.com/office/drawing/2014/main" xmlns="" id="{19DE9439-19C1-4277-83D2-3EE4856494D9}"/>
                </a:ext>
              </a:extLst>
            </p:cNvPr>
            <p:cNvSpPr/>
            <p:nvPr/>
          </p:nvSpPr>
          <p:spPr>
            <a:xfrm>
              <a:off x="454880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9" name="矩形 41">
              <a:extLst>
                <a:ext uri="{FF2B5EF4-FFF2-40B4-BE49-F238E27FC236}">
                  <a16:creationId xmlns:a16="http://schemas.microsoft.com/office/drawing/2014/main" xmlns="" id="{402D692E-CFD8-4FBD-938A-169888214A67}"/>
                </a:ext>
              </a:extLst>
            </p:cNvPr>
            <p:cNvSpPr/>
            <p:nvPr/>
          </p:nvSpPr>
          <p:spPr>
            <a:xfrm>
              <a:off x="478856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0" name="矩形 42">
              <a:extLst>
                <a:ext uri="{FF2B5EF4-FFF2-40B4-BE49-F238E27FC236}">
                  <a16:creationId xmlns:a16="http://schemas.microsoft.com/office/drawing/2014/main" xmlns="" id="{E9EE9424-B91E-4088-86C7-49565F3F83CE}"/>
                </a:ext>
              </a:extLst>
            </p:cNvPr>
            <p:cNvSpPr/>
            <p:nvPr/>
          </p:nvSpPr>
          <p:spPr>
            <a:xfrm>
              <a:off x="502832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1" name="矩形 43">
              <a:extLst>
                <a:ext uri="{FF2B5EF4-FFF2-40B4-BE49-F238E27FC236}">
                  <a16:creationId xmlns:a16="http://schemas.microsoft.com/office/drawing/2014/main" xmlns="" id="{53DDD84B-1D68-4E1A-A124-490BFF685F93}"/>
                </a:ext>
              </a:extLst>
            </p:cNvPr>
            <p:cNvSpPr/>
            <p:nvPr/>
          </p:nvSpPr>
          <p:spPr>
            <a:xfrm>
              <a:off x="52680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2" name="矩形 44">
              <a:extLst>
                <a:ext uri="{FF2B5EF4-FFF2-40B4-BE49-F238E27FC236}">
                  <a16:creationId xmlns:a16="http://schemas.microsoft.com/office/drawing/2014/main" xmlns="" id="{0512D995-81E8-424D-B9BE-ED6BDEEC0D2C}"/>
                </a:ext>
              </a:extLst>
            </p:cNvPr>
            <p:cNvSpPr/>
            <p:nvPr/>
          </p:nvSpPr>
          <p:spPr>
            <a:xfrm>
              <a:off x="550784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3" name="矩形 45">
              <a:extLst>
                <a:ext uri="{FF2B5EF4-FFF2-40B4-BE49-F238E27FC236}">
                  <a16:creationId xmlns:a16="http://schemas.microsoft.com/office/drawing/2014/main" xmlns="" id="{D649B3B2-46B0-48A0-B6BB-E2AA642A4BC9}"/>
                </a:ext>
              </a:extLst>
            </p:cNvPr>
            <p:cNvSpPr/>
            <p:nvPr/>
          </p:nvSpPr>
          <p:spPr>
            <a:xfrm>
              <a:off x="574760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4" name="矩形 46">
              <a:extLst>
                <a:ext uri="{FF2B5EF4-FFF2-40B4-BE49-F238E27FC236}">
                  <a16:creationId xmlns:a16="http://schemas.microsoft.com/office/drawing/2014/main" xmlns="" id="{53BBF8AD-E6FC-4AE9-A7C9-AB9C484A879D}"/>
                </a:ext>
              </a:extLst>
            </p:cNvPr>
            <p:cNvSpPr/>
            <p:nvPr/>
          </p:nvSpPr>
          <p:spPr>
            <a:xfrm>
              <a:off x="598736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5" name="矩形 47">
              <a:extLst>
                <a:ext uri="{FF2B5EF4-FFF2-40B4-BE49-F238E27FC236}">
                  <a16:creationId xmlns:a16="http://schemas.microsoft.com/office/drawing/2014/main" xmlns="" id="{AAF9CC23-A7AC-44EC-A08F-0FC4F86E56BB}"/>
                </a:ext>
              </a:extLst>
            </p:cNvPr>
            <p:cNvSpPr/>
            <p:nvPr/>
          </p:nvSpPr>
          <p:spPr>
            <a:xfrm>
              <a:off x="622712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6" name="矩形 48">
              <a:extLst>
                <a:ext uri="{FF2B5EF4-FFF2-40B4-BE49-F238E27FC236}">
                  <a16:creationId xmlns:a16="http://schemas.microsoft.com/office/drawing/2014/main" xmlns="" id="{7CBE0055-B474-4EAD-9AA7-1F71CCBD5DBA}"/>
                </a:ext>
              </a:extLst>
            </p:cNvPr>
            <p:cNvSpPr/>
            <p:nvPr/>
          </p:nvSpPr>
          <p:spPr>
            <a:xfrm>
              <a:off x="646688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7" name="矩形 49">
              <a:extLst>
                <a:ext uri="{FF2B5EF4-FFF2-40B4-BE49-F238E27FC236}">
                  <a16:creationId xmlns:a16="http://schemas.microsoft.com/office/drawing/2014/main" xmlns="" id="{AEFD8254-2923-4525-A824-1FFEEE48D920}"/>
                </a:ext>
              </a:extLst>
            </p:cNvPr>
            <p:cNvSpPr/>
            <p:nvPr/>
          </p:nvSpPr>
          <p:spPr>
            <a:xfrm>
              <a:off x="670664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8" name="矩形 50">
              <a:extLst>
                <a:ext uri="{FF2B5EF4-FFF2-40B4-BE49-F238E27FC236}">
                  <a16:creationId xmlns:a16="http://schemas.microsoft.com/office/drawing/2014/main" xmlns="" id="{B1A112F1-8034-4721-8492-BC5FA1F6C089}"/>
                </a:ext>
              </a:extLst>
            </p:cNvPr>
            <p:cNvSpPr/>
            <p:nvPr/>
          </p:nvSpPr>
          <p:spPr>
            <a:xfrm>
              <a:off x="694640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9" name="矩形 51">
              <a:extLst>
                <a:ext uri="{FF2B5EF4-FFF2-40B4-BE49-F238E27FC236}">
                  <a16:creationId xmlns:a16="http://schemas.microsoft.com/office/drawing/2014/main" xmlns="" id="{59261D75-8017-45B1-AFBA-AAF5F4C60093}"/>
                </a:ext>
              </a:extLst>
            </p:cNvPr>
            <p:cNvSpPr/>
            <p:nvPr/>
          </p:nvSpPr>
          <p:spPr>
            <a:xfrm>
              <a:off x="718616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0" name="矩形 52">
              <a:extLst>
                <a:ext uri="{FF2B5EF4-FFF2-40B4-BE49-F238E27FC236}">
                  <a16:creationId xmlns:a16="http://schemas.microsoft.com/office/drawing/2014/main" xmlns="" id="{E3A59D81-725E-408E-8581-DA610BD36221}"/>
                </a:ext>
              </a:extLst>
            </p:cNvPr>
            <p:cNvSpPr/>
            <p:nvPr/>
          </p:nvSpPr>
          <p:spPr>
            <a:xfrm>
              <a:off x="742592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1" name="矩形 53">
              <a:extLst>
                <a:ext uri="{FF2B5EF4-FFF2-40B4-BE49-F238E27FC236}">
                  <a16:creationId xmlns:a16="http://schemas.microsoft.com/office/drawing/2014/main" xmlns="" id="{24E22210-315B-4607-8968-D85209F267FB}"/>
                </a:ext>
              </a:extLst>
            </p:cNvPr>
            <p:cNvSpPr/>
            <p:nvPr/>
          </p:nvSpPr>
          <p:spPr>
            <a:xfrm>
              <a:off x="76656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2" name="矩形 54">
              <a:extLst>
                <a:ext uri="{FF2B5EF4-FFF2-40B4-BE49-F238E27FC236}">
                  <a16:creationId xmlns:a16="http://schemas.microsoft.com/office/drawing/2014/main" xmlns="" id="{36ED1469-D4E9-4E60-A4E4-D5A69F5D120B}"/>
                </a:ext>
              </a:extLst>
            </p:cNvPr>
            <p:cNvSpPr/>
            <p:nvPr/>
          </p:nvSpPr>
          <p:spPr>
            <a:xfrm>
              <a:off x="1317790" y="1528789"/>
              <a:ext cx="123911" cy="406045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63" name="直接连接符 55">
              <a:extLst>
                <a:ext uri="{FF2B5EF4-FFF2-40B4-BE49-F238E27FC236}">
                  <a16:creationId xmlns:a16="http://schemas.microsoft.com/office/drawing/2014/main" xmlns="" id="{0B871C08-39B4-4941-9621-51D3CB23740A}"/>
                </a:ext>
              </a:extLst>
            </p:cNvPr>
            <p:cNvCxnSpPr/>
            <p:nvPr/>
          </p:nvCxnSpPr>
          <p:spPr>
            <a:xfrm>
              <a:off x="3960351" y="4429111"/>
              <a:ext cx="3939517" cy="9419"/>
            </a:xfrm>
            <a:prstGeom prst="line">
              <a:avLst/>
            </a:prstGeom>
            <a:ln w="5715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接连接符 56">
              <a:extLst>
                <a:ext uri="{FF2B5EF4-FFF2-40B4-BE49-F238E27FC236}">
                  <a16:creationId xmlns:a16="http://schemas.microsoft.com/office/drawing/2014/main" xmlns="" id="{4BF3DB6C-1BF9-4F63-9C39-6BD1958D16CF}"/>
                </a:ext>
              </a:extLst>
            </p:cNvPr>
            <p:cNvCxnSpPr/>
            <p:nvPr/>
          </p:nvCxnSpPr>
          <p:spPr>
            <a:xfrm>
              <a:off x="1379745" y="1528789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组合 52">
            <a:extLst>
              <a:ext uri="{FF2B5EF4-FFF2-40B4-BE49-F238E27FC236}">
                <a16:creationId xmlns:a16="http://schemas.microsoft.com/office/drawing/2014/main" xmlns="" id="{0BA88CBE-701C-45B9-A986-0EE8D7BF8C27}"/>
              </a:ext>
            </a:extLst>
          </p:cNvPr>
          <p:cNvGrpSpPr/>
          <p:nvPr/>
        </p:nvGrpSpPr>
        <p:grpSpPr>
          <a:xfrm>
            <a:off x="4661275" y="3059811"/>
            <a:ext cx="711476" cy="719982"/>
            <a:chOff x="7042850" y="3046382"/>
            <a:chExt cx="758221" cy="767286"/>
          </a:xfrm>
        </p:grpSpPr>
        <p:grpSp>
          <p:nvGrpSpPr>
            <p:cNvPr id="66" name="组合 53">
              <a:extLst>
                <a:ext uri="{FF2B5EF4-FFF2-40B4-BE49-F238E27FC236}">
                  <a16:creationId xmlns:a16="http://schemas.microsoft.com/office/drawing/2014/main" xmlns="" id="{7ECB07F4-2940-4BF2-A727-5FA1F2492356}"/>
                </a:ext>
              </a:extLst>
            </p:cNvPr>
            <p:cNvGrpSpPr/>
            <p:nvPr/>
          </p:nvGrpSpPr>
          <p:grpSpPr>
            <a:xfrm rot="16200000">
              <a:off x="6895486" y="3360341"/>
              <a:ext cx="438744" cy="144016"/>
              <a:chOff x="7190143" y="2998915"/>
              <a:chExt cx="438744" cy="144016"/>
            </a:xfrm>
          </p:grpSpPr>
          <p:cxnSp>
            <p:nvCxnSpPr>
              <p:cNvPr id="89" name="直接连接符 76">
                <a:extLst>
                  <a:ext uri="{FF2B5EF4-FFF2-40B4-BE49-F238E27FC236}">
                    <a16:creationId xmlns:a16="http://schemas.microsoft.com/office/drawing/2014/main" xmlns="" id="{FCCEC048-66E1-4B57-83E4-01740EF1064A}"/>
                  </a:ext>
                </a:extLst>
              </p:cNvPr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90" name="直接连接符 77">
                <a:extLst>
                  <a:ext uri="{FF2B5EF4-FFF2-40B4-BE49-F238E27FC236}">
                    <a16:creationId xmlns:a16="http://schemas.microsoft.com/office/drawing/2014/main" xmlns="" id="{62C5A3F3-CE29-4DE3-A4AD-5F1DF547CFB1}"/>
                  </a:ext>
                </a:extLst>
              </p:cNvPr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91" name="直接连接符 78">
                <a:extLst>
                  <a:ext uri="{FF2B5EF4-FFF2-40B4-BE49-F238E27FC236}">
                    <a16:creationId xmlns:a16="http://schemas.microsoft.com/office/drawing/2014/main" xmlns="" id="{5614D6BC-884A-4714-9829-A1522FBF1AC5}"/>
                  </a:ext>
                </a:extLst>
              </p:cNvPr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92" name="直接连接符 79">
                <a:extLst>
                  <a:ext uri="{FF2B5EF4-FFF2-40B4-BE49-F238E27FC236}">
                    <a16:creationId xmlns:a16="http://schemas.microsoft.com/office/drawing/2014/main" xmlns="" id="{3B70C6D8-7D97-4811-803C-E5C8E6B29A8E}"/>
                  </a:ext>
                </a:extLst>
              </p:cNvPr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93" name="直接连接符 80">
                <a:extLst>
                  <a:ext uri="{FF2B5EF4-FFF2-40B4-BE49-F238E27FC236}">
                    <a16:creationId xmlns:a16="http://schemas.microsoft.com/office/drawing/2014/main" xmlns="" id="{F4182B2E-B61B-4B1B-822F-28F1C47F96BD}"/>
                  </a:ext>
                </a:extLst>
              </p:cNvPr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67" name="组合 54">
              <a:extLst>
                <a:ext uri="{FF2B5EF4-FFF2-40B4-BE49-F238E27FC236}">
                  <a16:creationId xmlns:a16="http://schemas.microsoft.com/office/drawing/2014/main" xmlns="" id="{036364E4-DFEF-4F28-BCDF-ECC77CF5EEE8}"/>
                </a:ext>
              </a:extLst>
            </p:cNvPr>
            <p:cNvGrpSpPr/>
            <p:nvPr/>
          </p:nvGrpSpPr>
          <p:grpSpPr>
            <a:xfrm rot="10800000">
              <a:off x="7206907" y="3669652"/>
              <a:ext cx="438744" cy="144016"/>
              <a:chOff x="7190143" y="2998915"/>
              <a:chExt cx="438744" cy="144016"/>
            </a:xfrm>
          </p:grpSpPr>
          <p:cxnSp>
            <p:nvCxnSpPr>
              <p:cNvPr id="84" name="直接连接符 71">
                <a:extLst>
                  <a:ext uri="{FF2B5EF4-FFF2-40B4-BE49-F238E27FC236}">
                    <a16:creationId xmlns:a16="http://schemas.microsoft.com/office/drawing/2014/main" xmlns="" id="{6E3DBFCA-E026-480B-A020-D91509894A67}"/>
                  </a:ext>
                </a:extLst>
              </p:cNvPr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85" name="直接连接符 72">
                <a:extLst>
                  <a:ext uri="{FF2B5EF4-FFF2-40B4-BE49-F238E27FC236}">
                    <a16:creationId xmlns:a16="http://schemas.microsoft.com/office/drawing/2014/main" xmlns="" id="{B1B5F74C-18AF-4F47-A9ED-6514C2594C1B}"/>
                  </a:ext>
                </a:extLst>
              </p:cNvPr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86" name="直接连接符 73">
                <a:extLst>
                  <a:ext uri="{FF2B5EF4-FFF2-40B4-BE49-F238E27FC236}">
                    <a16:creationId xmlns:a16="http://schemas.microsoft.com/office/drawing/2014/main" xmlns="" id="{C0BC2B90-ECFF-4167-A99F-3B594921A9C9}"/>
                  </a:ext>
                </a:extLst>
              </p:cNvPr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87" name="直接连接符 74">
                <a:extLst>
                  <a:ext uri="{FF2B5EF4-FFF2-40B4-BE49-F238E27FC236}">
                    <a16:creationId xmlns:a16="http://schemas.microsoft.com/office/drawing/2014/main" xmlns="" id="{C620CFFF-D4ED-4E8C-9DAE-7C1972340A9B}"/>
                  </a:ext>
                </a:extLst>
              </p:cNvPr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88" name="直接连接符 75">
                <a:extLst>
                  <a:ext uri="{FF2B5EF4-FFF2-40B4-BE49-F238E27FC236}">
                    <a16:creationId xmlns:a16="http://schemas.microsoft.com/office/drawing/2014/main" xmlns="" id="{FAF456F5-5EC1-4466-B06C-F90BE28FB07D}"/>
                  </a:ext>
                </a:extLst>
              </p:cNvPr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68" name="组合 55">
              <a:extLst>
                <a:ext uri="{FF2B5EF4-FFF2-40B4-BE49-F238E27FC236}">
                  <a16:creationId xmlns:a16="http://schemas.microsoft.com/office/drawing/2014/main" xmlns="" id="{B52BDEC3-9460-48AE-84D1-D6F36167F668}"/>
                </a:ext>
              </a:extLst>
            </p:cNvPr>
            <p:cNvGrpSpPr/>
            <p:nvPr/>
          </p:nvGrpSpPr>
          <p:grpSpPr>
            <a:xfrm rot="5400000">
              <a:off x="7509691" y="3353644"/>
              <a:ext cx="438744" cy="144016"/>
              <a:chOff x="7190143" y="2998915"/>
              <a:chExt cx="438744" cy="144016"/>
            </a:xfrm>
          </p:grpSpPr>
          <p:cxnSp>
            <p:nvCxnSpPr>
              <p:cNvPr id="79" name="直接连接符 66">
                <a:extLst>
                  <a:ext uri="{FF2B5EF4-FFF2-40B4-BE49-F238E27FC236}">
                    <a16:creationId xmlns:a16="http://schemas.microsoft.com/office/drawing/2014/main" xmlns="" id="{22DD9112-80FA-416F-9DDD-2EAE02C17920}"/>
                  </a:ext>
                </a:extLst>
              </p:cNvPr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80" name="直接连接符 67">
                <a:extLst>
                  <a:ext uri="{FF2B5EF4-FFF2-40B4-BE49-F238E27FC236}">
                    <a16:creationId xmlns:a16="http://schemas.microsoft.com/office/drawing/2014/main" xmlns="" id="{F8F32C2E-5FC6-4DD6-9E7A-F8388E6C0532}"/>
                  </a:ext>
                </a:extLst>
              </p:cNvPr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81" name="直接连接符 68">
                <a:extLst>
                  <a:ext uri="{FF2B5EF4-FFF2-40B4-BE49-F238E27FC236}">
                    <a16:creationId xmlns:a16="http://schemas.microsoft.com/office/drawing/2014/main" xmlns="" id="{CA37223D-67F0-4018-B464-1FA6515A5515}"/>
                  </a:ext>
                </a:extLst>
              </p:cNvPr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82" name="直接连接符 69">
                <a:extLst>
                  <a:ext uri="{FF2B5EF4-FFF2-40B4-BE49-F238E27FC236}">
                    <a16:creationId xmlns:a16="http://schemas.microsoft.com/office/drawing/2014/main" xmlns="" id="{48C454BD-3D34-43D7-AEF6-D720A040B074}"/>
                  </a:ext>
                </a:extLst>
              </p:cNvPr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83" name="直接连接符 70">
                <a:extLst>
                  <a:ext uri="{FF2B5EF4-FFF2-40B4-BE49-F238E27FC236}">
                    <a16:creationId xmlns:a16="http://schemas.microsoft.com/office/drawing/2014/main" xmlns="" id="{E2CCB701-15A3-4FD7-BD4B-606CED063FB5}"/>
                  </a:ext>
                </a:extLst>
              </p:cNvPr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69" name="组合 56">
              <a:extLst>
                <a:ext uri="{FF2B5EF4-FFF2-40B4-BE49-F238E27FC236}">
                  <a16:creationId xmlns:a16="http://schemas.microsoft.com/office/drawing/2014/main" xmlns="" id="{DD43B79D-5379-40F3-AF7E-571AEAB600E4}"/>
                </a:ext>
              </a:extLst>
            </p:cNvPr>
            <p:cNvGrpSpPr/>
            <p:nvPr/>
          </p:nvGrpSpPr>
          <p:grpSpPr>
            <a:xfrm>
              <a:off x="7190143" y="3046382"/>
              <a:ext cx="438744" cy="144016"/>
              <a:chOff x="7190143" y="2998915"/>
              <a:chExt cx="438744" cy="144016"/>
            </a:xfrm>
          </p:grpSpPr>
          <p:cxnSp>
            <p:nvCxnSpPr>
              <p:cNvPr id="74" name="直接连接符 61">
                <a:extLst>
                  <a:ext uri="{FF2B5EF4-FFF2-40B4-BE49-F238E27FC236}">
                    <a16:creationId xmlns:a16="http://schemas.microsoft.com/office/drawing/2014/main" xmlns="" id="{2320EC34-2E85-4C13-877F-51507AF4D170}"/>
                  </a:ext>
                </a:extLst>
              </p:cNvPr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75" name="直接连接符 62">
                <a:extLst>
                  <a:ext uri="{FF2B5EF4-FFF2-40B4-BE49-F238E27FC236}">
                    <a16:creationId xmlns:a16="http://schemas.microsoft.com/office/drawing/2014/main" xmlns="" id="{CFA15AB6-837B-4D6E-81C1-8986C1C14FED}"/>
                  </a:ext>
                </a:extLst>
              </p:cNvPr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76" name="直接连接符 63">
                <a:extLst>
                  <a:ext uri="{FF2B5EF4-FFF2-40B4-BE49-F238E27FC236}">
                    <a16:creationId xmlns:a16="http://schemas.microsoft.com/office/drawing/2014/main" xmlns="" id="{6DD0DF14-CDDF-4844-902F-5B429E29DA9B}"/>
                  </a:ext>
                </a:extLst>
              </p:cNvPr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77" name="直接连接符 64">
                <a:extLst>
                  <a:ext uri="{FF2B5EF4-FFF2-40B4-BE49-F238E27FC236}">
                    <a16:creationId xmlns:a16="http://schemas.microsoft.com/office/drawing/2014/main" xmlns="" id="{C5F55D57-D4BD-4403-A1B1-F480C392C0A6}"/>
                  </a:ext>
                </a:extLst>
              </p:cNvPr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78" name="直接连接符 65">
                <a:extLst>
                  <a:ext uri="{FF2B5EF4-FFF2-40B4-BE49-F238E27FC236}">
                    <a16:creationId xmlns:a16="http://schemas.microsoft.com/office/drawing/2014/main" xmlns="" id="{4E0F52D4-677F-46B7-A0B9-834B0D35B8B5}"/>
                  </a:ext>
                </a:extLst>
              </p:cNvPr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sp>
          <p:nvSpPr>
            <p:cNvPr id="70" name="矩形 57">
              <a:extLst>
                <a:ext uri="{FF2B5EF4-FFF2-40B4-BE49-F238E27FC236}">
                  <a16:creationId xmlns:a16="http://schemas.microsoft.com/office/drawing/2014/main" xmlns="" id="{764D4330-AE9E-4BD3-99D9-5421A5EBCD14}"/>
                </a:ext>
              </a:extLst>
            </p:cNvPr>
            <p:cNvSpPr/>
            <p:nvPr/>
          </p:nvSpPr>
          <p:spPr>
            <a:xfrm>
              <a:off x="7129268" y="3140968"/>
              <a:ext cx="576064" cy="59770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71" name="组合 58">
              <a:extLst>
                <a:ext uri="{FF2B5EF4-FFF2-40B4-BE49-F238E27FC236}">
                  <a16:creationId xmlns:a16="http://schemas.microsoft.com/office/drawing/2014/main" xmlns="" id="{4DF385E4-D0B3-4BB9-A64D-496423D2E8FA}"/>
                </a:ext>
              </a:extLst>
            </p:cNvPr>
            <p:cNvGrpSpPr/>
            <p:nvPr/>
          </p:nvGrpSpPr>
          <p:grpSpPr>
            <a:xfrm rot="16200000">
              <a:off x="7209376" y="3239828"/>
              <a:ext cx="432048" cy="432048"/>
              <a:chOff x="7092280" y="2391089"/>
              <a:chExt cx="432048" cy="432048"/>
            </a:xfrm>
          </p:grpSpPr>
          <p:sp>
            <p:nvSpPr>
              <p:cNvPr id="72" name="椭圆 59">
                <a:extLst>
                  <a:ext uri="{FF2B5EF4-FFF2-40B4-BE49-F238E27FC236}">
                    <a16:creationId xmlns:a16="http://schemas.microsoft.com/office/drawing/2014/main" xmlns="" id="{0930108B-6C1D-41DC-AAC6-105CA45C8371}"/>
                  </a:ext>
                </a:extLst>
              </p:cNvPr>
              <p:cNvSpPr/>
              <p:nvPr/>
            </p:nvSpPr>
            <p:spPr>
              <a:xfrm>
                <a:off x="7092280" y="2391089"/>
                <a:ext cx="432048" cy="432048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73" name="矩形 60">
                <a:extLst>
                  <a:ext uri="{FF2B5EF4-FFF2-40B4-BE49-F238E27FC236}">
                    <a16:creationId xmlns:a16="http://schemas.microsoft.com/office/drawing/2014/main" xmlns="" id="{C44F2D97-2942-4744-95B5-58C949E5F18C}"/>
                  </a:ext>
                </a:extLst>
              </p:cNvPr>
              <p:cNvSpPr/>
              <p:nvPr/>
            </p:nvSpPr>
            <p:spPr>
              <a:xfrm>
                <a:off x="7208911" y="2497958"/>
                <a:ext cx="211953" cy="218376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</p:grpSp>
      <p:grpSp>
        <p:nvGrpSpPr>
          <p:cNvPr id="94" name="组合 30">
            <a:extLst>
              <a:ext uri="{FF2B5EF4-FFF2-40B4-BE49-F238E27FC236}">
                <a16:creationId xmlns:a16="http://schemas.microsoft.com/office/drawing/2014/main" xmlns="" id="{07E67000-0922-4B38-87C7-42DB78CAF266}"/>
              </a:ext>
            </a:extLst>
          </p:cNvPr>
          <p:cNvGrpSpPr/>
          <p:nvPr/>
        </p:nvGrpSpPr>
        <p:grpSpPr>
          <a:xfrm>
            <a:off x="4647940" y="4152373"/>
            <a:ext cx="738147" cy="736530"/>
            <a:chOff x="914339" y="1412776"/>
            <a:chExt cx="6990450" cy="4176464"/>
          </a:xfrm>
        </p:grpSpPr>
        <p:sp>
          <p:nvSpPr>
            <p:cNvPr id="95" name="矩形 31">
              <a:extLst>
                <a:ext uri="{FF2B5EF4-FFF2-40B4-BE49-F238E27FC236}">
                  <a16:creationId xmlns:a16="http://schemas.microsoft.com/office/drawing/2014/main" xmlns="" id="{E3D4993F-4FDB-43AF-9821-9964076B9E14}"/>
                </a:ext>
              </a:extLst>
            </p:cNvPr>
            <p:cNvSpPr/>
            <p:nvPr/>
          </p:nvSpPr>
          <p:spPr>
            <a:xfrm>
              <a:off x="914339" y="1412776"/>
              <a:ext cx="527362" cy="11601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96" name="矩形 32">
              <a:extLst>
                <a:ext uri="{FF2B5EF4-FFF2-40B4-BE49-F238E27FC236}">
                  <a16:creationId xmlns:a16="http://schemas.microsoft.com/office/drawing/2014/main" xmlns="" id="{2950533A-FAB1-4EF9-8143-02FBF8C8DFA4}"/>
                </a:ext>
              </a:extLst>
            </p:cNvPr>
            <p:cNvSpPr/>
            <p:nvPr/>
          </p:nvSpPr>
          <p:spPr>
            <a:xfrm>
              <a:off x="1441701" y="1876828"/>
              <a:ext cx="6463088" cy="255228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97" name="矩形 33">
              <a:extLst>
                <a:ext uri="{FF2B5EF4-FFF2-40B4-BE49-F238E27FC236}">
                  <a16:creationId xmlns:a16="http://schemas.microsoft.com/office/drawing/2014/main" xmlns="" id="{A16241D6-0165-48AB-876F-6406DAEF19B2}"/>
                </a:ext>
              </a:extLst>
            </p:cNvPr>
            <p:cNvSpPr/>
            <p:nvPr/>
          </p:nvSpPr>
          <p:spPr>
            <a:xfrm>
              <a:off x="3960351" y="4429111"/>
              <a:ext cx="3944438" cy="75408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98" name="矩形 34">
              <a:extLst>
                <a:ext uri="{FF2B5EF4-FFF2-40B4-BE49-F238E27FC236}">
                  <a16:creationId xmlns:a16="http://schemas.microsoft.com/office/drawing/2014/main" xmlns="" id="{16B1BB31-C33A-4998-9AB8-69076A0C3B07}"/>
                </a:ext>
              </a:extLst>
            </p:cNvPr>
            <p:cNvSpPr/>
            <p:nvPr/>
          </p:nvSpPr>
          <p:spPr>
            <a:xfrm>
              <a:off x="1441701" y="3094963"/>
              <a:ext cx="662444" cy="6380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99" name="矩形 35">
              <a:extLst>
                <a:ext uri="{FF2B5EF4-FFF2-40B4-BE49-F238E27FC236}">
                  <a16:creationId xmlns:a16="http://schemas.microsoft.com/office/drawing/2014/main" xmlns="" id="{5FEA85E9-2ABF-4529-84C3-8E2ECCF673DC}"/>
                </a:ext>
              </a:extLst>
            </p:cNvPr>
            <p:cNvSpPr/>
            <p:nvPr/>
          </p:nvSpPr>
          <p:spPr>
            <a:xfrm>
              <a:off x="3844338" y="2920944"/>
              <a:ext cx="986110" cy="92810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0" name="矩形 36">
              <a:extLst>
                <a:ext uri="{FF2B5EF4-FFF2-40B4-BE49-F238E27FC236}">
                  <a16:creationId xmlns:a16="http://schemas.microsoft.com/office/drawing/2014/main" xmlns="" id="{CA142121-C90F-4723-8D40-BFC5F44BAD17}"/>
                </a:ext>
              </a:extLst>
            </p:cNvPr>
            <p:cNvSpPr/>
            <p:nvPr/>
          </p:nvSpPr>
          <p:spPr>
            <a:xfrm>
              <a:off x="5758551" y="2688918"/>
              <a:ext cx="464052" cy="406045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1" name="矩形 37">
              <a:extLst>
                <a:ext uri="{FF2B5EF4-FFF2-40B4-BE49-F238E27FC236}">
                  <a16:creationId xmlns:a16="http://schemas.microsoft.com/office/drawing/2014/main" xmlns="" id="{1575B856-9E5B-4D71-87D0-22BEF868C295}"/>
                </a:ext>
              </a:extLst>
            </p:cNvPr>
            <p:cNvSpPr/>
            <p:nvPr/>
          </p:nvSpPr>
          <p:spPr>
            <a:xfrm>
              <a:off x="6686654" y="3384995"/>
              <a:ext cx="522058" cy="46405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2" name="矩形 38">
              <a:extLst>
                <a:ext uri="{FF2B5EF4-FFF2-40B4-BE49-F238E27FC236}">
                  <a16:creationId xmlns:a16="http://schemas.microsoft.com/office/drawing/2014/main" xmlns="" id="{70A7CDA0-3477-4AD1-AF35-ED0024952998}"/>
                </a:ext>
              </a:extLst>
            </p:cNvPr>
            <p:cNvSpPr/>
            <p:nvPr/>
          </p:nvSpPr>
          <p:spPr>
            <a:xfrm>
              <a:off x="40692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3" name="矩形 39">
              <a:extLst>
                <a:ext uri="{FF2B5EF4-FFF2-40B4-BE49-F238E27FC236}">
                  <a16:creationId xmlns:a16="http://schemas.microsoft.com/office/drawing/2014/main" xmlns="" id="{314A305D-F1EC-492A-ABDD-C2D0DBA03C81}"/>
                </a:ext>
              </a:extLst>
            </p:cNvPr>
            <p:cNvSpPr/>
            <p:nvPr/>
          </p:nvSpPr>
          <p:spPr>
            <a:xfrm>
              <a:off x="430904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4" name="矩形 40">
              <a:extLst>
                <a:ext uri="{FF2B5EF4-FFF2-40B4-BE49-F238E27FC236}">
                  <a16:creationId xmlns:a16="http://schemas.microsoft.com/office/drawing/2014/main" xmlns="" id="{A9D5461A-22A2-407D-809F-161F4D6A1AAC}"/>
                </a:ext>
              </a:extLst>
            </p:cNvPr>
            <p:cNvSpPr/>
            <p:nvPr/>
          </p:nvSpPr>
          <p:spPr>
            <a:xfrm>
              <a:off x="454880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5" name="矩形 41">
              <a:extLst>
                <a:ext uri="{FF2B5EF4-FFF2-40B4-BE49-F238E27FC236}">
                  <a16:creationId xmlns:a16="http://schemas.microsoft.com/office/drawing/2014/main" xmlns="" id="{9B080121-3975-4C58-8AE9-EA98B91411BB}"/>
                </a:ext>
              </a:extLst>
            </p:cNvPr>
            <p:cNvSpPr/>
            <p:nvPr/>
          </p:nvSpPr>
          <p:spPr>
            <a:xfrm>
              <a:off x="478856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6" name="矩形 42">
              <a:extLst>
                <a:ext uri="{FF2B5EF4-FFF2-40B4-BE49-F238E27FC236}">
                  <a16:creationId xmlns:a16="http://schemas.microsoft.com/office/drawing/2014/main" xmlns="" id="{02792290-4F29-400C-A12C-6E1380B41D9C}"/>
                </a:ext>
              </a:extLst>
            </p:cNvPr>
            <p:cNvSpPr/>
            <p:nvPr/>
          </p:nvSpPr>
          <p:spPr>
            <a:xfrm>
              <a:off x="502832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7" name="矩形 43">
              <a:extLst>
                <a:ext uri="{FF2B5EF4-FFF2-40B4-BE49-F238E27FC236}">
                  <a16:creationId xmlns:a16="http://schemas.microsoft.com/office/drawing/2014/main" xmlns="" id="{BEE7A474-9EFC-4FC2-B973-25000454AF1F}"/>
                </a:ext>
              </a:extLst>
            </p:cNvPr>
            <p:cNvSpPr/>
            <p:nvPr/>
          </p:nvSpPr>
          <p:spPr>
            <a:xfrm>
              <a:off x="52680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8" name="矩形 44">
              <a:extLst>
                <a:ext uri="{FF2B5EF4-FFF2-40B4-BE49-F238E27FC236}">
                  <a16:creationId xmlns:a16="http://schemas.microsoft.com/office/drawing/2014/main" xmlns="" id="{F3198B00-FC89-4012-BA76-C33690B0A453}"/>
                </a:ext>
              </a:extLst>
            </p:cNvPr>
            <p:cNvSpPr/>
            <p:nvPr/>
          </p:nvSpPr>
          <p:spPr>
            <a:xfrm>
              <a:off x="550784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9" name="矩形 45">
              <a:extLst>
                <a:ext uri="{FF2B5EF4-FFF2-40B4-BE49-F238E27FC236}">
                  <a16:creationId xmlns:a16="http://schemas.microsoft.com/office/drawing/2014/main" xmlns="" id="{2F51141B-1841-4EF6-81A9-81F51105556F}"/>
                </a:ext>
              </a:extLst>
            </p:cNvPr>
            <p:cNvSpPr/>
            <p:nvPr/>
          </p:nvSpPr>
          <p:spPr>
            <a:xfrm>
              <a:off x="574760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10" name="矩形 46">
              <a:extLst>
                <a:ext uri="{FF2B5EF4-FFF2-40B4-BE49-F238E27FC236}">
                  <a16:creationId xmlns:a16="http://schemas.microsoft.com/office/drawing/2014/main" xmlns="" id="{6D53ACF8-78D1-4BBB-9F42-9E01EFC5C3E8}"/>
                </a:ext>
              </a:extLst>
            </p:cNvPr>
            <p:cNvSpPr/>
            <p:nvPr/>
          </p:nvSpPr>
          <p:spPr>
            <a:xfrm>
              <a:off x="598736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11" name="矩形 47">
              <a:extLst>
                <a:ext uri="{FF2B5EF4-FFF2-40B4-BE49-F238E27FC236}">
                  <a16:creationId xmlns:a16="http://schemas.microsoft.com/office/drawing/2014/main" xmlns="" id="{F4524EE1-5995-4344-9C95-032FBDEAE7BD}"/>
                </a:ext>
              </a:extLst>
            </p:cNvPr>
            <p:cNvSpPr/>
            <p:nvPr/>
          </p:nvSpPr>
          <p:spPr>
            <a:xfrm>
              <a:off x="622712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12" name="矩形 48">
              <a:extLst>
                <a:ext uri="{FF2B5EF4-FFF2-40B4-BE49-F238E27FC236}">
                  <a16:creationId xmlns:a16="http://schemas.microsoft.com/office/drawing/2014/main" xmlns="" id="{F2288F14-9161-4D97-84D6-D2F5AF941250}"/>
                </a:ext>
              </a:extLst>
            </p:cNvPr>
            <p:cNvSpPr/>
            <p:nvPr/>
          </p:nvSpPr>
          <p:spPr>
            <a:xfrm>
              <a:off x="646688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13" name="矩形 49">
              <a:extLst>
                <a:ext uri="{FF2B5EF4-FFF2-40B4-BE49-F238E27FC236}">
                  <a16:creationId xmlns:a16="http://schemas.microsoft.com/office/drawing/2014/main" xmlns="" id="{EF62C554-1FBF-4B57-8C41-86684988656C}"/>
                </a:ext>
              </a:extLst>
            </p:cNvPr>
            <p:cNvSpPr/>
            <p:nvPr/>
          </p:nvSpPr>
          <p:spPr>
            <a:xfrm>
              <a:off x="670664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14" name="矩形 50">
              <a:extLst>
                <a:ext uri="{FF2B5EF4-FFF2-40B4-BE49-F238E27FC236}">
                  <a16:creationId xmlns:a16="http://schemas.microsoft.com/office/drawing/2014/main" xmlns="" id="{1D7AEA11-AF7C-493D-B126-B3F19926F57D}"/>
                </a:ext>
              </a:extLst>
            </p:cNvPr>
            <p:cNvSpPr/>
            <p:nvPr/>
          </p:nvSpPr>
          <p:spPr>
            <a:xfrm>
              <a:off x="694640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15" name="矩形 51">
              <a:extLst>
                <a:ext uri="{FF2B5EF4-FFF2-40B4-BE49-F238E27FC236}">
                  <a16:creationId xmlns:a16="http://schemas.microsoft.com/office/drawing/2014/main" xmlns="" id="{66965774-817B-40B0-BF69-BFA555C05C42}"/>
                </a:ext>
              </a:extLst>
            </p:cNvPr>
            <p:cNvSpPr/>
            <p:nvPr/>
          </p:nvSpPr>
          <p:spPr>
            <a:xfrm>
              <a:off x="718616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16" name="矩形 52">
              <a:extLst>
                <a:ext uri="{FF2B5EF4-FFF2-40B4-BE49-F238E27FC236}">
                  <a16:creationId xmlns:a16="http://schemas.microsoft.com/office/drawing/2014/main" xmlns="" id="{A707428D-9695-48EB-ACEF-7F72B36A8C92}"/>
                </a:ext>
              </a:extLst>
            </p:cNvPr>
            <p:cNvSpPr/>
            <p:nvPr/>
          </p:nvSpPr>
          <p:spPr>
            <a:xfrm>
              <a:off x="742592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17" name="矩形 53">
              <a:extLst>
                <a:ext uri="{FF2B5EF4-FFF2-40B4-BE49-F238E27FC236}">
                  <a16:creationId xmlns:a16="http://schemas.microsoft.com/office/drawing/2014/main" xmlns="" id="{22631AB2-8060-4620-BFBF-0C7A6DFBC8A0}"/>
                </a:ext>
              </a:extLst>
            </p:cNvPr>
            <p:cNvSpPr/>
            <p:nvPr/>
          </p:nvSpPr>
          <p:spPr>
            <a:xfrm>
              <a:off x="76656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18" name="矩形 54">
              <a:extLst>
                <a:ext uri="{FF2B5EF4-FFF2-40B4-BE49-F238E27FC236}">
                  <a16:creationId xmlns:a16="http://schemas.microsoft.com/office/drawing/2014/main" xmlns="" id="{837B55F5-B768-46C5-A5BA-724F1DFA5135}"/>
                </a:ext>
              </a:extLst>
            </p:cNvPr>
            <p:cNvSpPr/>
            <p:nvPr/>
          </p:nvSpPr>
          <p:spPr>
            <a:xfrm>
              <a:off x="1317790" y="1528789"/>
              <a:ext cx="123911" cy="406045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119" name="直接连接符 55">
              <a:extLst>
                <a:ext uri="{FF2B5EF4-FFF2-40B4-BE49-F238E27FC236}">
                  <a16:creationId xmlns:a16="http://schemas.microsoft.com/office/drawing/2014/main" xmlns="" id="{C2D1EE35-FD9B-4AA5-9B66-4FC2A108E38D}"/>
                </a:ext>
              </a:extLst>
            </p:cNvPr>
            <p:cNvCxnSpPr/>
            <p:nvPr/>
          </p:nvCxnSpPr>
          <p:spPr>
            <a:xfrm>
              <a:off x="3960351" y="4429111"/>
              <a:ext cx="3939517" cy="9419"/>
            </a:xfrm>
            <a:prstGeom prst="line">
              <a:avLst/>
            </a:prstGeom>
            <a:ln w="5715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直接连接符 56">
              <a:extLst>
                <a:ext uri="{FF2B5EF4-FFF2-40B4-BE49-F238E27FC236}">
                  <a16:creationId xmlns:a16="http://schemas.microsoft.com/office/drawing/2014/main" xmlns="" id="{B921BDEB-10BA-4D6F-8F08-AA861AD3F69C}"/>
                </a:ext>
              </a:extLst>
            </p:cNvPr>
            <p:cNvCxnSpPr/>
            <p:nvPr/>
          </p:nvCxnSpPr>
          <p:spPr>
            <a:xfrm>
              <a:off x="1379745" y="1528789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1" name="组合 52">
            <a:extLst>
              <a:ext uri="{FF2B5EF4-FFF2-40B4-BE49-F238E27FC236}">
                <a16:creationId xmlns:a16="http://schemas.microsoft.com/office/drawing/2014/main" xmlns="" id="{9BB68901-94C4-4A2B-813C-1C8776241CCB}"/>
              </a:ext>
            </a:extLst>
          </p:cNvPr>
          <p:cNvGrpSpPr/>
          <p:nvPr/>
        </p:nvGrpSpPr>
        <p:grpSpPr>
          <a:xfrm>
            <a:off x="6025146" y="3055707"/>
            <a:ext cx="711476" cy="719982"/>
            <a:chOff x="7042850" y="3046382"/>
            <a:chExt cx="758221" cy="767286"/>
          </a:xfrm>
        </p:grpSpPr>
        <p:grpSp>
          <p:nvGrpSpPr>
            <p:cNvPr id="122" name="组合 53">
              <a:extLst>
                <a:ext uri="{FF2B5EF4-FFF2-40B4-BE49-F238E27FC236}">
                  <a16:creationId xmlns:a16="http://schemas.microsoft.com/office/drawing/2014/main" xmlns="" id="{9CB333CE-D64C-4181-83C8-0B7C7C482B9F}"/>
                </a:ext>
              </a:extLst>
            </p:cNvPr>
            <p:cNvGrpSpPr/>
            <p:nvPr/>
          </p:nvGrpSpPr>
          <p:grpSpPr>
            <a:xfrm rot="16200000">
              <a:off x="6895486" y="3360341"/>
              <a:ext cx="438744" cy="144016"/>
              <a:chOff x="7190143" y="2998915"/>
              <a:chExt cx="438744" cy="144016"/>
            </a:xfrm>
          </p:grpSpPr>
          <p:cxnSp>
            <p:nvCxnSpPr>
              <p:cNvPr id="145" name="直接连接符 76">
                <a:extLst>
                  <a:ext uri="{FF2B5EF4-FFF2-40B4-BE49-F238E27FC236}">
                    <a16:creationId xmlns:a16="http://schemas.microsoft.com/office/drawing/2014/main" xmlns="" id="{1A9F9FFF-1378-43A8-89A2-AB369E9268AB}"/>
                  </a:ext>
                </a:extLst>
              </p:cNvPr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46" name="直接连接符 77">
                <a:extLst>
                  <a:ext uri="{FF2B5EF4-FFF2-40B4-BE49-F238E27FC236}">
                    <a16:creationId xmlns:a16="http://schemas.microsoft.com/office/drawing/2014/main" xmlns="" id="{87525395-FFD2-460A-8A33-188644CABEC4}"/>
                  </a:ext>
                </a:extLst>
              </p:cNvPr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47" name="直接连接符 78">
                <a:extLst>
                  <a:ext uri="{FF2B5EF4-FFF2-40B4-BE49-F238E27FC236}">
                    <a16:creationId xmlns:a16="http://schemas.microsoft.com/office/drawing/2014/main" xmlns="" id="{0F6763A7-2824-44CD-9E10-44ABC5921061}"/>
                  </a:ext>
                </a:extLst>
              </p:cNvPr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48" name="直接连接符 79">
                <a:extLst>
                  <a:ext uri="{FF2B5EF4-FFF2-40B4-BE49-F238E27FC236}">
                    <a16:creationId xmlns:a16="http://schemas.microsoft.com/office/drawing/2014/main" xmlns="" id="{AD998259-BC8B-4813-924D-F30F0BD72F18}"/>
                  </a:ext>
                </a:extLst>
              </p:cNvPr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49" name="直接连接符 80">
                <a:extLst>
                  <a:ext uri="{FF2B5EF4-FFF2-40B4-BE49-F238E27FC236}">
                    <a16:creationId xmlns:a16="http://schemas.microsoft.com/office/drawing/2014/main" xmlns="" id="{9598630C-D679-4048-9770-33C3EB92BD35}"/>
                  </a:ext>
                </a:extLst>
              </p:cNvPr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23" name="组合 54">
              <a:extLst>
                <a:ext uri="{FF2B5EF4-FFF2-40B4-BE49-F238E27FC236}">
                  <a16:creationId xmlns:a16="http://schemas.microsoft.com/office/drawing/2014/main" xmlns="" id="{34EDA68B-BC91-414B-ABA8-44487C7B5816}"/>
                </a:ext>
              </a:extLst>
            </p:cNvPr>
            <p:cNvGrpSpPr/>
            <p:nvPr/>
          </p:nvGrpSpPr>
          <p:grpSpPr>
            <a:xfrm rot="10800000">
              <a:off x="7206907" y="3669652"/>
              <a:ext cx="438744" cy="144016"/>
              <a:chOff x="7190143" y="2998915"/>
              <a:chExt cx="438744" cy="144016"/>
            </a:xfrm>
          </p:grpSpPr>
          <p:cxnSp>
            <p:nvCxnSpPr>
              <p:cNvPr id="140" name="直接连接符 71">
                <a:extLst>
                  <a:ext uri="{FF2B5EF4-FFF2-40B4-BE49-F238E27FC236}">
                    <a16:creationId xmlns:a16="http://schemas.microsoft.com/office/drawing/2014/main" xmlns="" id="{C6D6A9E8-1CF5-47A2-8A4D-B2A2C27FE53B}"/>
                  </a:ext>
                </a:extLst>
              </p:cNvPr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41" name="直接连接符 72">
                <a:extLst>
                  <a:ext uri="{FF2B5EF4-FFF2-40B4-BE49-F238E27FC236}">
                    <a16:creationId xmlns:a16="http://schemas.microsoft.com/office/drawing/2014/main" xmlns="" id="{0034A7E7-5812-4871-B516-9B3CBDF5A047}"/>
                  </a:ext>
                </a:extLst>
              </p:cNvPr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42" name="直接连接符 73">
                <a:extLst>
                  <a:ext uri="{FF2B5EF4-FFF2-40B4-BE49-F238E27FC236}">
                    <a16:creationId xmlns:a16="http://schemas.microsoft.com/office/drawing/2014/main" xmlns="" id="{77843EA2-314B-45E8-B7E6-48DD0CF542B0}"/>
                  </a:ext>
                </a:extLst>
              </p:cNvPr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43" name="直接连接符 74">
                <a:extLst>
                  <a:ext uri="{FF2B5EF4-FFF2-40B4-BE49-F238E27FC236}">
                    <a16:creationId xmlns:a16="http://schemas.microsoft.com/office/drawing/2014/main" xmlns="" id="{8D46C727-2EC7-4A1E-8C86-B9699C22159D}"/>
                  </a:ext>
                </a:extLst>
              </p:cNvPr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44" name="直接连接符 75">
                <a:extLst>
                  <a:ext uri="{FF2B5EF4-FFF2-40B4-BE49-F238E27FC236}">
                    <a16:creationId xmlns:a16="http://schemas.microsoft.com/office/drawing/2014/main" xmlns="" id="{8041D5F0-D6D3-44D5-BF4D-06E94F360E2E}"/>
                  </a:ext>
                </a:extLst>
              </p:cNvPr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24" name="组合 55">
              <a:extLst>
                <a:ext uri="{FF2B5EF4-FFF2-40B4-BE49-F238E27FC236}">
                  <a16:creationId xmlns:a16="http://schemas.microsoft.com/office/drawing/2014/main" xmlns="" id="{026606FF-B889-4CB3-BF5A-4D5E4842CD90}"/>
                </a:ext>
              </a:extLst>
            </p:cNvPr>
            <p:cNvGrpSpPr/>
            <p:nvPr/>
          </p:nvGrpSpPr>
          <p:grpSpPr>
            <a:xfrm rot="5400000">
              <a:off x="7509691" y="3353644"/>
              <a:ext cx="438744" cy="144016"/>
              <a:chOff x="7190143" y="2998915"/>
              <a:chExt cx="438744" cy="144016"/>
            </a:xfrm>
          </p:grpSpPr>
          <p:cxnSp>
            <p:nvCxnSpPr>
              <p:cNvPr id="135" name="直接连接符 66">
                <a:extLst>
                  <a:ext uri="{FF2B5EF4-FFF2-40B4-BE49-F238E27FC236}">
                    <a16:creationId xmlns:a16="http://schemas.microsoft.com/office/drawing/2014/main" xmlns="" id="{AD5D5977-2CC9-4140-B48B-02BBCCE902B3}"/>
                  </a:ext>
                </a:extLst>
              </p:cNvPr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36" name="直接连接符 67">
                <a:extLst>
                  <a:ext uri="{FF2B5EF4-FFF2-40B4-BE49-F238E27FC236}">
                    <a16:creationId xmlns:a16="http://schemas.microsoft.com/office/drawing/2014/main" xmlns="" id="{7F64994D-86B2-4CF2-A3F7-555FF529C835}"/>
                  </a:ext>
                </a:extLst>
              </p:cNvPr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37" name="直接连接符 68">
                <a:extLst>
                  <a:ext uri="{FF2B5EF4-FFF2-40B4-BE49-F238E27FC236}">
                    <a16:creationId xmlns:a16="http://schemas.microsoft.com/office/drawing/2014/main" xmlns="" id="{BE4073D1-AE5E-4BCF-9D76-931B09F37005}"/>
                  </a:ext>
                </a:extLst>
              </p:cNvPr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38" name="直接连接符 69">
                <a:extLst>
                  <a:ext uri="{FF2B5EF4-FFF2-40B4-BE49-F238E27FC236}">
                    <a16:creationId xmlns:a16="http://schemas.microsoft.com/office/drawing/2014/main" xmlns="" id="{9DFCA80E-C36B-402C-9CF6-B0B5F57E3C0F}"/>
                  </a:ext>
                </a:extLst>
              </p:cNvPr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39" name="直接连接符 70">
                <a:extLst>
                  <a:ext uri="{FF2B5EF4-FFF2-40B4-BE49-F238E27FC236}">
                    <a16:creationId xmlns:a16="http://schemas.microsoft.com/office/drawing/2014/main" xmlns="" id="{68A9EE8D-F89B-4CD8-8F5A-F912311EA922}"/>
                  </a:ext>
                </a:extLst>
              </p:cNvPr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25" name="组合 56">
              <a:extLst>
                <a:ext uri="{FF2B5EF4-FFF2-40B4-BE49-F238E27FC236}">
                  <a16:creationId xmlns:a16="http://schemas.microsoft.com/office/drawing/2014/main" xmlns="" id="{263F3726-9AE8-49F6-84F1-555EB40D2286}"/>
                </a:ext>
              </a:extLst>
            </p:cNvPr>
            <p:cNvGrpSpPr/>
            <p:nvPr/>
          </p:nvGrpSpPr>
          <p:grpSpPr>
            <a:xfrm>
              <a:off x="7190143" y="3046382"/>
              <a:ext cx="438744" cy="144016"/>
              <a:chOff x="7190143" y="2998915"/>
              <a:chExt cx="438744" cy="144016"/>
            </a:xfrm>
          </p:grpSpPr>
          <p:cxnSp>
            <p:nvCxnSpPr>
              <p:cNvPr id="130" name="直接连接符 61">
                <a:extLst>
                  <a:ext uri="{FF2B5EF4-FFF2-40B4-BE49-F238E27FC236}">
                    <a16:creationId xmlns:a16="http://schemas.microsoft.com/office/drawing/2014/main" xmlns="" id="{A5C86621-FAD3-41B6-909A-94F66E0E4EF7}"/>
                  </a:ext>
                </a:extLst>
              </p:cNvPr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31" name="直接连接符 62">
                <a:extLst>
                  <a:ext uri="{FF2B5EF4-FFF2-40B4-BE49-F238E27FC236}">
                    <a16:creationId xmlns:a16="http://schemas.microsoft.com/office/drawing/2014/main" xmlns="" id="{6136518B-5A56-4E52-BEE8-A0AECD6AAD0C}"/>
                  </a:ext>
                </a:extLst>
              </p:cNvPr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32" name="直接连接符 63">
                <a:extLst>
                  <a:ext uri="{FF2B5EF4-FFF2-40B4-BE49-F238E27FC236}">
                    <a16:creationId xmlns:a16="http://schemas.microsoft.com/office/drawing/2014/main" xmlns="" id="{8F3A6B05-C265-4BC0-A38F-002CCBE196A4}"/>
                  </a:ext>
                </a:extLst>
              </p:cNvPr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33" name="直接连接符 64">
                <a:extLst>
                  <a:ext uri="{FF2B5EF4-FFF2-40B4-BE49-F238E27FC236}">
                    <a16:creationId xmlns:a16="http://schemas.microsoft.com/office/drawing/2014/main" xmlns="" id="{B67E98C9-CBF6-4A28-BBEB-BCE883CB9385}"/>
                  </a:ext>
                </a:extLst>
              </p:cNvPr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34" name="直接连接符 65">
                <a:extLst>
                  <a:ext uri="{FF2B5EF4-FFF2-40B4-BE49-F238E27FC236}">
                    <a16:creationId xmlns:a16="http://schemas.microsoft.com/office/drawing/2014/main" xmlns="" id="{FA52A917-3693-422B-A81E-001145BFF6CC}"/>
                  </a:ext>
                </a:extLst>
              </p:cNvPr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sp>
          <p:nvSpPr>
            <p:cNvPr id="126" name="矩形 57">
              <a:extLst>
                <a:ext uri="{FF2B5EF4-FFF2-40B4-BE49-F238E27FC236}">
                  <a16:creationId xmlns:a16="http://schemas.microsoft.com/office/drawing/2014/main" xmlns="" id="{1B3E017D-8A8D-4150-9351-8BBDB539B8D1}"/>
                </a:ext>
              </a:extLst>
            </p:cNvPr>
            <p:cNvSpPr/>
            <p:nvPr/>
          </p:nvSpPr>
          <p:spPr>
            <a:xfrm>
              <a:off x="7129268" y="3140968"/>
              <a:ext cx="576064" cy="59770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127" name="组合 58">
              <a:extLst>
                <a:ext uri="{FF2B5EF4-FFF2-40B4-BE49-F238E27FC236}">
                  <a16:creationId xmlns:a16="http://schemas.microsoft.com/office/drawing/2014/main" xmlns="" id="{ACD5C7C7-8544-461A-BD4B-96A86D967782}"/>
                </a:ext>
              </a:extLst>
            </p:cNvPr>
            <p:cNvGrpSpPr/>
            <p:nvPr/>
          </p:nvGrpSpPr>
          <p:grpSpPr>
            <a:xfrm rot="16200000">
              <a:off x="7209376" y="3239828"/>
              <a:ext cx="432048" cy="432048"/>
              <a:chOff x="7092280" y="2391089"/>
              <a:chExt cx="432048" cy="432048"/>
            </a:xfrm>
          </p:grpSpPr>
          <p:sp>
            <p:nvSpPr>
              <p:cNvPr id="128" name="椭圆 59">
                <a:extLst>
                  <a:ext uri="{FF2B5EF4-FFF2-40B4-BE49-F238E27FC236}">
                    <a16:creationId xmlns:a16="http://schemas.microsoft.com/office/drawing/2014/main" xmlns="" id="{DC9976A9-498F-4658-850D-07B028481E55}"/>
                  </a:ext>
                </a:extLst>
              </p:cNvPr>
              <p:cNvSpPr/>
              <p:nvPr/>
            </p:nvSpPr>
            <p:spPr>
              <a:xfrm>
                <a:off x="7092280" y="2391089"/>
                <a:ext cx="432048" cy="432048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29" name="矩形 60">
                <a:extLst>
                  <a:ext uri="{FF2B5EF4-FFF2-40B4-BE49-F238E27FC236}">
                    <a16:creationId xmlns:a16="http://schemas.microsoft.com/office/drawing/2014/main" xmlns="" id="{0E83F0B6-3D96-4EA0-8D4E-F65B86396898}"/>
                  </a:ext>
                </a:extLst>
              </p:cNvPr>
              <p:cNvSpPr/>
              <p:nvPr/>
            </p:nvSpPr>
            <p:spPr>
              <a:xfrm>
                <a:off x="7208911" y="2497958"/>
                <a:ext cx="211953" cy="218376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</p:grpSp>
      <p:grpSp>
        <p:nvGrpSpPr>
          <p:cNvPr id="150" name="组合 30">
            <a:extLst>
              <a:ext uri="{FF2B5EF4-FFF2-40B4-BE49-F238E27FC236}">
                <a16:creationId xmlns:a16="http://schemas.microsoft.com/office/drawing/2014/main" xmlns="" id="{D54A9E5D-6935-499A-A78F-F19C9CBEBEB4}"/>
              </a:ext>
            </a:extLst>
          </p:cNvPr>
          <p:cNvGrpSpPr/>
          <p:nvPr/>
        </p:nvGrpSpPr>
        <p:grpSpPr>
          <a:xfrm>
            <a:off x="6011811" y="4148269"/>
            <a:ext cx="738147" cy="736530"/>
            <a:chOff x="914339" y="1412776"/>
            <a:chExt cx="6990450" cy="4176464"/>
          </a:xfrm>
        </p:grpSpPr>
        <p:sp>
          <p:nvSpPr>
            <p:cNvPr id="151" name="矩形 31">
              <a:extLst>
                <a:ext uri="{FF2B5EF4-FFF2-40B4-BE49-F238E27FC236}">
                  <a16:creationId xmlns:a16="http://schemas.microsoft.com/office/drawing/2014/main" xmlns="" id="{70FB03EB-6E06-46FE-A07F-6ABA79C2347C}"/>
                </a:ext>
              </a:extLst>
            </p:cNvPr>
            <p:cNvSpPr/>
            <p:nvPr/>
          </p:nvSpPr>
          <p:spPr>
            <a:xfrm>
              <a:off x="914339" y="1412776"/>
              <a:ext cx="527362" cy="11601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52" name="矩形 32">
              <a:extLst>
                <a:ext uri="{FF2B5EF4-FFF2-40B4-BE49-F238E27FC236}">
                  <a16:creationId xmlns:a16="http://schemas.microsoft.com/office/drawing/2014/main" xmlns="" id="{E09C6ABC-7E36-42E8-8EFF-389D323803F9}"/>
                </a:ext>
              </a:extLst>
            </p:cNvPr>
            <p:cNvSpPr/>
            <p:nvPr/>
          </p:nvSpPr>
          <p:spPr>
            <a:xfrm>
              <a:off x="1441701" y="1876828"/>
              <a:ext cx="6463088" cy="255228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53" name="矩形 33">
              <a:extLst>
                <a:ext uri="{FF2B5EF4-FFF2-40B4-BE49-F238E27FC236}">
                  <a16:creationId xmlns:a16="http://schemas.microsoft.com/office/drawing/2014/main" xmlns="" id="{7738547A-C4BD-4B47-8ADE-472D3F1BEE99}"/>
                </a:ext>
              </a:extLst>
            </p:cNvPr>
            <p:cNvSpPr/>
            <p:nvPr/>
          </p:nvSpPr>
          <p:spPr>
            <a:xfrm>
              <a:off x="3960351" y="4429111"/>
              <a:ext cx="3944438" cy="75408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54" name="矩形 34">
              <a:extLst>
                <a:ext uri="{FF2B5EF4-FFF2-40B4-BE49-F238E27FC236}">
                  <a16:creationId xmlns:a16="http://schemas.microsoft.com/office/drawing/2014/main" xmlns="" id="{0D8B3D09-AD0E-4EBA-8B76-9A9E5E666DA0}"/>
                </a:ext>
              </a:extLst>
            </p:cNvPr>
            <p:cNvSpPr/>
            <p:nvPr/>
          </p:nvSpPr>
          <p:spPr>
            <a:xfrm>
              <a:off x="1441701" y="3094963"/>
              <a:ext cx="662444" cy="6380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55" name="矩形 35">
              <a:extLst>
                <a:ext uri="{FF2B5EF4-FFF2-40B4-BE49-F238E27FC236}">
                  <a16:creationId xmlns:a16="http://schemas.microsoft.com/office/drawing/2014/main" xmlns="" id="{E2302A5E-2AC3-47ED-B852-0194ED6A984A}"/>
                </a:ext>
              </a:extLst>
            </p:cNvPr>
            <p:cNvSpPr/>
            <p:nvPr/>
          </p:nvSpPr>
          <p:spPr>
            <a:xfrm>
              <a:off x="3844338" y="2920944"/>
              <a:ext cx="986110" cy="92810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56" name="矩形 36">
              <a:extLst>
                <a:ext uri="{FF2B5EF4-FFF2-40B4-BE49-F238E27FC236}">
                  <a16:creationId xmlns:a16="http://schemas.microsoft.com/office/drawing/2014/main" xmlns="" id="{ED8A39EA-EAEE-431D-8D16-1689D33D07E3}"/>
                </a:ext>
              </a:extLst>
            </p:cNvPr>
            <p:cNvSpPr/>
            <p:nvPr/>
          </p:nvSpPr>
          <p:spPr>
            <a:xfrm>
              <a:off x="5758551" y="2688918"/>
              <a:ext cx="464052" cy="406045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57" name="矩形 37">
              <a:extLst>
                <a:ext uri="{FF2B5EF4-FFF2-40B4-BE49-F238E27FC236}">
                  <a16:creationId xmlns:a16="http://schemas.microsoft.com/office/drawing/2014/main" xmlns="" id="{76FFB5B3-21CC-4295-8ED0-188E1592D411}"/>
                </a:ext>
              </a:extLst>
            </p:cNvPr>
            <p:cNvSpPr/>
            <p:nvPr/>
          </p:nvSpPr>
          <p:spPr>
            <a:xfrm>
              <a:off x="6686654" y="3384995"/>
              <a:ext cx="522058" cy="46405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58" name="矩形 38">
              <a:extLst>
                <a:ext uri="{FF2B5EF4-FFF2-40B4-BE49-F238E27FC236}">
                  <a16:creationId xmlns:a16="http://schemas.microsoft.com/office/drawing/2014/main" xmlns="" id="{8ED53466-D3BE-425A-BBFD-5EE16FFBD9F8}"/>
                </a:ext>
              </a:extLst>
            </p:cNvPr>
            <p:cNvSpPr/>
            <p:nvPr/>
          </p:nvSpPr>
          <p:spPr>
            <a:xfrm>
              <a:off x="40692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59" name="矩形 39">
              <a:extLst>
                <a:ext uri="{FF2B5EF4-FFF2-40B4-BE49-F238E27FC236}">
                  <a16:creationId xmlns:a16="http://schemas.microsoft.com/office/drawing/2014/main" xmlns="" id="{39E2E532-48D0-45C8-9172-6D7F529FD5A0}"/>
                </a:ext>
              </a:extLst>
            </p:cNvPr>
            <p:cNvSpPr/>
            <p:nvPr/>
          </p:nvSpPr>
          <p:spPr>
            <a:xfrm>
              <a:off x="430904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60" name="矩形 40">
              <a:extLst>
                <a:ext uri="{FF2B5EF4-FFF2-40B4-BE49-F238E27FC236}">
                  <a16:creationId xmlns:a16="http://schemas.microsoft.com/office/drawing/2014/main" xmlns="" id="{137F958B-7EF9-49BA-A446-50DA8BDD8243}"/>
                </a:ext>
              </a:extLst>
            </p:cNvPr>
            <p:cNvSpPr/>
            <p:nvPr/>
          </p:nvSpPr>
          <p:spPr>
            <a:xfrm>
              <a:off x="454880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61" name="矩形 41">
              <a:extLst>
                <a:ext uri="{FF2B5EF4-FFF2-40B4-BE49-F238E27FC236}">
                  <a16:creationId xmlns:a16="http://schemas.microsoft.com/office/drawing/2014/main" xmlns="" id="{1A8770BD-7159-4BEF-B906-965F7E42FB19}"/>
                </a:ext>
              </a:extLst>
            </p:cNvPr>
            <p:cNvSpPr/>
            <p:nvPr/>
          </p:nvSpPr>
          <p:spPr>
            <a:xfrm>
              <a:off x="478856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62" name="矩形 42">
              <a:extLst>
                <a:ext uri="{FF2B5EF4-FFF2-40B4-BE49-F238E27FC236}">
                  <a16:creationId xmlns:a16="http://schemas.microsoft.com/office/drawing/2014/main" xmlns="" id="{552C8E89-FA28-40AD-B018-B71E02D96C30}"/>
                </a:ext>
              </a:extLst>
            </p:cNvPr>
            <p:cNvSpPr/>
            <p:nvPr/>
          </p:nvSpPr>
          <p:spPr>
            <a:xfrm>
              <a:off x="502832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63" name="矩形 43">
              <a:extLst>
                <a:ext uri="{FF2B5EF4-FFF2-40B4-BE49-F238E27FC236}">
                  <a16:creationId xmlns:a16="http://schemas.microsoft.com/office/drawing/2014/main" xmlns="" id="{6C2A88DB-F82F-48DF-97E8-B21D08A76510}"/>
                </a:ext>
              </a:extLst>
            </p:cNvPr>
            <p:cNvSpPr/>
            <p:nvPr/>
          </p:nvSpPr>
          <p:spPr>
            <a:xfrm>
              <a:off x="52680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64" name="矩形 44">
              <a:extLst>
                <a:ext uri="{FF2B5EF4-FFF2-40B4-BE49-F238E27FC236}">
                  <a16:creationId xmlns:a16="http://schemas.microsoft.com/office/drawing/2014/main" xmlns="" id="{8758691C-B609-40A5-B353-C46E3F572BF1}"/>
                </a:ext>
              </a:extLst>
            </p:cNvPr>
            <p:cNvSpPr/>
            <p:nvPr/>
          </p:nvSpPr>
          <p:spPr>
            <a:xfrm>
              <a:off x="550784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65" name="矩形 45">
              <a:extLst>
                <a:ext uri="{FF2B5EF4-FFF2-40B4-BE49-F238E27FC236}">
                  <a16:creationId xmlns:a16="http://schemas.microsoft.com/office/drawing/2014/main" xmlns="" id="{79BE52D3-45C1-4B35-BBD7-8D70342182D5}"/>
                </a:ext>
              </a:extLst>
            </p:cNvPr>
            <p:cNvSpPr/>
            <p:nvPr/>
          </p:nvSpPr>
          <p:spPr>
            <a:xfrm>
              <a:off x="574760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66" name="矩形 46">
              <a:extLst>
                <a:ext uri="{FF2B5EF4-FFF2-40B4-BE49-F238E27FC236}">
                  <a16:creationId xmlns:a16="http://schemas.microsoft.com/office/drawing/2014/main" xmlns="" id="{0E05BABB-5EE1-47D3-AE32-5E7568E32E71}"/>
                </a:ext>
              </a:extLst>
            </p:cNvPr>
            <p:cNvSpPr/>
            <p:nvPr/>
          </p:nvSpPr>
          <p:spPr>
            <a:xfrm>
              <a:off x="598736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67" name="矩形 47">
              <a:extLst>
                <a:ext uri="{FF2B5EF4-FFF2-40B4-BE49-F238E27FC236}">
                  <a16:creationId xmlns:a16="http://schemas.microsoft.com/office/drawing/2014/main" xmlns="" id="{3FDEAD52-90E4-468B-90D0-8943A2712ABC}"/>
                </a:ext>
              </a:extLst>
            </p:cNvPr>
            <p:cNvSpPr/>
            <p:nvPr/>
          </p:nvSpPr>
          <p:spPr>
            <a:xfrm>
              <a:off x="622712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68" name="矩形 48">
              <a:extLst>
                <a:ext uri="{FF2B5EF4-FFF2-40B4-BE49-F238E27FC236}">
                  <a16:creationId xmlns:a16="http://schemas.microsoft.com/office/drawing/2014/main" xmlns="" id="{4F87FF66-EED1-41C3-A002-EE05009ED7F3}"/>
                </a:ext>
              </a:extLst>
            </p:cNvPr>
            <p:cNvSpPr/>
            <p:nvPr/>
          </p:nvSpPr>
          <p:spPr>
            <a:xfrm>
              <a:off x="646688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69" name="矩形 49">
              <a:extLst>
                <a:ext uri="{FF2B5EF4-FFF2-40B4-BE49-F238E27FC236}">
                  <a16:creationId xmlns:a16="http://schemas.microsoft.com/office/drawing/2014/main" xmlns="" id="{12B940E7-526C-4736-B6C9-9EEFD46B80A7}"/>
                </a:ext>
              </a:extLst>
            </p:cNvPr>
            <p:cNvSpPr/>
            <p:nvPr/>
          </p:nvSpPr>
          <p:spPr>
            <a:xfrm>
              <a:off x="670664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70" name="矩形 50">
              <a:extLst>
                <a:ext uri="{FF2B5EF4-FFF2-40B4-BE49-F238E27FC236}">
                  <a16:creationId xmlns:a16="http://schemas.microsoft.com/office/drawing/2014/main" xmlns="" id="{3477EEB3-3FC3-444C-870A-64BFB2DF91CF}"/>
                </a:ext>
              </a:extLst>
            </p:cNvPr>
            <p:cNvSpPr/>
            <p:nvPr/>
          </p:nvSpPr>
          <p:spPr>
            <a:xfrm>
              <a:off x="694640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71" name="矩形 51">
              <a:extLst>
                <a:ext uri="{FF2B5EF4-FFF2-40B4-BE49-F238E27FC236}">
                  <a16:creationId xmlns:a16="http://schemas.microsoft.com/office/drawing/2014/main" xmlns="" id="{1260F80C-52CE-4BF1-B03C-74E606FB3B51}"/>
                </a:ext>
              </a:extLst>
            </p:cNvPr>
            <p:cNvSpPr/>
            <p:nvPr/>
          </p:nvSpPr>
          <p:spPr>
            <a:xfrm>
              <a:off x="718616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72" name="矩形 52">
              <a:extLst>
                <a:ext uri="{FF2B5EF4-FFF2-40B4-BE49-F238E27FC236}">
                  <a16:creationId xmlns:a16="http://schemas.microsoft.com/office/drawing/2014/main" xmlns="" id="{30799013-3AC9-49D2-9B45-00574AFE18C5}"/>
                </a:ext>
              </a:extLst>
            </p:cNvPr>
            <p:cNvSpPr/>
            <p:nvPr/>
          </p:nvSpPr>
          <p:spPr>
            <a:xfrm>
              <a:off x="742592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73" name="矩形 53">
              <a:extLst>
                <a:ext uri="{FF2B5EF4-FFF2-40B4-BE49-F238E27FC236}">
                  <a16:creationId xmlns:a16="http://schemas.microsoft.com/office/drawing/2014/main" xmlns="" id="{854D3DE2-6208-491A-A7E5-F8336D49D9B5}"/>
                </a:ext>
              </a:extLst>
            </p:cNvPr>
            <p:cNvSpPr/>
            <p:nvPr/>
          </p:nvSpPr>
          <p:spPr>
            <a:xfrm>
              <a:off x="76656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74" name="矩形 54">
              <a:extLst>
                <a:ext uri="{FF2B5EF4-FFF2-40B4-BE49-F238E27FC236}">
                  <a16:creationId xmlns:a16="http://schemas.microsoft.com/office/drawing/2014/main" xmlns="" id="{618B13AA-E6DD-4302-8784-69A94409AD82}"/>
                </a:ext>
              </a:extLst>
            </p:cNvPr>
            <p:cNvSpPr/>
            <p:nvPr/>
          </p:nvSpPr>
          <p:spPr>
            <a:xfrm>
              <a:off x="1317790" y="1528789"/>
              <a:ext cx="123911" cy="406045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175" name="直接连接符 55">
              <a:extLst>
                <a:ext uri="{FF2B5EF4-FFF2-40B4-BE49-F238E27FC236}">
                  <a16:creationId xmlns:a16="http://schemas.microsoft.com/office/drawing/2014/main" xmlns="" id="{4563761E-044D-4285-91B7-DC7939894D04}"/>
                </a:ext>
              </a:extLst>
            </p:cNvPr>
            <p:cNvCxnSpPr/>
            <p:nvPr/>
          </p:nvCxnSpPr>
          <p:spPr>
            <a:xfrm>
              <a:off x="3960351" y="4429111"/>
              <a:ext cx="3939517" cy="9419"/>
            </a:xfrm>
            <a:prstGeom prst="line">
              <a:avLst/>
            </a:prstGeom>
            <a:ln w="5715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直接连接符 56">
              <a:extLst>
                <a:ext uri="{FF2B5EF4-FFF2-40B4-BE49-F238E27FC236}">
                  <a16:creationId xmlns:a16="http://schemas.microsoft.com/office/drawing/2014/main" xmlns="" id="{31FDFAA4-307B-4645-AADE-004C66C894C7}"/>
                </a:ext>
              </a:extLst>
            </p:cNvPr>
            <p:cNvCxnSpPr/>
            <p:nvPr/>
          </p:nvCxnSpPr>
          <p:spPr>
            <a:xfrm>
              <a:off x="1379745" y="1528789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7" name="组合 52">
            <a:extLst>
              <a:ext uri="{FF2B5EF4-FFF2-40B4-BE49-F238E27FC236}">
                <a16:creationId xmlns:a16="http://schemas.microsoft.com/office/drawing/2014/main" xmlns="" id="{A73A0A73-D6FE-422E-AC34-10E8DC7D7A11}"/>
              </a:ext>
            </a:extLst>
          </p:cNvPr>
          <p:cNvGrpSpPr/>
          <p:nvPr/>
        </p:nvGrpSpPr>
        <p:grpSpPr>
          <a:xfrm>
            <a:off x="7271682" y="3059811"/>
            <a:ext cx="711476" cy="719982"/>
            <a:chOff x="7042850" y="3046382"/>
            <a:chExt cx="758221" cy="767286"/>
          </a:xfrm>
        </p:grpSpPr>
        <p:grpSp>
          <p:nvGrpSpPr>
            <p:cNvPr id="178" name="组合 53">
              <a:extLst>
                <a:ext uri="{FF2B5EF4-FFF2-40B4-BE49-F238E27FC236}">
                  <a16:creationId xmlns:a16="http://schemas.microsoft.com/office/drawing/2014/main" xmlns="" id="{3B75EB53-3B56-45B4-968D-3DB1C3485591}"/>
                </a:ext>
              </a:extLst>
            </p:cNvPr>
            <p:cNvGrpSpPr/>
            <p:nvPr/>
          </p:nvGrpSpPr>
          <p:grpSpPr>
            <a:xfrm rot="16200000">
              <a:off x="6895486" y="3360341"/>
              <a:ext cx="438744" cy="144016"/>
              <a:chOff x="7190143" y="2998915"/>
              <a:chExt cx="438744" cy="144016"/>
            </a:xfrm>
          </p:grpSpPr>
          <p:cxnSp>
            <p:nvCxnSpPr>
              <p:cNvPr id="201" name="直接连接符 76">
                <a:extLst>
                  <a:ext uri="{FF2B5EF4-FFF2-40B4-BE49-F238E27FC236}">
                    <a16:creationId xmlns:a16="http://schemas.microsoft.com/office/drawing/2014/main" xmlns="" id="{8D28D2E2-32BF-4F97-9DFC-4F530B8DC6EF}"/>
                  </a:ext>
                </a:extLst>
              </p:cNvPr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02" name="直接连接符 77">
                <a:extLst>
                  <a:ext uri="{FF2B5EF4-FFF2-40B4-BE49-F238E27FC236}">
                    <a16:creationId xmlns:a16="http://schemas.microsoft.com/office/drawing/2014/main" xmlns="" id="{85420075-5A9D-448D-AAA5-C07BD6F6D45B}"/>
                  </a:ext>
                </a:extLst>
              </p:cNvPr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03" name="直接连接符 78">
                <a:extLst>
                  <a:ext uri="{FF2B5EF4-FFF2-40B4-BE49-F238E27FC236}">
                    <a16:creationId xmlns:a16="http://schemas.microsoft.com/office/drawing/2014/main" xmlns="" id="{69730801-6E7F-457E-BEC1-BB67904C7592}"/>
                  </a:ext>
                </a:extLst>
              </p:cNvPr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04" name="直接连接符 79">
                <a:extLst>
                  <a:ext uri="{FF2B5EF4-FFF2-40B4-BE49-F238E27FC236}">
                    <a16:creationId xmlns:a16="http://schemas.microsoft.com/office/drawing/2014/main" xmlns="" id="{2F16C405-E970-4106-A114-1038DB8962CD}"/>
                  </a:ext>
                </a:extLst>
              </p:cNvPr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05" name="直接连接符 80">
                <a:extLst>
                  <a:ext uri="{FF2B5EF4-FFF2-40B4-BE49-F238E27FC236}">
                    <a16:creationId xmlns:a16="http://schemas.microsoft.com/office/drawing/2014/main" xmlns="" id="{73B5EF42-3ABC-4E8B-8A69-9B3C01D19706}"/>
                  </a:ext>
                </a:extLst>
              </p:cNvPr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79" name="组合 54">
              <a:extLst>
                <a:ext uri="{FF2B5EF4-FFF2-40B4-BE49-F238E27FC236}">
                  <a16:creationId xmlns:a16="http://schemas.microsoft.com/office/drawing/2014/main" xmlns="" id="{11279402-5F67-48C7-83FF-BF74A187CC75}"/>
                </a:ext>
              </a:extLst>
            </p:cNvPr>
            <p:cNvGrpSpPr/>
            <p:nvPr/>
          </p:nvGrpSpPr>
          <p:grpSpPr>
            <a:xfrm rot="10800000">
              <a:off x="7206907" y="3669652"/>
              <a:ext cx="438744" cy="144016"/>
              <a:chOff x="7190143" y="2998915"/>
              <a:chExt cx="438744" cy="144016"/>
            </a:xfrm>
          </p:grpSpPr>
          <p:cxnSp>
            <p:nvCxnSpPr>
              <p:cNvPr id="196" name="直接连接符 71">
                <a:extLst>
                  <a:ext uri="{FF2B5EF4-FFF2-40B4-BE49-F238E27FC236}">
                    <a16:creationId xmlns:a16="http://schemas.microsoft.com/office/drawing/2014/main" xmlns="" id="{BE0E7F8C-2C11-48F8-BB98-2E71F3C7C91A}"/>
                  </a:ext>
                </a:extLst>
              </p:cNvPr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97" name="直接连接符 72">
                <a:extLst>
                  <a:ext uri="{FF2B5EF4-FFF2-40B4-BE49-F238E27FC236}">
                    <a16:creationId xmlns:a16="http://schemas.microsoft.com/office/drawing/2014/main" xmlns="" id="{D53B173C-2E70-4725-A75A-1A3AC105D4EB}"/>
                  </a:ext>
                </a:extLst>
              </p:cNvPr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98" name="直接连接符 73">
                <a:extLst>
                  <a:ext uri="{FF2B5EF4-FFF2-40B4-BE49-F238E27FC236}">
                    <a16:creationId xmlns:a16="http://schemas.microsoft.com/office/drawing/2014/main" xmlns="" id="{5ACD6A26-38C5-4954-A989-91907C4AEE57}"/>
                  </a:ext>
                </a:extLst>
              </p:cNvPr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99" name="直接连接符 74">
                <a:extLst>
                  <a:ext uri="{FF2B5EF4-FFF2-40B4-BE49-F238E27FC236}">
                    <a16:creationId xmlns:a16="http://schemas.microsoft.com/office/drawing/2014/main" xmlns="" id="{C65DC310-76F2-473D-846A-F01D08A894F5}"/>
                  </a:ext>
                </a:extLst>
              </p:cNvPr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00" name="直接连接符 75">
                <a:extLst>
                  <a:ext uri="{FF2B5EF4-FFF2-40B4-BE49-F238E27FC236}">
                    <a16:creationId xmlns:a16="http://schemas.microsoft.com/office/drawing/2014/main" xmlns="" id="{DC4891EC-5002-4C3D-BC81-294153BB16A0}"/>
                  </a:ext>
                </a:extLst>
              </p:cNvPr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80" name="组合 55">
              <a:extLst>
                <a:ext uri="{FF2B5EF4-FFF2-40B4-BE49-F238E27FC236}">
                  <a16:creationId xmlns:a16="http://schemas.microsoft.com/office/drawing/2014/main" xmlns="" id="{509DD055-9D3D-44AE-B7C4-82CFC975121A}"/>
                </a:ext>
              </a:extLst>
            </p:cNvPr>
            <p:cNvGrpSpPr/>
            <p:nvPr/>
          </p:nvGrpSpPr>
          <p:grpSpPr>
            <a:xfrm rot="5400000">
              <a:off x="7509691" y="3353644"/>
              <a:ext cx="438744" cy="144016"/>
              <a:chOff x="7190143" y="2998915"/>
              <a:chExt cx="438744" cy="144016"/>
            </a:xfrm>
          </p:grpSpPr>
          <p:cxnSp>
            <p:nvCxnSpPr>
              <p:cNvPr id="191" name="直接连接符 66">
                <a:extLst>
                  <a:ext uri="{FF2B5EF4-FFF2-40B4-BE49-F238E27FC236}">
                    <a16:creationId xmlns:a16="http://schemas.microsoft.com/office/drawing/2014/main" xmlns="" id="{7E5D7AB5-0E80-487D-9408-4BFE057AC736}"/>
                  </a:ext>
                </a:extLst>
              </p:cNvPr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92" name="直接连接符 67">
                <a:extLst>
                  <a:ext uri="{FF2B5EF4-FFF2-40B4-BE49-F238E27FC236}">
                    <a16:creationId xmlns:a16="http://schemas.microsoft.com/office/drawing/2014/main" xmlns="" id="{2D3059AB-BD1C-4536-80B0-D135D3ACD974}"/>
                  </a:ext>
                </a:extLst>
              </p:cNvPr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93" name="直接连接符 68">
                <a:extLst>
                  <a:ext uri="{FF2B5EF4-FFF2-40B4-BE49-F238E27FC236}">
                    <a16:creationId xmlns:a16="http://schemas.microsoft.com/office/drawing/2014/main" xmlns="" id="{2CA18F10-A9D9-453B-A266-983252805857}"/>
                  </a:ext>
                </a:extLst>
              </p:cNvPr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94" name="直接连接符 69">
                <a:extLst>
                  <a:ext uri="{FF2B5EF4-FFF2-40B4-BE49-F238E27FC236}">
                    <a16:creationId xmlns:a16="http://schemas.microsoft.com/office/drawing/2014/main" xmlns="" id="{33AC15D2-9941-4F91-913D-2DE9A098F15C}"/>
                  </a:ext>
                </a:extLst>
              </p:cNvPr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95" name="直接连接符 70">
                <a:extLst>
                  <a:ext uri="{FF2B5EF4-FFF2-40B4-BE49-F238E27FC236}">
                    <a16:creationId xmlns:a16="http://schemas.microsoft.com/office/drawing/2014/main" xmlns="" id="{F17A6846-F17B-4F7D-9C21-1DB91733A325}"/>
                  </a:ext>
                </a:extLst>
              </p:cNvPr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81" name="组合 56">
              <a:extLst>
                <a:ext uri="{FF2B5EF4-FFF2-40B4-BE49-F238E27FC236}">
                  <a16:creationId xmlns:a16="http://schemas.microsoft.com/office/drawing/2014/main" xmlns="" id="{30BFAE09-D9C4-4D4D-BCE7-4E62CBACAE27}"/>
                </a:ext>
              </a:extLst>
            </p:cNvPr>
            <p:cNvGrpSpPr/>
            <p:nvPr/>
          </p:nvGrpSpPr>
          <p:grpSpPr>
            <a:xfrm>
              <a:off x="7190143" y="3046382"/>
              <a:ext cx="438744" cy="144016"/>
              <a:chOff x="7190143" y="2998915"/>
              <a:chExt cx="438744" cy="144016"/>
            </a:xfrm>
          </p:grpSpPr>
          <p:cxnSp>
            <p:nvCxnSpPr>
              <p:cNvPr id="186" name="直接连接符 61">
                <a:extLst>
                  <a:ext uri="{FF2B5EF4-FFF2-40B4-BE49-F238E27FC236}">
                    <a16:creationId xmlns:a16="http://schemas.microsoft.com/office/drawing/2014/main" xmlns="" id="{4790961E-1F8C-4964-AFDF-598F42011105}"/>
                  </a:ext>
                </a:extLst>
              </p:cNvPr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87" name="直接连接符 62">
                <a:extLst>
                  <a:ext uri="{FF2B5EF4-FFF2-40B4-BE49-F238E27FC236}">
                    <a16:creationId xmlns:a16="http://schemas.microsoft.com/office/drawing/2014/main" xmlns="" id="{5FF76F93-0BA9-4481-B397-5159D63EAA14}"/>
                  </a:ext>
                </a:extLst>
              </p:cNvPr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88" name="直接连接符 63">
                <a:extLst>
                  <a:ext uri="{FF2B5EF4-FFF2-40B4-BE49-F238E27FC236}">
                    <a16:creationId xmlns:a16="http://schemas.microsoft.com/office/drawing/2014/main" xmlns="" id="{863ECF71-BE3E-4DDD-8B2E-94C2B7A8A4BF}"/>
                  </a:ext>
                </a:extLst>
              </p:cNvPr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89" name="直接连接符 64">
                <a:extLst>
                  <a:ext uri="{FF2B5EF4-FFF2-40B4-BE49-F238E27FC236}">
                    <a16:creationId xmlns:a16="http://schemas.microsoft.com/office/drawing/2014/main" xmlns="" id="{AF729953-2BB6-4C99-9A40-E7E8B169A724}"/>
                  </a:ext>
                </a:extLst>
              </p:cNvPr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90" name="直接连接符 65">
                <a:extLst>
                  <a:ext uri="{FF2B5EF4-FFF2-40B4-BE49-F238E27FC236}">
                    <a16:creationId xmlns:a16="http://schemas.microsoft.com/office/drawing/2014/main" xmlns="" id="{B03097D1-B88C-4E9B-B486-FBA1690A5E3B}"/>
                  </a:ext>
                </a:extLst>
              </p:cNvPr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sp>
          <p:nvSpPr>
            <p:cNvPr id="182" name="矩形 57">
              <a:extLst>
                <a:ext uri="{FF2B5EF4-FFF2-40B4-BE49-F238E27FC236}">
                  <a16:creationId xmlns:a16="http://schemas.microsoft.com/office/drawing/2014/main" xmlns="" id="{5A085DC3-26EA-49D3-903C-7D6A9D9A0B14}"/>
                </a:ext>
              </a:extLst>
            </p:cNvPr>
            <p:cNvSpPr/>
            <p:nvPr/>
          </p:nvSpPr>
          <p:spPr>
            <a:xfrm>
              <a:off x="7129268" y="3140968"/>
              <a:ext cx="576064" cy="59770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183" name="组合 58">
              <a:extLst>
                <a:ext uri="{FF2B5EF4-FFF2-40B4-BE49-F238E27FC236}">
                  <a16:creationId xmlns:a16="http://schemas.microsoft.com/office/drawing/2014/main" xmlns="" id="{A2190DDB-CB3F-4E67-A979-23E4DA84300E}"/>
                </a:ext>
              </a:extLst>
            </p:cNvPr>
            <p:cNvGrpSpPr/>
            <p:nvPr/>
          </p:nvGrpSpPr>
          <p:grpSpPr>
            <a:xfrm rot="16200000">
              <a:off x="7209376" y="3239828"/>
              <a:ext cx="432048" cy="432048"/>
              <a:chOff x="7092280" y="2391089"/>
              <a:chExt cx="432048" cy="432048"/>
            </a:xfrm>
          </p:grpSpPr>
          <p:sp>
            <p:nvSpPr>
              <p:cNvPr id="184" name="椭圆 59">
                <a:extLst>
                  <a:ext uri="{FF2B5EF4-FFF2-40B4-BE49-F238E27FC236}">
                    <a16:creationId xmlns:a16="http://schemas.microsoft.com/office/drawing/2014/main" xmlns="" id="{5CB9ACF8-83D9-49DB-8042-3E04E77A1FB1}"/>
                  </a:ext>
                </a:extLst>
              </p:cNvPr>
              <p:cNvSpPr/>
              <p:nvPr/>
            </p:nvSpPr>
            <p:spPr>
              <a:xfrm>
                <a:off x="7092280" y="2391089"/>
                <a:ext cx="432048" cy="432048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85" name="矩形 60">
                <a:extLst>
                  <a:ext uri="{FF2B5EF4-FFF2-40B4-BE49-F238E27FC236}">
                    <a16:creationId xmlns:a16="http://schemas.microsoft.com/office/drawing/2014/main" xmlns="" id="{7583F7E8-D392-4BF1-B86F-4F27205FE8B7}"/>
                  </a:ext>
                </a:extLst>
              </p:cNvPr>
              <p:cNvSpPr/>
              <p:nvPr/>
            </p:nvSpPr>
            <p:spPr>
              <a:xfrm>
                <a:off x="7208911" y="2497958"/>
                <a:ext cx="211953" cy="218376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</p:grpSp>
      <p:grpSp>
        <p:nvGrpSpPr>
          <p:cNvPr id="206" name="组合 30">
            <a:extLst>
              <a:ext uri="{FF2B5EF4-FFF2-40B4-BE49-F238E27FC236}">
                <a16:creationId xmlns:a16="http://schemas.microsoft.com/office/drawing/2014/main" xmlns="" id="{90CB1A1B-0E62-4C9F-A05C-B7C78C59E077}"/>
              </a:ext>
            </a:extLst>
          </p:cNvPr>
          <p:cNvGrpSpPr/>
          <p:nvPr/>
        </p:nvGrpSpPr>
        <p:grpSpPr>
          <a:xfrm>
            <a:off x="7258347" y="4152373"/>
            <a:ext cx="738147" cy="736530"/>
            <a:chOff x="914339" y="1412776"/>
            <a:chExt cx="6990450" cy="4176464"/>
          </a:xfrm>
        </p:grpSpPr>
        <p:sp>
          <p:nvSpPr>
            <p:cNvPr id="207" name="矩形 31">
              <a:extLst>
                <a:ext uri="{FF2B5EF4-FFF2-40B4-BE49-F238E27FC236}">
                  <a16:creationId xmlns:a16="http://schemas.microsoft.com/office/drawing/2014/main" xmlns="" id="{C3F19D06-AB45-47BB-BE30-969C7D2942E9}"/>
                </a:ext>
              </a:extLst>
            </p:cNvPr>
            <p:cNvSpPr/>
            <p:nvPr/>
          </p:nvSpPr>
          <p:spPr>
            <a:xfrm>
              <a:off x="914339" y="1412776"/>
              <a:ext cx="527362" cy="11601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08" name="矩形 32">
              <a:extLst>
                <a:ext uri="{FF2B5EF4-FFF2-40B4-BE49-F238E27FC236}">
                  <a16:creationId xmlns:a16="http://schemas.microsoft.com/office/drawing/2014/main" xmlns="" id="{A88EBEDE-0ECA-49AF-A108-7F0FF328B243}"/>
                </a:ext>
              </a:extLst>
            </p:cNvPr>
            <p:cNvSpPr/>
            <p:nvPr/>
          </p:nvSpPr>
          <p:spPr>
            <a:xfrm>
              <a:off x="1441701" y="1876828"/>
              <a:ext cx="6463088" cy="255228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09" name="矩形 33">
              <a:extLst>
                <a:ext uri="{FF2B5EF4-FFF2-40B4-BE49-F238E27FC236}">
                  <a16:creationId xmlns:a16="http://schemas.microsoft.com/office/drawing/2014/main" xmlns="" id="{6C3C4583-70A0-42BC-B0AA-7D7507E5D04B}"/>
                </a:ext>
              </a:extLst>
            </p:cNvPr>
            <p:cNvSpPr/>
            <p:nvPr/>
          </p:nvSpPr>
          <p:spPr>
            <a:xfrm>
              <a:off x="3960351" y="4429111"/>
              <a:ext cx="3944438" cy="75408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10" name="矩形 34">
              <a:extLst>
                <a:ext uri="{FF2B5EF4-FFF2-40B4-BE49-F238E27FC236}">
                  <a16:creationId xmlns:a16="http://schemas.microsoft.com/office/drawing/2014/main" xmlns="" id="{4C8FCD55-A0B2-4FAD-B5E4-7545CC9731ED}"/>
                </a:ext>
              </a:extLst>
            </p:cNvPr>
            <p:cNvSpPr/>
            <p:nvPr/>
          </p:nvSpPr>
          <p:spPr>
            <a:xfrm>
              <a:off x="1441701" y="3094963"/>
              <a:ext cx="662444" cy="6380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11" name="矩形 35">
              <a:extLst>
                <a:ext uri="{FF2B5EF4-FFF2-40B4-BE49-F238E27FC236}">
                  <a16:creationId xmlns:a16="http://schemas.microsoft.com/office/drawing/2014/main" xmlns="" id="{10658BD4-E4A2-4362-A5A7-3AF6116868CB}"/>
                </a:ext>
              </a:extLst>
            </p:cNvPr>
            <p:cNvSpPr/>
            <p:nvPr/>
          </p:nvSpPr>
          <p:spPr>
            <a:xfrm>
              <a:off x="3844338" y="2920944"/>
              <a:ext cx="986110" cy="92810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12" name="矩形 36">
              <a:extLst>
                <a:ext uri="{FF2B5EF4-FFF2-40B4-BE49-F238E27FC236}">
                  <a16:creationId xmlns:a16="http://schemas.microsoft.com/office/drawing/2014/main" xmlns="" id="{C7337055-653B-4B54-AA67-5B6C564DE439}"/>
                </a:ext>
              </a:extLst>
            </p:cNvPr>
            <p:cNvSpPr/>
            <p:nvPr/>
          </p:nvSpPr>
          <p:spPr>
            <a:xfrm>
              <a:off x="5758551" y="2688918"/>
              <a:ext cx="464052" cy="406045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13" name="矩形 37">
              <a:extLst>
                <a:ext uri="{FF2B5EF4-FFF2-40B4-BE49-F238E27FC236}">
                  <a16:creationId xmlns:a16="http://schemas.microsoft.com/office/drawing/2014/main" xmlns="" id="{55CB4E88-5925-45B3-A21A-1E394AF8107E}"/>
                </a:ext>
              </a:extLst>
            </p:cNvPr>
            <p:cNvSpPr/>
            <p:nvPr/>
          </p:nvSpPr>
          <p:spPr>
            <a:xfrm>
              <a:off x="6686654" y="3384995"/>
              <a:ext cx="522058" cy="46405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14" name="矩形 38">
              <a:extLst>
                <a:ext uri="{FF2B5EF4-FFF2-40B4-BE49-F238E27FC236}">
                  <a16:creationId xmlns:a16="http://schemas.microsoft.com/office/drawing/2014/main" xmlns="" id="{AA4DD372-9ACE-498D-9246-7A8EC5A478A4}"/>
                </a:ext>
              </a:extLst>
            </p:cNvPr>
            <p:cNvSpPr/>
            <p:nvPr/>
          </p:nvSpPr>
          <p:spPr>
            <a:xfrm>
              <a:off x="40692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15" name="矩形 39">
              <a:extLst>
                <a:ext uri="{FF2B5EF4-FFF2-40B4-BE49-F238E27FC236}">
                  <a16:creationId xmlns:a16="http://schemas.microsoft.com/office/drawing/2014/main" xmlns="" id="{70E617AB-9D39-4449-8FEA-D93432FBD107}"/>
                </a:ext>
              </a:extLst>
            </p:cNvPr>
            <p:cNvSpPr/>
            <p:nvPr/>
          </p:nvSpPr>
          <p:spPr>
            <a:xfrm>
              <a:off x="430904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16" name="矩形 40">
              <a:extLst>
                <a:ext uri="{FF2B5EF4-FFF2-40B4-BE49-F238E27FC236}">
                  <a16:creationId xmlns:a16="http://schemas.microsoft.com/office/drawing/2014/main" xmlns="" id="{46D30F4E-4A7B-4E0C-A2CA-24E08F4A4B1C}"/>
                </a:ext>
              </a:extLst>
            </p:cNvPr>
            <p:cNvSpPr/>
            <p:nvPr/>
          </p:nvSpPr>
          <p:spPr>
            <a:xfrm>
              <a:off x="454880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17" name="矩形 41">
              <a:extLst>
                <a:ext uri="{FF2B5EF4-FFF2-40B4-BE49-F238E27FC236}">
                  <a16:creationId xmlns:a16="http://schemas.microsoft.com/office/drawing/2014/main" xmlns="" id="{E0CC3E7B-7230-49A4-8662-40AF8A18E5DC}"/>
                </a:ext>
              </a:extLst>
            </p:cNvPr>
            <p:cNvSpPr/>
            <p:nvPr/>
          </p:nvSpPr>
          <p:spPr>
            <a:xfrm>
              <a:off x="478856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18" name="矩形 42">
              <a:extLst>
                <a:ext uri="{FF2B5EF4-FFF2-40B4-BE49-F238E27FC236}">
                  <a16:creationId xmlns:a16="http://schemas.microsoft.com/office/drawing/2014/main" xmlns="" id="{BEC00D06-CCE8-47E1-97F8-B439E663C279}"/>
                </a:ext>
              </a:extLst>
            </p:cNvPr>
            <p:cNvSpPr/>
            <p:nvPr/>
          </p:nvSpPr>
          <p:spPr>
            <a:xfrm>
              <a:off x="502832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19" name="矩形 43">
              <a:extLst>
                <a:ext uri="{FF2B5EF4-FFF2-40B4-BE49-F238E27FC236}">
                  <a16:creationId xmlns:a16="http://schemas.microsoft.com/office/drawing/2014/main" xmlns="" id="{0D82325E-2DA7-4DA0-9543-4592AC215811}"/>
                </a:ext>
              </a:extLst>
            </p:cNvPr>
            <p:cNvSpPr/>
            <p:nvPr/>
          </p:nvSpPr>
          <p:spPr>
            <a:xfrm>
              <a:off x="52680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20" name="矩形 44">
              <a:extLst>
                <a:ext uri="{FF2B5EF4-FFF2-40B4-BE49-F238E27FC236}">
                  <a16:creationId xmlns:a16="http://schemas.microsoft.com/office/drawing/2014/main" xmlns="" id="{BF8243E3-42B9-45DC-BE97-B29F8DD6466B}"/>
                </a:ext>
              </a:extLst>
            </p:cNvPr>
            <p:cNvSpPr/>
            <p:nvPr/>
          </p:nvSpPr>
          <p:spPr>
            <a:xfrm>
              <a:off x="550784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21" name="矩形 45">
              <a:extLst>
                <a:ext uri="{FF2B5EF4-FFF2-40B4-BE49-F238E27FC236}">
                  <a16:creationId xmlns:a16="http://schemas.microsoft.com/office/drawing/2014/main" xmlns="" id="{EB18A205-ACDA-487F-B390-746E2950C40C}"/>
                </a:ext>
              </a:extLst>
            </p:cNvPr>
            <p:cNvSpPr/>
            <p:nvPr/>
          </p:nvSpPr>
          <p:spPr>
            <a:xfrm>
              <a:off x="574760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22" name="矩形 46">
              <a:extLst>
                <a:ext uri="{FF2B5EF4-FFF2-40B4-BE49-F238E27FC236}">
                  <a16:creationId xmlns:a16="http://schemas.microsoft.com/office/drawing/2014/main" xmlns="" id="{DEFB1091-EE50-489A-B88D-068169155A09}"/>
                </a:ext>
              </a:extLst>
            </p:cNvPr>
            <p:cNvSpPr/>
            <p:nvPr/>
          </p:nvSpPr>
          <p:spPr>
            <a:xfrm>
              <a:off x="598736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23" name="矩形 47">
              <a:extLst>
                <a:ext uri="{FF2B5EF4-FFF2-40B4-BE49-F238E27FC236}">
                  <a16:creationId xmlns:a16="http://schemas.microsoft.com/office/drawing/2014/main" xmlns="" id="{7C9B6AC1-FFF0-419B-988F-FC78AB6D952A}"/>
                </a:ext>
              </a:extLst>
            </p:cNvPr>
            <p:cNvSpPr/>
            <p:nvPr/>
          </p:nvSpPr>
          <p:spPr>
            <a:xfrm>
              <a:off x="622712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24" name="矩形 48">
              <a:extLst>
                <a:ext uri="{FF2B5EF4-FFF2-40B4-BE49-F238E27FC236}">
                  <a16:creationId xmlns:a16="http://schemas.microsoft.com/office/drawing/2014/main" xmlns="" id="{FD8D7989-D4C1-426A-A43B-B2CE7F7B0367}"/>
                </a:ext>
              </a:extLst>
            </p:cNvPr>
            <p:cNvSpPr/>
            <p:nvPr/>
          </p:nvSpPr>
          <p:spPr>
            <a:xfrm>
              <a:off x="646688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25" name="矩形 49">
              <a:extLst>
                <a:ext uri="{FF2B5EF4-FFF2-40B4-BE49-F238E27FC236}">
                  <a16:creationId xmlns:a16="http://schemas.microsoft.com/office/drawing/2014/main" xmlns="" id="{5B78455E-C0D6-4B24-83F7-F70F439624AE}"/>
                </a:ext>
              </a:extLst>
            </p:cNvPr>
            <p:cNvSpPr/>
            <p:nvPr/>
          </p:nvSpPr>
          <p:spPr>
            <a:xfrm>
              <a:off x="670664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26" name="矩形 50">
              <a:extLst>
                <a:ext uri="{FF2B5EF4-FFF2-40B4-BE49-F238E27FC236}">
                  <a16:creationId xmlns:a16="http://schemas.microsoft.com/office/drawing/2014/main" xmlns="" id="{08E8D727-DCB2-4D7A-8CF8-8AAACA7A0DB6}"/>
                </a:ext>
              </a:extLst>
            </p:cNvPr>
            <p:cNvSpPr/>
            <p:nvPr/>
          </p:nvSpPr>
          <p:spPr>
            <a:xfrm>
              <a:off x="694640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27" name="矩形 51">
              <a:extLst>
                <a:ext uri="{FF2B5EF4-FFF2-40B4-BE49-F238E27FC236}">
                  <a16:creationId xmlns:a16="http://schemas.microsoft.com/office/drawing/2014/main" xmlns="" id="{6A6E2D05-14E4-48BC-BFBB-7C0D9600B754}"/>
                </a:ext>
              </a:extLst>
            </p:cNvPr>
            <p:cNvSpPr/>
            <p:nvPr/>
          </p:nvSpPr>
          <p:spPr>
            <a:xfrm>
              <a:off x="718616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28" name="矩形 52">
              <a:extLst>
                <a:ext uri="{FF2B5EF4-FFF2-40B4-BE49-F238E27FC236}">
                  <a16:creationId xmlns:a16="http://schemas.microsoft.com/office/drawing/2014/main" xmlns="" id="{3680E5D5-197F-4FB3-B496-CB9E323A109B}"/>
                </a:ext>
              </a:extLst>
            </p:cNvPr>
            <p:cNvSpPr/>
            <p:nvPr/>
          </p:nvSpPr>
          <p:spPr>
            <a:xfrm>
              <a:off x="742592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29" name="矩形 53">
              <a:extLst>
                <a:ext uri="{FF2B5EF4-FFF2-40B4-BE49-F238E27FC236}">
                  <a16:creationId xmlns:a16="http://schemas.microsoft.com/office/drawing/2014/main" xmlns="" id="{05DD0FDB-41E2-4477-B1EF-FECE77ADF9C9}"/>
                </a:ext>
              </a:extLst>
            </p:cNvPr>
            <p:cNvSpPr/>
            <p:nvPr/>
          </p:nvSpPr>
          <p:spPr>
            <a:xfrm>
              <a:off x="76656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30" name="矩形 54">
              <a:extLst>
                <a:ext uri="{FF2B5EF4-FFF2-40B4-BE49-F238E27FC236}">
                  <a16:creationId xmlns:a16="http://schemas.microsoft.com/office/drawing/2014/main" xmlns="" id="{4040044D-675A-4009-9E06-3D05542C5E62}"/>
                </a:ext>
              </a:extLst>
            </p:cNvPr>
            <p:cNvSpPr/>
            <p:nvPr/>
          </p:nvSpPr>
          <p:spPr>
            <a:xfrm>
              <a:off x="1317790" y="1528789"/>
              <a:ext cx="123911" cy="406045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231" name="直接连接符 55">
              <a:extLst>
                <a:ext uri="{FF2B5EF4-FFF2-40B4-BE49-F238E27FC236}">
                  <a16:creationId xmlns:a16="http://schemas.microsoft.com/office/drawing/2014/main" xmlns="" id="{24066874-74B0-4CE5-9BA4-8D5FFD36A697}"/>
                </a:ext>
              </a:extLst>
            </p:cNvPr>
            <p:cNvCxnSpPr/>
            <p:nvPr/>
          </p:nvCxnSpPr>
          <p:spPr>
            <a:xfrm>
              <a:off x="3960351" y="4429111"/>
              <a:ext cx="3939517" cy="9419"/>
            </a:xfrm>
            <a:prstGeom prst="line">
              <a:avLst/>
            </a:prstGeom>
            <a:ln w="5715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直接连接符 56">
              <a:extLst>
                <a:ext uri="{FF2B5EF4-FFF2-40B4-BE49-F238E27FC236}">
                  <a16:creationId xmlns:a16="http://schemas.microsoft.com/office/drawing/2014/main" xmlns="" id="{76628B87-9E6F-4261-B85B-B16296DC3916}"/>
                </a:ext>
              </a:extLst>
            </p:cNvPr>
            <p:cNvCxnSpPr/>
            <p:nvPr/>
          </p:nvCxnSpPr>
          <p:spPr>
            <a:xfrm>
              <a:off x="1379745" y="1528789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3" name="Rectangle 235">
            <a:extLst>
              <a:ext uri="{FF2B5EF4-FFF2-40B4-BE49-F238E27FC236}">
                <a16:creationId xmlns:a16="http://schemas.microsoft.com/office/drawing/2014/main" xmlns="" id="{1DAE364F-94EA-4F97-AF79-72065E2E3083}"/>
              </a:ext>
            </a:extLst>
          </p:cNvPr>
          <p:cNvSpPr/>
          <p:nvPr/>
        </p:nvSpPr>
        <p:spPr>
          <a:xfrm>
            <a:off x="3350260" y="1474470"/>
            <a:ext cx="452755" cy="10775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Process0</a:t>
            </a:r>
          </a:p>
        </p:txBody>
      </p:sp>
      <p:sp>
        <p:nvSpPr>
          <p:cNvPr id="234" name="Rectangle 236">
            <a:extLst>
              <a:ext uri="{FF2B5EF4-FFF2-40B4-BE49-F238E27FC236}">
                <a16:creationId xmlns:a16="http://schemas.microsoft.com/office/drawing/2014/main" xmlns="" id="{2BF48154-9B99-4089-8914-0AD90D5F22AB}"/>
              </a:ext>
            </a:extLst>
          </p:cNvPr>
          <p:cNvSpPr/>
          <p:nvPr/>
        </p:nvSpPr>
        <p:spPr>
          <a:xfrm>
            <a:off x="4790440" y="1474470"/>
            <a:ext cx="452755" cy="10775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eaVert" wrap="square" numCol="1" spcCol="0" rtlCol="0" fromWordArt="0" anchor="ctr" anchorCtr="0" forceAA="0" compatLnSpc="1">
            <a:noAutofit/>
          </a:bodyPr>
          <a:lstStyle/>
          <a:p>
            <a:pPr algn="ctr"/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Process1</a:t>
            </a:r>
          </a:p>
        </p:txBody>
      </p:sp>
      <p:sp>
        <p:nvSpPr>
          <p:cNvPr id="235" name="Rectangle 237">
            <a:extLst>
              <a:ext uri="{FF2B5EF4-FFF2-40B4-BE49-F238E27FC236}">
                <a16:creationId xmlns:a16="http://schemas.microsoft.com/office/drawing/2014/main" xmlns="" id="{0495E7F5-3FAA-4F61-B196-FA4036BB65F7}"/>
              </a:ext>
            </a:extLst>
          </p:cNvPr>
          <p:cNvSpPr/>
          <p:nvPr/>
        </p:nvSpPr>
        <p:spPr>
          <a:xfrm>
            <a:off x="6154420" y="1473835"/>
            <a:ext cx="452755" cy="10769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eaVert" wrap="square" numCol="1" spcCol="0" rtlCol="0" fromWordArt="0" anchor="ctr" anchorCtr="0" forceAA="0" compatLnSpc="1">
            <a:noAutofit/>
          </a:bodyPr>
          <a:lstStyle/>
          <a:p>
            <a:pPr algn="ctr"/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Process2</a:t>
            </a:r>
          </a:p>
        </p:txBody>
      </p:sp>
      <p:sp>
        <p:nvSpPr>
          <p:cNvPr id="236" name="Rectangle 238">
            <a:extLst>
              <a:ext uri="{FF2B5EF4-FFF2-40B4-BE49-F238E27FC236}">
                <a16:creationId xmlns:a16="http://schemas.microsoft.com/office/drawing/2014/main" xmlns="" id="{DB1148CE-A489-4F5A-BED9-2A98E586DA42}"/>
              </a:ext>
            </a:extLst>
          </p:cNvPr>
          <p:cNvSpPr/>
          <p:nvPr/>
        </p:nvSpPr>
        <p:spPr>
          <a:xfrm>
            <a:off x="7400925" y="1473835"/>
            <a:ext cx="452755" cy="10655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eaVert" wrap="square" numCol="1" spcCol="0" rtlCol="0" fromWordArt="0" anchor="ctr" anchorCtr="0" forceAA="0" compatLnSpc="1">
            <a:noAutofit/>
          </a:bodyPr>
          <a:lstStyle/>
          <a:p>
            <a:pPr algn="ctr"/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Process3</a:t>
            </a:r>
          </a:p>
        </p:txBody>
      </p:sp>
      <p:sp>
        <p:nvSpPr>
          <p:cNvPr id="237" name="Rectangle 260">
            <a:extLst>
              <a:ext uri="{FF2B5EF4-FFF2-40B4-BE49-F238E27FC236}">
                <a16:creationId xmlns:a16="http://schemas.microsoft.com/office/drawing/2014/main" xmlns="" id="{4C5AB369-52F7-457D-B03E-70B8D689CCDD}"/>
              </a:ext>
            </a:extLst>
          </p:cNvPr>
          <p:cNvSpPr/>
          <p:nvPr/>
        </p:nvSpPr>
        <p:spPr>
          <a:xfrm>
            <a:off x="1248774" y="1345291"/>
            <a:ext cx="552569" cy="3672510"/>
          </a:xfrm>
          <a:prstGeom prst="rect">
            <a:avLst/>
          </a:prstGeom>
          <a:solidFill>
            <a:srgbClr val="D99694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Kernel space</a:t>
            </a:r>
          </a:p>
        </p:txBody>
      </p:sp>
      <p:cxnSp>
        <p:nvCxnSpPr>
          <p:cNvPr id="238" name="Straight Connector 262">
            <a:extLst>
              <a:ext uri="{FF2B5EF4-FFF2-40B4-BE49-F238E27FC236}">
                <a16:creationId xmlns:a16="http://schemas.microsoft.com/office/drawing/2014/main" xmlns="" id="{13A38B3A-1F70-4CC6-ACF2-E6990365E107}"/>
              </a:ext>
            </a:extLst>
          </p:cNvPr>
          <p:cNvCxnSpPr/>
          <p:nvPr/>
        </p:nvCxnSpPr>
        <p:spPr>
          <a:xfrm>
            <a:off x="2343620" y="1129260"/>
            <a:ext cx="0" cy="446462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9" name="TextBox 265">
            <a:extLst>
              <a:ext uri="{FF2B5EF4-FFF2-40B4-BE49-F238E27FC236}">
                <a16:creationId xmlns:a16="http://schemas.microsoft.com/office/drawing/2014/main" xmlns="" id="{D42ADD68-34EF-4ABE-B54F-50D173E4D88B}"/>
              </a:ext>
            </a:extLst>
          </p:cNvPr>
          <p:cNvSpPr txBox="1"/>
          <p:nvPr/>
        </p:nvSpPr>
        <p:spPr>
          <a:xfrm>
            <a:off x="508000" y="5233670"/>
            <a:ext cx="1800225" cy="38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193C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Control plane</a:t>
            </a:r>
          </a:p>
        </p:txBody>
      </p:sp>
      <p:sp>
        <p:nvSpPr>
          <p:cNvPr id="240" name="TextBox 266">
            <a:extLst>
              <a:ext uri="{FF2B5EF4-FFF2-40B4-BE49-F238E27FC236}">
                <a16:creationId xmlns:a16="http://schemas.microsoft.com/office/drawing/2014/main" xmlns="" id="{8FF76F2A-B2D9-4B70-A1DF-B8DBF0E01007}"/>
              </a:ext>
            </a:extLst>
          </p:cNvPr>
          <p:cNvSpPr txBox="1"/>
          <p:nvPr/>
        </p:nvSpPr>
        <p:spPr>
          <a:xfrm>
            <a:off x="2816314" y="5233830"/>
            <a:ext cx="1366520" cy="3848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0193C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Data plane</a:t>
            </a:r>
          </a:p>
        </p:txBody>
      </p:sp>
      <p:sp>
        <p:nvSpPr>
          <p:cNvPr id="241" name="TextBox 266">
            <a:extLst>
              <a:ext uri="{FF2B5EF4-FFF2-40B4-BE49-F238E27FC236}">
                <a16:creationId xmlns:a16="http://schemas.microsoft.com/office/drawing/2014/main" xmlns="" id="{3646A890-979E-48BC-AE9C-C0284CD3C45F}"/>
              </a:ext>
            </a:extLst>
          </p:cNvPr>
          <p:cNvSpPr txBox="1"/>
          <p:nvPr/>
        </p:nvSpPr>
        <p:spPr>
          <a:xfrm>
            <a:off x="8370740" y="2508165"/>
            <a:ext cx="476250" cy="12719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User space</a:t>
            </a:r>
          </a:p>
        </p:txBody>
      </p:sp>
      <p:sp>
        <p:nvSpPr>
          <p:cNvPr id="242" name="矩形 241">
            <a:extLst>
              <a:ext uri="{FF2B5EF4-FFF2-40B4-BE49-F238E27FC236}">
                <a16:creationId xmlns:a16="http://schemas.microsoft.com/office/drawing/2014/main" xmlns="" id="{61D2B176-9660-4A4D-B337-E80798B2A224}"/>
              </a:ext>
            </a:extLst>
          </p:cNvPr>
          <p:cNvSpPr/>
          <p:nvPr/>
        </p:nvSpPr>
        <p:spPr>
          <a:xfrm>
            <a:off x="3063875" y="2939415"/>
            <a:ext cx="2592070" cy="1008380"/>
          </a:xfrm>
          <a:prstGeom prst="rect">
            <a:avLst/>
          </a:prstGeom>
          <a:solidFill>
            <a:schemeClr val="accent1">
              <a:alpha val="4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3" name="矩形 242">
            <a:extLst>
              <a:ext uri="{FF2B5EF4-FFF2-40B4-BE49-F238E27FC236}">
                <a16:creationId xmlns:a16="http://schemas.microsoft.com/office/drawing/2014/main" xmlns="" id="{167527AF-CB01-4325-8428-D129A8C85BF2}"/>
              </a:ext>
            </a:extLst>
          </p:cNvPr>
          <p:cNvSpPr/>
          <p:nvPr/>
        </p:nvSpPr>
        <p:spPr>
          <a:xfrm>
            <a:off x="5778500" y="2939415"/>
            <a:ext cx="2592070" cy="1008380"/>
          </a:xfrm>
          <a:prstGeom prst="rect">
            <a:avLst/>
          </a:prstGeom>
          <a:solidFill>
            <a:schemeClr val="accent1">
              <a:alpha val="4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5036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>
                <a:sym typeface="+mn-ea"/>
              </a:rPr>
              <a:t>What does F-Stack do</a:t>
            </a:r>
            <a:r>
              <a:rPr lang="zh-CN" altLang="en-US" dirty="0">
                <a:sym typeface="+mn-ea"/>
              </a:rPr>
              <a:t>？</a:t>
            </a:r>
            <a:endParaRPr lang="zh-CN" alt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3979" y="1979078"/>
            <a:ext cx="2352703" cy="2352703"/>
          </a:xfrm>
          <a:prstGeom prst="rect">
            <a:avLst/>
          </a:prstGeom>
        </p:spPr>
      </p:pic>
      <p:sp>
        <p:nvSpPr>
          <p:cNvPr id="23" name="Freeform 22"/>
          <p:cNvSpPr/>
          <p:nvPr/>
        </p:nvSpPr>
        <p:spPr>
          <a:xfrm>
            <a:off x="4661941" y="2353430"/>
            <a:ext cx="2428407" cy="805027"/>
          </a:xfrm>
          <a:custGeom>
            <a:avLst/>
            <a:gdLst>
              <a:gd name="connsiteX0" fmla="*/ 2428407 w 2428407"/>
              <a:gd name="connsiteY0" fmla="*/ 805027 h 805027"/>
              <a:gd name="connsiteX1" fmla="*/ 1566472 w 2428407"/>
              <a:gd name="connsiteY1" fmla="*/ 55519 h 805027"/>
              <a:gd name="connsiteX2" fmla="*/ 0 w 2428407"/>
              <a:gd name="connsiteY2" fmla="*/ 55519 h 80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28407" h="805027">
                <a:moveTo>
                  <a:pt x="2428407" y="805027"/>
                </a:moveTo>
                <a:cubicBezTo>
                  <a:pt x="2199806" y="492732"/>
                  <a:pt x="1971206" y="180437"/>
                  <a:pt x="1566472" y="55519"/>
                </a:cubicBezTo>
                <a:cubicBezTo>
                  <a:pt x="1161737" y="-69399"/>
                  <a:pt x="0" y="55519"/>
                  <a:pt x="0" y="55519"/>
                </a:cubicBezTo>
              </a:path>
            </a:pathLst>
          </a:cu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4699416" y="3155430"/>
            <a:ext cx="2338466" cy="135083"/>
          </a:xfrm>
          <a:custGeom>
            <a:avLst/>
            <a:gdLst>
              <a:gd name="connsiteX0" fmla="*/ 2338466 w 2338466"/>
              <a:gd name="connsiteY0" fmla="*/ 22485 h 135083"/>
              <a:gd name="connsiteX1" fmla="*/ 989351 w 2338466"/>
              <a:gd name="connsiteY1" fmla="*/ 134911 h 135083"/>
              <a:gd name="connsiteX2" fmla="*/ 0 w 2338466"/>
              <a:gd name="connsiteY2" fmla="*/ 0 h 135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38466" h="135083">
                <a:moveTo>
                  <a:pt x="2338466" y="22485"/>
                </a:moveTo>
                <a:cubicBezTo>
                  <a:pt x="1858780" y="80572"/>
                  <a:pt x="1379095" y="138659"/>
                  <a:pt x="989351" y="134911"/>
                </a:cubicBezTo>
                <a:cubicBezTo>
                  <a:pt x="599607" y="131164"/>
                  <a:pt x="0" y="0"/>
                  <a:pt x="0" y="0"/>
                </a:cubicBezTo>
              </a:path>
            </a:pathLst>
          </a:cu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4714407" y="3290341"/>
            <a:ext cx="2300990" cy="845604"/>
          </a:xfrm>
          <a:custGeom>
            <a:avLst/>
            <a:gdLst>
              <a:gd name="connsiteX0" fmla="*/ 2300990 w 2300990"/>
              <a:gd name="connsiteY0" fmla="*/ 0 h 845604"/>
              <a:gd name="connsiteX1" fmla="*/ 1214203 w 2300990"/>
              <a:gd name="connsiteY1" fmla="*/ 816964 h 845604"/>
              <a:gd name="connsiteX2" fmla="*/ 0 w 2300990"/>
              <a:gd name="connsiteY2" fmla="*/ 674557 h 845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00990" h="845604">
                <a:moveTo>
                  <a:pt x="2300990" y="0"/>
                </a:moveTo>
                <a:cubicBezTo>
                  <a:pt x="1949345" y="352269"/>
                  <a:pt x="1597701" y="704538"/>
                  <a:pt x="1214203" y="816964"/>
                </a:cubicBezTo>
                <a:cubicBezTo>
                  <a:pt x="830705" y="929390"/>
                  <a:pt x="0" y="674557"/>
                  <a:pt x="0" y="674557"/>
                </a:cubicBezTo>
              </a:path>
            </a:pathLst>
          </a:cu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851027" y="4789317"/>
            <a:ext cx="2810914" cy="660543"/>
          </a:xfrm>
          <a:prstGeom prst="rect">
            <a:avLst/>
          </a:prstGeom>
          <a:solidFill>
            <a:srgbClr val="0193C5">
              <a:alpha val="80000"/>
            </a:srgbClr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DPDK</a:t>
            </a:r>
            <a:endParaRPr lang="en-US" sz="1600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851027" y="4007747"/>
            <a:ext cx="2810914" cy="660543"/>
          </a:xfrm>
          <a:prstGeom prst="rect">
            <a:avLst/>
          </a:prstGeom>
          <a:solidFill>
            <a:srgbClr val="0193C5">
              <a:alpha val="80000"/>
            </a:srgbClr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FreeBSD</a:t>
            </a: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TCP/IP stack</a:t>
            </a:r>
            <a:endParaRPr lang="en-US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851027" y="2513637"/>
            <a:ext cx="2810914" cy="660543"/>
          </a:xfrm>
          <a:prstGeom prst="rect">
            <a:avLst/>
          </a:prstGeom>
          <a:solidFill>
            <a:srgbClr val="0193C5">
              <a:alpha val="80000"/>
            </a:srgbClr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SDK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851027" y="2380147"/>
            <a:ext cx="2808390" cy="129170"/>
          </a:xfrm>
          <a:prstGeom prst="rect">
            <a:avLst/>
          </a:prstGeom>
          <a:solidFill>
            <a:srgbClr val="FEFECC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1851027" y="3877610"/>
            <a:ext cx="2808390" cy="129170"/>
          </a:xfrm>
          <a:prstGeom prst="rect">
            <a:avLst/>
          </a:prstGeom>
          <a:solidFill>
            <a:srgbClr val="FEFECC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1851027" y="4660147"/>
            <a:ext cx="2808390" cy="129170"/>
          </a:xfrm>
          <a:prstGeom prst="rect">
            <a:avLst/>
          </a:prstGeom>
          <a:solidFill>
            <a:srgbClr val="FEFECC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1851027" y="3094551"/>
            <a:ext cx="2808390" cy="129170"/>
          </a:xfrm>
          <a:prstGeom prst="rect">
            <a:avLst/>
          </a:prstGeom>
          <a:solidFill>
            <a:srgbClr val="FEFECC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1851027" y="1688567"/>
            <a:ext cx="2808390" cy="660543"/>
          </a:xfrm>
          <a:prstGeom prst="rect">
            <a:avLst/>
          </a:prstGeom>
          <a:solidFill>
            <a:srgbClr val="0193C5">
              <a:alpha val="80000"/>
            </a:srgbClr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851027" y="3223721"/>
            <a:ext cx="2810914" cy="652401"/>
          </a:xfrm>
          <a:prstGeom prst="rect">
            <a:avLst/>
          </a:prstGeom>
          <a:solidFill>
            <a:srgbClr val="0193C5">
              <a:alpha val="80000"/>
            </a:srgbClr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b="1" dirty="0" err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Posix-like</a:t>
            </a: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API</a:t>
            </a:r>
            <a:endParaRPr lang="en-US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4706911" y="3462728"/>
            <a:ext cx="2293496" cy="1289154"/>
          </a:xfrm>
          <a:custGeom>
            <a:avLst/>
            <a:gdLst>
              <a:gd name="connsiteX0" fmla="*/ 2293496 w 2293496"/>
              <a:gd name="connsiteY0" fmla="*/ 0 h 1289154"/>
              <a:gd name="connsiteX1" fmla="*/ 1768840 w 2293496"/>
              <a:gd name="connsiteY1" fmla="*/ 974361 h 1289154"/>
              <a:gd name="connsiteX2" fmla="*/ 0 w 2293496"/>
              <a:gd name="connsiteY2" fmla="*/ 1289154 h 1289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93496" h="1289154">
                <a:moveTo>
                  <a:pt x="2293496" y="0"/>
                </a:moveTo>
                <a:cubicBezTo>
                  <a:pt x="2222292" y="379751"/>
                  <a:pt x="2151089" y="759502"/>
                  <a:pt x="1768840" y="974361"/>
                </a:cubicBezTo>
                <a:cubicBezTo>
                  <a:pt x="1386591" y="1189220"/>
                  <a:pt x="0" y="1289154"/>
                  <a:pt x="0" y="1289154"/>
                </a:cubicBezTo>
              </a:path>
            </a:pathLst>
          </a:cu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The c</a:t>
            </a:r>
            <a:r>
              <a:rPr lang="zh-CN" altLang="en-US" dirty="0"/>
              <a:t>haracteristics </a:t>
            </a:r>
            <a:r>
              <a:rPr lang="en-US" altLang="zh-CN" dirty="0"/>
              <a:t>of F-Stack</a:t>
            </a:r>
          </a:p>
        </p:txBody>
      </p:sp>
      <p:sp>
        <p:nvSpPr>
          <p:cNvPr id="196" name="Content Placeholder 195"/>
          <p:cNvSpPr>
            <a:spLocks noGrp="1"/>
          </p:cNvSpPr>
          <p:nvPr>
            <p:ph idx="1"/>
          </p:nvPr>
        </p:nvSpPr>
        <p:spPr>
          <a:xfrm>
            <a:off x="5220970" y="971550"/>
            <a:ext cx="4916170" cy="4485640"/>
          </a:xfrm>
        </p:spPr>
        <p:txBody>
          <a:bodyPr>
            <a:noAutofit/>
          </a:bodyPr>
          <a:lstStyle/>
          <a:p>
            <a:pPr lvl="1"/>
            <a:endParaRPr lang="en-US" altLang="zh-CN" sz="1800" dirty="0"/>
          </a:p>
          <a:p>
            <a:r>
              <a:rPr lang="en-US" altLang="zh-CN" sz="2000" dirty="0"/>
              <a:t>Full user-space</a:t>
            </a:r>
          </a:p>
          <a:p>
            <a:pPr lvl="1"/>
            <a:r>
              <a:rPr lang="en-US" altLang="zh-CN" sz="1800" dirty="0">
                <a:sym typeface="+mn-ea"/>
              </a:rPr>
              <a:t>No context switch</a:t>
            </a:r>
            <a:endParaRPr lang="en-US" altLang="zh-CN" sz="1800" dirty="0"/>
          </a:p>
          <a:p>
            <a:pPr lvl="1"/>
            <a:r>
              <a:rPr lang="en-US" altLang="zh-CN" sz="1800" dirty="0"/>
              <a:t>Zero copy</a:t>
            </a:r>
          </a:p>
          <a:p>
            <a:pPr lvl="1"/>
            <a:r>
              <a:rPr lang="en-US" altLang="zh-CN" sz="1800" dirty="0"/>
              <a:t>No hirqs and </a:t>
            </a:r>
            <a:r>
              <a:rPr lang="en-US" altLang="zh-CN" sz="1800" dirty="0" err="1"/>
              <a:t>sirqs</a:t>
            </a:r>
            <a:endParaRPr lang="en-US" altLang="zh-CN" sz="1800" dirty="0"/>
          </a:p>
          <a:p>
            <a:pPr lvl="1"/>
            <a:endParaRPr lang="en-US" altLang="zh-CN" sz="1800" dirty="0"/>
          </a:p>
          <a:p>
            <a:r>
              <a:rPr lang="zh-CN" altLang="en-US" sz="2000" dirty="0"/>
              <a:t>Shared-nothing architecture</a:t>
            </a:r>
          </a:p>
          <a:p>
            <a:pPr lvl="1"/>
            <a:r>
              <a:rPr lang="zh-CN" altLang="en-US" sz="1800" dirty="0"/>
              <a:t>Linear scalability</a:t>
            </a:r>
          </a:p>
          <a:p>
            <a:pPr lvl="1"/>
            <a:r>
              <a:rPr lang="en-US" altLang="zh-CN" sz="1800" dirty="0"/>
              <a:t>No </a:t>
            </a:r>
            <a:r>
              <a:rPr lang="zh-CN" altLang="en-US" sz="1800" dirty="0"/>
              <a:t>schedule</a:t>
            </a:r>
          </a:p>
          <a:p>
            <a:pPr lvl="1"/>
            <a:r>
              <a:rPr lang="en-US" altLang="zh-CN" sz="1800" dirty="0"/>
              <a:t>No lock</a:t>
            </a:r>
          </a:p>
          <a:p>
            <a:pPr lvl="1"/>
            <a:r>
              <a:rPr lang="en-US" altLang="zh-CN" dirty="0">
                <a:sym typeface="+mn-ea"/>
              </a:rPr>
              <a:t>No</a:t>
            </a:r>
            <a:r>
              <a:rPr lang="en-US" altLang="zh-CN" sz="1800" dirty="0">
                <a:sym typeface="+mn-ea"/>
              </a:rPr>
              <a:t> cache locality miss</a:t>
            </a:r>
            <a:endParaRPr lang="en-US" altLang="zh-CN" sz="1800" dirty="0"/>
          </a:p>
          <a:p>
            <a:pPr lvl="1"/>
            <a:endParaRPr lang="en-US" altLang="zh-CN" sz="1800" dirty="0"/>
          </a:p>
          <a:p>
            <a:endParaRPr lang="en-US" sz="2000" dirty="0"/>
          </a:p>
        </p:txBody>
      </p:sp>
      <p:grpSp>
        <p:nvGrpSpPr>
          <p:cNvPr id="53" name="组合 30"/>
          <p:cNvGrpSpPr/>
          <p:nvPr/>
        </p:nvGrpSpPr>
        <p:grpSpPr>
          <a:xfrm>
            <a:off x="1026795" y="4929505"/>
            <a:ext cx="726440" cy="527685"/>
            <a:chOff x="914339" y="1412776"/>
            <a:chExt cx="6990450" cy="4176464"/>
          </a:xfrm>
        </p:grpSpPr>
        <p:sp>
          <p:nvSpPr>
            <p:cNvPr id="54" name="矩形 31"/>
            <p:cNvSpPr/>
            <p:nvPr/>
          </p:nvSpPr>
          <p:spPr>
            <a:xfrm>
              <a:off x="914339" y="1412776"/>
              <a:ext cx="527362" cy="11601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5" name="矩形 32"/>
            <p:cNvSpPr/>
            <p:nvPr/>
          </p:nvSpPr>
          <p:spPr>
            <a:xfrm>
              <a:off x="1441701" y="1876828"/>
              <a:ext cx="6463088" cy="255228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6" name="矩形 33"/>
            <p:cNvSpPr/>
            <p:nvPr/>
          </p:nvSpPr>
          <p:spPr>
            <a:xfrm>
              <a:off x="3960351" y="4429111"/>
              <a:ext cx="3944438" cy="75408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矩形 34"/>
            <p:cNvSpPr/>
            <p:nvPr/>
          </p:nvSpPr>
          <p:spPr>
            <a:xfrm>
              <a:off x="1441701" y="3094963"/>
              <a:ext cx="662444" cy="6380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8" name="矩形 35"/>
            <p:cNvSpPr/>
            <p:nvPr/>
          </p:nvSpPr>
          <p:spPr>
            <a:xfrm>
              <a:off x="3844338" y="2920944"/>
              <a:ext cx="986110" cy="92810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9" name="矩形 36"/>
            <p:cNvSpPr/>
            <p:nvPr/>
          </p:nvSpPr>
          <p:spPr>
            <a:xfrm>
              <a:off x="5758551" y="2688918"/>
              <a:ext cx="464052" cy="406045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0" name="矩形 37"/>
            <p:cNvSpPr/>
            <p:nvPr/>
          </p:nvSpPr>
          <p:spPr>
            <a:xfrm>
              <a:off x="6686654" y="3384995"/>
              <a:ext cx="522058" cy="46405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" name="矩形 38"/>
            <p:cNvSpPr/>
            <p:nvPr/>
          </p:nvSpPr>
          <p:spPr>
            <a:xfrm>
              <a:off x="40692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2" name="矩形 39"/>
            <p:cNvSpPr/>
            <p:nvPr/>
          </p:nvSpPr>
          <p:spPr>
            <a:xfrm>
              <a:off x="430904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3" name="矩形 40"/>
            <p:cNvSpPr/>
            <p:nvPr/>
          </p:nvSpPr>
          <p:spPr>
            <a:xfrm>
              <a:off x="454880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4" name="矩形 41"/>
            <p:cNvSpPr/>
            <p:nvPr/>
          </p:nvSpPr>
          <p:spPr>
            <a:xfrm>
              <a:off x="478856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5" name="矩形 42"/>
            <p:cNvSpPr/>
            <p:nvPr/>
          </p:nvSpPr>
          <p:spPr>
            <a:xfrm>
              <a:off x="502832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6" name="矩形 43"/>
            <p:cNvSpPr/>
            <p:nvPr/>
          </p:nvSpPr>
          <p:spPr>
            <a:xfrm>
              <a:off x="52680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7" name="矩形 44"/>
            <p:cNvSpPr/>
            <p:nvPr/>
          </p:nvSpPr>
          <p:spPr>
            <a:xfrm>
              <a:off x="550784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8" name="矩形 45"/>
            <p:cNvSpPr/>
            <p:nvPr/>
          </p:nvSpPr>
          <p:spPr>
            <a:xfrm>
              <a:off x="574760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9" name="矩形 46"/>
            <p:cNvSpPr/>
            <p:nvPr/>
          </p:nvSpPr>
          <p:spPr>
            <a:xfrm>
              <a:off x="598736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0" name="矩形 47"/>
            <p:cNvSpPr/>
            <p:nvPr/>
          </p:nvSpPr>
          <p:spPr>
            <a:xfrm>
              <a:off x="622712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1" name="矩形 48"/>
            <p:cNvSpPr/>
            <p:nvPr/>
          </p:nvSpPr>
          <p:spPr>
            <a:xfrm>
              <a:off x="646688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2" name="矩形 49"/>
            <p:cNvSpPr/>
            <p:nvPr/>
          </p:nvSpPr>
          <p:spPr>
            <a:xfrm>
              <a:off x="670664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3" name="矩形 50"/>
            <p:cNvSpPr/>
            <p:nvPr/>
          </p:nvSpPr>
          <p:spPr>
            <a:xfrm>
              <a:off x="694640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4" name="矩形 51"/>
            <p:cNvSpPr/>
            <p:nvPr/>
          </p:nvSpPr>
          <p:spPr>
            <a:xfrm>
              <a:off x="718616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5" name="矩形 52"/>
            <p:cNvSpPr/>
            <p:nvPr/>
          </p:nvSpPr>
          <p:spPr>
            <a:xfrm>
              <a:off x="742592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6" name="矩形 53"/>
            <p:cNvSpPr/>
            <p:nvPr/>
          </p:nvSpPr>
          <p:spPr>
            <a:xfrm>
              <a:off x="76656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7" name="矩形 54"/>
            <p:cNvSpPr/>
            <p:nvPr/>
          </p:nvSpPr>
          <p:spPr>
            <a:xfrm>
              <a:off x="1317790" y="1528789"/>
              <a:ext cx="123911" cy="406045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78" name="直接连接符 55"/>
            <p:cNvCxnSpPr/>
            <p:nvPr/>
          </p:nvCxnSpPr>
          <p:spPr>
            <a:xfrm>
              <a:off x="3960351" y="4429111"/>
              <a:ext cx="3939517" cy="9419"/>
            </a:xfrm>
            <a:prstGeom prst="line">
              <a:avLst/>
            </a:prstGeom>
            <a:ln w="5715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接连接符 56"/>
            <p:cNvCxnSpPr/>
            <p:nvPr/>
          </p:nvCxnSpPr>
          <p:spPr>
            <a:xfrm>
              <a:off x="1379745" y="1528789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9" name="组合 30"/>
          <p:cNvGrpSpPr/>
          <p:nvPr/>
        </p:nvGrpSpPr>
        <p:grpSpPr>
          <a:xfrm>
            <a:off x="3210560" y="4918075"/>
            <a:ext cx="726440" cy="527685"/>
            <a:chOff x="914339" y="1412776"/>
            <a:chExt cx="6990450" cy="4176464"/>
          </a:xfrm>
        </p:grpSpPr>
        <p:sp>
          <p:nvSpPr>
            <p:cNvPr id="110" name="矩形 31"/>
            <p:cNvSpPr/>
            <p:nvPr/>
          </p:nvSpPr>
          <p:spPr>
            <a:xfrm>
              <a:off x="914339" y="1412776"/>
              <a:ext cx="527362" cy="11601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1" name="矩形 32"/>
            <p:cNvSpPr/>
            <p:nvPr/>
          </p:nvSpPr>
          <p:spPr>
            <a:xfrm>
              <a:off x="1441701" y="1876828"/>
              <a:ext cx="6463088" cy="255228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2" name="矩形 33"/>
            <p:cNvSpPr/>
            <p:nvPr/>
          </p:nvSpPr>
          <p:spPr>
            <a:xfrm>
              <a:off x="3960351" y="4429111"/>
              <a:ext cx="3944438" cy="75408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3" name="矩形 34"/>
            <p:cNvSpPr/>
            <p:nvPr/>
          </p:nvSpPr>
          <p:spPr>
            <a:xfrm>
              <a:off x="1441701" y="3094963"/>
              <a:ext cx="662444" cy="6380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4" name="矩形 35"/>
            <p:cNvSpPr/>
            <p:nvPr/>
          </p:nvSpPr>
          <p:spPr>
            <a:xfrm>
              <a:off x="3844338" y="2920944"/>
              <a:ext cx="986110" cy="92810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5" name="矩形 36"/>
            <p:cNvSpPr/>
            <p:nvPr/>
          </p:nvSpPr>
          <p:spPr>
            <a:xfrm>
              <a:off x="5758551" y="2688918"/>
              <a:ext cx="464052" cy="406045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6" name="矩形 37"/>
            <p:cNvSpPr/>
            <p:nvPr/>
          </p:nvSpPr>
          <p:spPr>
            <a:xfrm>
              <a:off x="6686654" y="3384995"/>
              <a:ext cx="522058" cy="46405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7" name="矩形 38"/>
            <p:cNvSpPr/>
            <p:nvPr/>
          </p:nvSpPr>
          <p:spPr>
            <a:xfrm>
              <a:off x="40692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8" name="矩形 39"/>
            <p:cNvSpPr/>
            <p:nvPr/>
          </p:nvSpPr>
          <p:spPr>
            <a:xfrm>
              <a:off x="430904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9" name="矩形 40"/>
            <p:cNvSpPr/>
            <p:nvPr/>
          </p:nvSpPr>
          <p:spPr>
            <a:xfrm>
              <a:off x="454880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0" name="矩形 41"/>
            <p:cNvSpPr/>
            <p:nvPr/>
          </p:nvSpPr>
          <p:spPr>
            <a:xfrm>
              <a:off x="478856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1" name="矩形 42"/>
            <p:cNvSpPr/>
            <p:nvPr/>
          </p:nvSpPr>
          <p:spPr>
            <a:xfrm>
              <a:off x="502832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2" name="矩形 43"/>
            <p:cNvSpPr/>
            <p:nvPr/>
          </p:nvSpPr>
          <p:spPr>
            <a:xfrm>
              <a:off x="52680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3" name="矩形 44"/>
            <p:cNvSpPr/>
            <p:nvPr/>
          </p:nvSpPr>
          <p:spPr>
            <a:xfrm>
              <a:off x="550784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4" name="矩形 45"/>
            <p:cNvSpPr/>
            <p:nvPr/>
          </p:nvSpPr>
          <p:spPr>
            <a:xfrm>
              <a:off x="574760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5" name="矩形 46"/>
            <p:cNvSpPr/>
            <p:nvPr/>
          </p:nvSpPr>
          <p:spPr>
            <a:xfrm>
              <a:off x="598736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6" name="矩形 47"/>
            <p:cNvSpPr/>
            <p:nvPr/>
          </p:nvSpPr>
          <p:spPr>
            <a:xfrm>
              <a:off x="622712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7" name="矩形 48"/>
            <p:cNvSpPr/>
            <p:nvPr/>
          </p:nvSpPr>
          <p:spPr>
            <a:xfrm>
              <a:off x="646688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8" name="矩形 49"/>
            <p:cNvSpPr/>
            <p:nvPr/>
          </p:nvSpPr>
          <p:spPr>
            <a:xfrm>
              <a:off x="670664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9" name="矩形 50"/>
            <p:cNvSpPr/>
            <p:nvPr/>
          </p:nvSpPr>
          <p:spPr>
            <a:xfrm>
              <a:off x="694640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0" name="矩形 51"/>
            <p:cNvSpPr/>
            <p:nvPr/>
          </p:nvSpPr>
          <p:spPr>
            <a:xfrm>
              <a:off x="718616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1" name="矩形 52"/>
            <p:cNvSpPr/>
            <p:nvPr/>
          </p:nvSpPr>
          <p:spPr>
            <a:xfrm>
              <a:off x="742592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2" name="矩形 53"/>
            <p:cNvSpPr/>
            <p:nvPr/>
          </p:nvSpPr>
          <p:spPr>
            <a:xfrm>
              <a:off x="76656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3" name="矩形 54"/>
            <p:cNvSpPr/>
            <p:nvPr/>
          </p:nvSpPr>
          <p:spPr>
            <a:xfrm>
              <a:off x="1317790" y="1528789"/>
              <a:ext cx="123911" cy="406045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34" name="直接连接符 55"/>
            <p:cNvCxnSpPr/>
            <p:nvPr/>
          </p:nvCxnSpPr>
          <p:spPr>
            <a:xfrm>
              <a:off x="3960351" y="4429111"/>
              <a:ext cx="3939517" cy="9419"/>
            </a:xfrm>
            <a:prstGeom prst="line">
              <a:avLst/>
            </a:prstGeom>
            <a:ln w="5715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直接连接符 56"/>
            <p:cNvCxnSpPr/>
            <p:nvPr/>
          </p:nvCxnSpPr>
          <p:spPr>
            <a:xfrm>
              <a:off x="1379745" y="1528789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5" name="组合 30"/>
          <p:cNvGrpSpPr/>
          <p:nvPr/>
        </p:nvGrpSpPr>
        <p:grpSpPr>
          <a:xfrm>
            <a:off x="4255135" y="4929505"/>
            <a:ext cx="726440" cy="527685"/>
            <a:chOff x="914339" y="1412776"/>
            <a:chExt cx="6990450" cy="4176464"/>
          </a:xfrm>
        </p:grpSpPr>
        <p:sp>
          <p:nvSpPr>
            <p:cNvPr id="166" name="矩形 31"/>
            <p:cNvSpPr/>
            <p:nvPr/>
          </p:nvSpPr>
          <p:spPr>
            <a:xfrm>
              <a:off x="914339" y="1412776"/>
              <a:ext cx="527362" cy="11601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7" name="矩形 32"/>
            <p:cNvSpPr/>
            <p:nvPr/>
          </p:nvSpPr>
          <p:spPr>
            <a:xfrm>
              <a:off x="1441701" y="1876828"/>
              <a:ext cx="6463088" cy="255228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8" name="矩形 33"/>
            <p:cNvSpPr/>
            <p:nvPr/>
          </p:nvSpPr>
          <p:spPr>
            <a:xfrm>
              <a:off x="3960351" y="4429111"/>
              <a:ext cx="3944438" cy="75408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9" name="矩形 34"/>
            <p:cNvSpPr/>
            <p:nvPr/>
          </p:nvSpPr>
          <p:spPr>
            <a:xfrm>
              <a:off x="1441701" y="3094963"/>
              <a:ext cx="662444" cy="6380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0" name="矩形 35"/>
            <p:cNvSpPr/>
            <p:nvPr/>
          </p:nvSpPr>
          <p:spPr>
            <a:xfrm>
              <a:off x="3844338" y="2920944"/>
              <a:ext cx="986110" cy="92810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1" name="矩形 36"/>
            <p:cNvSpPr/>
            <p:nvPr/>
          </p:nvSpPr>
          <p:spPr>
            <a:xfrm>
              <a:off x="5758551" y="2688918"/>
              <a:ext cx="464052" cy="406045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2" name="矩形 37"/>
            <p:cNvSpPr/>
            <p:nvPr/>
          </p:nvSpPr>
          <p:spPr>
            <a:xfrm>
              <a:off x="6686654" y="3384995"/>
              <a:ext cx="522058" cy="46405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3" name="矩形 38"/>
            <p:cNvSpPr/>
            <p:nvPr/>
          </p:nvSpPr>
          <p:spPr>
            <a:xfrm>
              <a:off x="40692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4" name="矩形 39"/>
            <p:cNvSpPr/>
            <p:nvPr/>
          </p:nvSpPr>
          <p:spPr>
            <a:xfrm>
              <a:off x="430904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5" name="矩形 40"/>
            <p:cNvSpPr/>
            <p:nvPr/>
          </p:nvSpPr>
          <p:spPr>
            <a:xfrm>
              <a:off x="454880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6" name="矩形 41"/>
            <p:cNvSpPr/>
            <p:nvPr/>
          </p:nvSpPr>
          <p:spPr>
            <a:xfrm>
              <a:off x="478856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7" name="矩形 42"/>
            <p:cNvSpPr/>
            <p:nvPr/>
          </p:nvSpPr>
          <p:spPr>
            <a:xfrm>
              <a:off x="502832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8" name="矩形 43"/>
            <p:cNvSpPr/>
            <p:nvPr/>
          </p:nvSpPr>
          <p:spPr>
            <a:xfrm>
              <a:off x="52680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9" name="矩形 44"/>
            <p:cNvSpPr/>
            <p:nvPr/>
          </p:nvSpPr>
          <p:spPr>
            <a:xfrm>
              <a:off x="550784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0" name="矩形 45"/>
            <p:cNvSpPr/>
            <p:nvPr/>
          </p:nvSpPr>
          <p:spPr>
            <a:xfrm>
              <a:off x="574760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1" name="矩形 46"/>
            <p:cNvSpPr/>
            <p:nvPr/>
          </p:nvSpPr>
          <p:spPr>
            <a:xfrm>
              <a:off x="598736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2" name="矩形 47"/>
            <p:cNvSpPr/>
            <p:nvPr/>
          </p:nvSpPr>
          <p:spPr>
            <a:xfrm>
              <a:off x="622712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3" name="矩形 48"/>
            <p:cNvSpPr/>
            <p:nvPr/>
          </p:nvSpPr>
          <p:spPr>
            <a:xfrm>
              <a:off x="646688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4" name="矩形 49"/>
            <p:cNvSpPr/>
            <p:nvPr/>
          </p:nvSpPr>
          <p:spPr>
            <a:xfrm>
              <a:off x="670664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5" name="矩形 50"/>
            <p:cNvSpPr/>
            <p:nvPr/>
          </p:nvSpPr>
          <p:spPr>
            <a:xfrm>
              <a:off x="694640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6" name="矩形 51"/>
            <p:cNvSpPr/>
            <p:nvPr/>
          </p:nvSpPr>
          <p:spPr>
            <a:xfrm>
              <a:off x="718616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7" name="矩形 52"/>
            <p:cNvSpPr/>
            <p:nvPr/>
          </p:nvSpPr>
          <p:spPr>
            <a:xfrm>
              <a:off x="7425920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8" name="矩形 53"/>
            <p:cNvSpPr/>
            <p:nvPr/>
          </p:nvSpPr>
          <p:spPr>
            <a:xfrm>
              <a:off x="7665681" y="4507018"/>
              <a:ext cx="174019" cy="5800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9" name="矩形 54"/>
            <p:cNvSpPr/>
            <p:nvPr/>
          </p:nvSpPr>
          <p:spPr>
            <a:xfrm>
              <a:off x="1317790" y="1528789"/>
              <a:ext cx="123911" cy="406045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90" name="直接连接符 55"/>
            <p:cNvCxnSpPr/>
            <p:nvPr/>
          </p:nvCxnSpPr>
          <p:spPr>
            <a:xfrm>
              <a:off x="3960351" y="4429111"/>
              <a:ext cx="3939517" cy="9419"/>
            </a:xfrm>
            <a:prstGeom prst="line">
              <a:avLst/>
            </a:prstGeom>
            <a:ln w="5715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直接连接符 56"/>
            <p:cNvCxnSpPr/>
            <p:nvPr/>
          </p:nvCxnSpPr>
          <p:spPr>
            <a:xfrm>
              <a:off x="1379745" y="1528789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Rectangle 12"/>
          <p:cNvSpPr/>
          <p:nvPr/>
        </p:nvSpPr>
        <p:spPr>
          <a:xfrm>
            <a:off x="3159125" y="1158240"/>
            <a:ext cx="779780" cy="632460"/>
          </a:xfrm>
          <a:prstGeom prst="rect">
            <a:avLst/>
          </a:prstGeom>
          <a:solidFill>
            <a:srgbClr val="0193C5">
              <a:alpha val="80000"/>
            </a:srgbClr>
          </a:solidFill>
          <a:ln w="9525">
            <a:solidFill>
              <a:srgbClr val="0193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……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159125" y="3652520"/>
            <a:ext cx="779780" cy="632460"/>
          </a:xfrm>
          <a:prstGeom prst="rect">
            <a:avLst/>
          </a:prstGeom>
          <a:solidFill>
            <a:srgbClr val="0193C5">
              <a:alpha val="80000"/>
            </a:srgbClr>
          </a:solidFill>
          <a:ln w="9525">
            <a:solidFill>
              <a:srgbClr val="0193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……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159125" y="1781810"/>
            <a:ext cx="779780" cy="632460"/>
          </a:xfrm>
          <a:prstGeom prst="rect">
            <a:avLst/>
          </a:prstGeom>
          <a:solidFill>
            <a:srgbClr val="0193C5">
              <a:alpha val="80000"/>
            </a:srgbClr>
          </a:solidFill>
          <a:ln w="9525">
            <a:solidFill>
              <a:srgbClr val="0193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……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159125" y="2405380"/>
            <a:ext cx="779780" cy="632460"/>
          </a:xfrm>
          <a:prstGeom prst="rect">
            <a:avLst/>
          </a:prstGeom>
          <a:solidFill>
            <a:srgbClr val="0193C5">
              <a:alpha val="80000"/>
            </a:srgbClr>
          </a:solidFill>
          <a:ln w="9525">
            <a:solidFill>
              <a:srgbClr val="0193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……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159125" y="3028950"/>
            <a:ext cx="779780" cy="632460"/>
          </a:xfrm>
          <a:prstGeom prst="rect">
            <a:avLst/>
          </a:prstGeom>
          <a:solidFill>
            <a:srgbClr val="0193C5">
              <a:alpha val="80000"/>
            </a:srgbClr>
          </a:solidFill>
          <a:ln w="9525">
            <a:solidFill>
              <a:srgbClr val="0193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……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222115" y="1170305"/>
            <a:ext cx="779780" cy="632460"/>
          </a:xfrm>
          <a:prstGeom prst="rect">
            <a:avLst/>
          </a:prstGeom>
          <a:solidFill>
            <a:srgbClr val="0193C5">
              <a:alpha val="80000"/>
            </a:srgbClr>
          </a:solidFill>
          <a:ln w="9525">
            <a:solidFill>
              <a:srgbClr val="0193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……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222115" y="3664585"/>
            <a:ext cx="779780" cy="632460"/>
          </a:xfrm>
          <a:prstGeom prst="rect">
            <a:avLst/>
          </a:prstGeom>
          <a:solidFill>
            <a:srgbClr val="0193C5">
              <a:alpha val="80000"/>
            </a:srgbClr>
          </a:solidFill>
          <a:ln w="9525">
            <a:solidFill>
              <a:srgbClr val="0193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……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222115" y="1793875"/>
            <a:ext cx="779780" cy="632460"/>
          </a:xfrm>
          <a:prstGeom prst="rect">
            <a:avLst/>
          </a:prstGeom>
          <a:solidFill>
            <a:srgbClr val="0193C5">
              <a:alpha val="80000"/>
            </a:srgbClr>
          </a:solidFill>
          <a:ln w="9525">
            <a:solidFill>
              <a:srgbClr val="0193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……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227195" y="2414270"/>
            <a:ext cx="779780" cy="632460"/>
          </a:xfrm>
          <a:prstGeom prst="rect">
            <a:avLst/>
          </a:prstGeom>
          <a:solidFill>
            <a:srgbClr val="0193C5">
              <a:alpha val="80000"/>
            </a:srgbClr>
          </a:solidFill>
          <a:ln w="9525">
            <a:solidFill>
              <a:srgbClr val="0193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……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222115" y="3041015"/>
            <a:ext cx="779780" cy="632460"/>
          </a:xfrm>
          <a:prstGeom prst="rect">
            <a:avLst/>
          </a:prstGeom>
          <a:solidFill>
            <a:srgbClr val="0193C5">
              <a:alpha val="80000"/>
            </a:srgbClr>
          </a:solidFill>
          <a:ln w="9525">
            <a:solidFill>
              <a:srgbClr val="0193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……</a:t>
            </a:r>
          </a:p>
        </p:txBody>
      </p:sp>
      <p:grpSp>
        <p:nvGrpSpPr>
          <p:cNvPr id="24" name="组合 52"/>
          <p:cNvGrpSpPr/>
          <p:nvPr/>
        </p:nvGrpSpPr>
        <p:grpSpPr>
          <a:xfrm>
            <a:off x="1109980" y="4330700"/>
            <a:ext cx="624840" cy="533400"/>
            <a:chOff x="7042850" y="3046382"/>
            <a:chExt cx="758221" cy="767286"/>
          </a:xfrm>
        </p:grpSpPr>
        <p:grpSp>
          <p:nvGrpSpPr>
            <p:cNvPr id="25" name="组合 53"/>
            <p:cNvGrpSpPr/>
            <p:nvPr/>
          </p:nvGrpSpPr>
          <p:grpSpPr>
            <a:xfrm rot="16200000">
              <a:off x="6895486" y="3360341"/>
              <a:ext cx="438744" cy="144016"/>
              <a:chOff x="7190143" y="2998915"/>
              <a:chExt cx="438744" cy="144016"/>
            </a:xfrm>
          </p:grpSpPr>
          <p:cxnSp>
            <p:nvCxnSpPr>
              <p:cNvPr id="48" name="直接连接符 76"/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9" name="直接连接符 77"/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50" name="直接连接符 78"/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51" name="直接连接符 79"/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52" name="直接连接符 80"/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26" name="组合 54"/>
            <p:cNvGrpSpPr/>
            <p:nvPr/>
          </p:nvGrpSpPr>
          <p:grpSpPr>
            <a:xfrm rot="10800000">
              <a:off x="7206907" y="3669652"/>
              <a:ext cx="438744" cy="144016"/>
              <a:chOff x="7190143" y="2998915"/>
              <a:chExt cx="438744" cy="144016"/>
            </a:xfrm>
          </p:grpSpPr>
          <p:cxnSp>
            <p:nvCxnSpPr>
              <p:cNvPr id="43" name="直接连接符 71"/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4" name="直接连接符 72"/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5" name="直接连接符 73"/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6" name="直接连接符 74"/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7" name="直接连接符 75"/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27" name="组合 55"/>
            <p:cNvGrpSpPr/>
            <p:nvPr/>
          </p:nvGrpSpPr>
          <p:grpSpPr>
            <a:xfrm rot="5400000">
              <a:off x="7509691" y="3353644"/>
              <a:ext cx="438744" cy="144016"/>
              <a:chOff x="7190143" y="2998915"/>
              <a:chExt cx="438744" cy="144016"/>
            </a:xfrm>
          </p:grpSpPr>
          <p:cxnSp>
            <p:nvCxnSpPr>
              <p:cNvPr id="38" name="直接连接符 66"/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9" name="直接连接符 67"/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0" name="直接连接符 68"/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1" name="直接连接符 69"/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2" name="直接连接符 70"/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28" name="组合 56"/>
            <p:cNvGrpSpPr/>
            <p:nvPr/>
          </p:nvGrpSpPr>
          <p:grpSpPr>
            <a:xfrm>
              <a:off x="7190143" y="3046382"/>
              <a:ext cx="438744" cy="144016"/>
              <a:chOff x="7190143" y="2998915"/>
              <a:chExt cx="438744" cy="144016"/>
            </a:xfrm>
          </p:grpSpPr>
          <p:cxnSp>
            <p:nvCxnSpPr>
              <p:cNvPr id="33" name="直接连接符 61"/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4" name="直接连接符 62"/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5" name="直接连接符 63"/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6" name="直接连接符 64"/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7" name="直接连接符 65"/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sp>
          <p:nvSpPr>
            <p:cNvPr id="29" name="矩形 57"/>
            <p:cNvSpPr/>
            <p:nvPr/>
          </p:nvSpPr>
          <p:spPr>
            <a:xfrm>
              <a:off x="7129268" y="3140968"/>
              <a:ext cx="576064" cy="59770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dk1"/>
                </a:solidFill>
              </a:endParaRPr>
            </a:p>
          </p:txBody>
        </p:sp>
        <p:grpSp>
          <p:nvGrpSpPr>
            <p:cNvPr id="30" name="组合 58"/>
            <p:cNvGrpSpPr/>
            <p:nvPr/>
          </p:nvGrpSpPr>
          <p:grpSpPr>
            <a:xfrm rot="16200000">
              <a:off x="7209376" y="3239828"/>
              <a:ext cx="432048" cy="432048"/>
              <a:chOff x="7092280" y="2391089"/>
              <a:chExt cx="432048" cy="432048"/>
            </a:xfrm>
          </p:grpSpPr>
          <p:sp>
            <p:nvSpPr>
              <p:cNvPr id="31" name="椭圆 59"/>
              <p:cNvSpPr/>
              <p:nvPr/>
            </p:nvSpPr>
            <p:spPr>
              <a:xfrm>
                <a:off x="7092280" y="2391089"/>
                <a:ext cx="432048" cy="432048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2" name="矩形 60"/>
              <p:cNvSpPr/>
              <p:nvPr/>
            </p:nvSpPr>
            <p:spPr>
              <a:xfrm>
                <a:off x="7208911" y="2497958"/>
                <a:ext cx="211953" cy="218376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80" name="组合 52"/>
          <p:cNvGrpSpPr/>
          <p:nvPr/>
        </p:nvGrpSpPr>
        <p:grpSpPr>
          <a:xfrm>
            <a:off x="3268980" y="4328160"/>
            <a:ext cx="624840" cy="533400"/>
            <a:chOff x="7042850" y="3046382"/>
            <a:chExt cx="758221" cy="767286"/>
          </a:xfrm>
        </p:grpSpPr>
        <p:grpSp>
          <p:nvGrpSpPr>
            <p:cNvPr id="81" name="组合 53"/>
            <p:cNvGrpSpPr/>
            <p:nvPr/>
          </p:nvGrpSpPr>
          <p:grpSpPr>
            <a:xfrm rot="16200000">
              <a:off x="6895486" y="3360341"/>
              <a:ext cx="438744" cy="144016"/>
              <a:chOff x="7190143" y="2998915"/>
              <a:chExt cx="438744" cy="144016"/>
            </a:xfrm>
          </p:grpSpPr>
          <p:cxnSp>
            <p:nvCxnSpPr>
              <p:cNvPr id="104" name="直接连接符 76"/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05" name="直接连接符 77"/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06" name="直接连接符 78"/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07" name="直接连接符 79"/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08" name="直接连接符 80"/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82" name="组合 54"/>
            <p:cNvGrpSpPr/>
            <p:nvPr/>
          </p:nvGrpSpPr>
          <p:grpSpPr>
            <a:xfrm rot="10800000">
              <a:off x="7206907" y="3669652"/>
              <a:ext cx="438744" cy="144016"/>
              <a:chOff x="7190143" y="2998915"/>
              <a:chExt cx="438744" cy="144016"/>
            </a:xfrm>
          </p:grpSpPr>
          <p:cxnSp>
            <p:nvCxnSpPr>
              <p:cNvPr id="99" name="直接连接符 71"/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00" name="直接连接符 72"/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01" name="直接连接符 73"/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02" name="直接连接符 74"/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03" name="直接连接符 75"/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83" name="组合 55"/>
            <p:cNvGrpSpPr/>
            <p:nvPr/>
          </p:nvGrpSpPr>
          <p:grpSpPr>
            <a:xfrm rot="5400000">
              <a:off x="7509691" y="3353644"/>
              <a:ext cx="438744" cy="144016"/>
              <a:chOff x="7190143" y="2998915"/>
              <a:chExt cx="438744" cy="144016"/>
            </a:xfrm>
          </p:grpSpPr>
          <p:cxnSp>
            <p:nvCxnSpPr>
              <p:cNvPr id="94" name="直接连接符 66"/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95" name="直接连接符 67"/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96" name="直接连接符 68"/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97" name="直接连接符 69"/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98" name="直接连接符 70"/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84" name="组合 56"/>
            <p:cNvGrpSpPr/>
            <p:nvPr/>
          </p:nvGrpSpPr>
          <p:grpSpPr>
            <a:xfrm>
              <a:off x="7190143" y="3046382"/>
              <a:ext cx="438744" cy="144016"/>
              <a:chOff x="7190143" y="2998915"/>
              <a:chExt cx="438744" cy="144016"/>
            </a:xfrm>
          </p:grpSpPr>
          <p:cxnSp>
            <p:nvCxnSpPr>
              <p:cNvPr id="89" name="直接连接符 61"/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90" name="直接连接符 62"/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91" name="直接连接符 63"/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92" name="直接连接符 64"/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93" name="直接连接符 65"/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sp>
          <p:nvSpPr>
            <p:cNvPr id="85" name="矩形 57"/>
            <p:cNvSpPr/>
            <p:nvPr/>
          </p:nvSpPr>
          <p:spPr>
            <a:xfrm>
              <a:off x="7129268" y="3140968"/>
              <a:ext cx="576064" cy="59770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dk1"/>
                </a:solidFill>
              </a:endParaRPr>
            </a:p>
          </p:txBody>
        </p:sp>
        <p:grpSp>
          <p:nvGrpSpPr>
            <p:cNvPr id="86" name="组合 58"/>
            <p:cNvGrpSpPr/>
            <p:nvPr/>
          </p:nvGrpSpPr>
          <p:grpSpPr>
            <a:xfrm rot="16200000">
              <a:off x="7209376" y="3239828"/>
              <a:ext cx="432048" cy="432048"/>
              <a:chOff x="7092280" y="2391089"/>
              <a:chExt cx="432048" cy="432048"/>
            </a:xfrm>
          </p:grpSpPr>
          <p:sp>
            <p:nvSpPr>
              <p:cNvPr id="87" name="椭圆 59"/>
              <p:cNvSpPr/>
              <p:nvPr/>
            </p:nvSpPr>
            <p:spPr>
              <a:xfrm>
                <a:off x="7092280" y="2391089"/>
                <a:ext cx="432048" cy="432048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88" name="矩形 60"/>
              <p:cNvSpPr/>
              <p:nvPr/>
            </p:nvSpPr>
            <p:spPr>
              <a:xfrm>
                <a:off x="7208911" y="2497958"/>
                <a:ext cx="211953" cy="218376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136" name="组合 52"/>
          <p:cNvGrpSpPr/>
          <p:nvPr/>
        </p:nvGrpSpPr>
        <p:grpSpPr>
          <a:xfrm>
            <a:off x="4299585" y="4330700"/>
            <a:ext cx="624840" cy="533400"/>
            <a:chOff x="7042850" y="3046382"/>
            <a:chExt cx="758221" cy="767286"/>
          </a:xfrm>
        </p:grpSpPr>
        <p:grpSp>
          <p:nvGrpSpPr>
            <p:cNvPr id="137" name="组合 53"/>
            <p:cNvGrpSpPr/>
            <p:nvPr/>
          </p:nvGrpSpPr>
          <p:grpSpPr>
            <a:xfrm rot="16200000">
              <a:off x="6895486" y="3360341"/>
              <a:ext cx="438744" cy="144016"/>
              <a:chOff x="7190143" y="2998915"/>
              <a:chExt cx="438744" cy="144016"/>
            </a:xfrm>
          </p:grpSpPr>
          <p:cxnSp>
            <p:nvCxnSpPr>
              <p:cNvPr id="160" name="直接连接符 76"/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61" name="直接连接符 77"/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62" name="直接连接符 78"/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63" name="直接连接符 79"/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64" name="直接连接符 80"/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38" name="组合 54"/>
            <p:cNvGrpSpPr/>
            <p:nvPr/>
          </p:nvGrpSpPr>
          <p:grpSpPr>
            <a:xfrm rot="10800000">
              <a:off x="7206907" y="3669652"/>
              <a:ext cx="438744" cy="144016"/>
              <a:chOff x="7190143" y="2998915"/>
              <a:chExt cx="438744" cy="144016"/>
            </a:xfrm>
          </p:grpSpPr>
          <p:cxnSp>
            <p:nvCxnSpPr>
              <p:cNvPr id="155" name="直接连接符 71"/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56" name="直接连接符 72"/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57" name="直接连接符 73"/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58" name="直接连接符 74"/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59" name="直接连接符 75"/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39" name="组合 55"/>
            <p:cNvGrpSpPr/>
            <p:nvPr/>
          </p:nvGrpSpPr>
          <p:grpSpPr>
            <a:xfrm rot="5400000">
              <a:off x="7509691" y="3353644"/>
              <a:ext cx="438744" cy="144016"/>
              <a:chOff x="7190143" y="2998915"/>
              <a:chExt cx="438744" cy="144016"/>
            </a:xfrm>
          </p:grpSpPr>
          <p:cxnSp>
            <p:nvCxnSpPr>
              <p:cNvPr id="150" name="直接连接符 66"/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51" name="直接连接符 67"/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52" name="直接连接符 68"/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53" name="直接连接符 69"/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54" name="直接连接符 70"/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40" name="组合 56"/>
            <p:cNvGrpSpPr/>
            <p:nvPr/>
          </p:nvGrpSpPr>
          <p:grpSpPr>
            <a:xfrm>
              <a:off x="7190143" y="3046382"/>
              <a:ext cx="438744" cy="144016"/>
              <a:chOff x="7190143" y="2998915"/>
              <a:chExt cx="438744" cy="144016"/>
            </a:xfrm>
          </p:grpSpPr>
          <p:cxnSp>
            <p:nvCxnSpPr>
              <p:cNvPr id="145" name="直接连接符 61"/>
              <p:cNvCxnSpPr/>
              <p:nvPr/>
            </p:nvCxnSpPr>
            <p:spPr>
              <a:xfrm>
                <a:off x="7190143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46" name="直接连接符 62"/>
              <p:cNvCxnSpPr/>
              <p:nvPr/>
            </p:nvCxnSpPr>
            <p:spPr>
              <a:xfrm>
                <a:off x="7299829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47" name="直接连接符 63"/>
              <p:cNvCxnSpPr/>
              <p:nvPr/>
            </p:nvCxnSpPr>
            <p:spPr>
              <a:xfrm>
                <a:off x="7409515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48" name="直接连接符 64"/>
              <p:cNvCxnSpPr/>
              <p:nvPr/>
            </p:nvCxnSpPr>
            <p:spPr>
              <a:xfrm>
                <a:off x="7519201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49" name="直接连接符 65"/>
              <p:cNvCxnSpPr/>
              <p:nvPr/>
            </p:nvCxnSpPr>
            <p:spPr>
              <a:xfrm>
                <a:off x="7628887" y="2998915"/>
                <a:ext cx="0" cy="144016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sp>
          <p:nvSpPr>
            <p:cNvPr id="141" name="矩形 57"/>
            <p:cNvSpPr/>
            <p:nvPr/>
          </p:nvSpPr>
          <p:spPr>
            <a:xfrm>
              <a:off x="7129268" y="3140968"/>
              <a:ext cx="576064" cy="59770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dk1"/>
                </a:solidFill>
              </a:endParaRPr>
            </a:p>
          </p:txBody>
        </p:sp>
        <p:grpSp>
          <p:nvGrpSpPr>
            <p:cNvPr id="142" name="组合 58"/>
            <p:cNvGrpSpPr/>
            <p:nvPr/>
          </p:nvGrpSpPr>
          <p:grpSpPr>
            <a:xfrm rot="16200000">
              <a:off x="7209376" y="3239828"/>
              <a:ext cx="432048" cy="432048"/>
              <a:chOff x="7092280" y="2391089"/>
              <a:chExt cx="432048" cy="432048"/>
            </a:xfrm>
          </p:grpSpPr>
          <p:sp>
            <p:nvSpPr>
              <p:cNvPr id="143" name="椭圆 59"/>
              <p:cNvSpPr/>
              <p:nvPr/>
            </p:nvSpPr>
            <p:spPr>
              <a:xfrm>
                <a:off x="7092280" y="2391089"/>
                <a:ext cx="432048" cy="432048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4" name="矩形 60"/>
              <p:cNvSpPr/>
              <p:nvPr/>
            </p:nvSpPr>
            <p:spPr>
              <a:xfrm>
                <a:off x="7208911" y="2497958"/>
                <a:ext cx="211953" cy="218376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11" name="Rectangle 5"/>
          <p:cNvSpPr/>
          <p:nvPr/>
        </p:nvSpPr>
        <p:spPr>
          <a:xfrm>
            <a:off x="220345" y="3652520"/>
            <a:ext cx="2694305" cy="634365"/>
          </a:xfrm>
          <a:prstGeom prst="rect">
            <a:avLst/>
          </a:prstGeom>
          <a:solidFill>
            <a:srgbClr val="0193C5">
              <a:alpha val="80000"/>
            </a:srgbClr>
          </a:solidFill>
          <a:ln w="9525">
            <a:solidFill>
              <a:srgbClr val="0193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en-US" altLang="zh-CN" sz="1200" b="1" strike="noStrike" noProof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DPDK</a:t>
            </a:r>
          </a:p>
        </p:txBody>
      </p:sp>
      <p:sp>
        <p:nvSpPr>
          <p:cNvPr id="12" name="Rectangle 6"/>
          <p:cNvSpPr/>
          <p:nvPr/>
        </p:nvSpPr>
        <p:spPr>
          <a:xfrm>
            <a:off x="220345" y="2405380"/>
            <a:ext cx="2695575" cy="634365"/>
          </a:xfrm>
          <a:prstGeom prst="rect">
            <a:avLst/>
          </a:prstGeom>
          <a:solidFill>
            <a:srgbClr val="0193C5">
              <a:alpha val="80000"/>
            </a:srgbClr>
          </a:solidFill>
          <a:ln w="9525">
            <a:solidFill>
              <a:srgbClr val="0193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en-US" altLang="zh-CN" sz="1200" b="1" strike="noStrike" noProof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Posix-like API</a:t>
            </a:r>
          </a:p>
        </p:txBody>
      </p:sp>
      <p:sp>
        <p:nvSpPr>
          <p:cNvPr id="23" name="Rectangle 7"/>
          <p:cNvSpPr/>
          <p:nvPr/>
        </p:nvSpPr>
        <p:spPr>
          <a:xfrm>
            <a:off x="220345" y="1782445"/>
            <a:ext cx="2695575" cy="634365"/>
          </a:xfrm>
          <a:prstGeom prst="rect">
            <a:avLst/>
          </a:prstGeom>
          <a:solidFill>
            <a:srgbClr val="0193C5">
              <a:alpha val="80000"/>
            </a:srgbClr>
          </a:solidFill>
          <a:ln w="9525">
            <a:solidFill>
              <a:srgbClr val="0193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en-US" sz="1200" b="1" strike="noStrike" noProof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SDK</a:t>
            </a:r>
          </a:p>
        </p:txBody>
      </p:sp>
      <p:sp>
        <p:nvSpPr>
          <p:cNvPr id="192" name="Rectangle 8"/>
          <p:cNvSpPr/>
          <p:nvPr/>
        </p:nvSpPr>
        <p:spPr>
          <a:xfrm>
            <a:off x="220345" y="1158240"/>
            <a:ext cx="2695575" cy="636270"/>
          </a:xfrm>
          <a:prstGeom prst="rect">
            <a:avLst/>
          </a:prstGeom>
          <a:solidFill>
            <a:srgbClr val="0193C5">
              <a:alpha val="80000"/>
            </a:srgbClr>
          </a:solidFill>
          <a:ln w="9525">
            <a:solidFill>
              <a:srgbClr val="0193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en-US" altLang="zh-CN" sz="1200" b="1" strike="noStrike" noProof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</a:t>
            </a:r>
          </a:p>
        </p:txBody>
      </p:sp>
      <p:sp>
        <p:nvSpPr>
          <p:cNvPr id="193" name="Rectangle 9"/>
          <p:cNvSpPr/>
          <p:nvPr/>
        </p:nvSpPr>
        <p:spPr>
          <a:xfrm>
            <a:off x="220345" y="3029585"/>
            <a:ext cx="2695575" cy="634365"/>
          </a:xfrm>
          <a:prstGeom prst="rect">
            <a:avLst/>
          </a:prstGeom>
          <a:solidFill>
            <a:srgbClr val="0193C5">
              <a:alpha val="80000"/>
            </a:srgbClr>
          </a:solidFill>
          <a:ln w="9525">
            <a:solidFill>
              <a:srgbClr val="0193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en-US" altLang="zh-CN" sz="1200" b="1" strike="noStrike" noProof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FreeBSD</a:t>
            </a:r>
            <a:r>
              <a:rPr lang="zh-CN" altLang="en-US" sz="1200" b="1" strike="noStrike" noProof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200" b="1" strike="noStrike" noProof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TCP/IP stack</a:t>
            </a:r>
            <a:endParaRPr lang="en-US" altLang="zh-CN" sz="1195" b="1" strike="noStrike" noProof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4972B764-6063-44B2-A615-5F38B3EB7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Why FreeBSD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AB8B5630-BB87-44AE-825A-21265C027C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Why full TCP/IP stack？</a:t>
            </a:r>
          </a:p>
          <a:p>
            <a:pPr lvl="1"/>
            <a:r>
              <a:rPr lang="en-US" altLang="zh-CN" dirty="0"/>
              <a:t>Advantageous functional, p</a:t>
            </a:r>
            <a:r>
              <a:rPr lang="en-US" altLang="zh-CN" dirty="0">
                <a:sym typeface="+mn-ea"/>
              </a:rPr>
              <a:t>roduction ready stack.</a:t>
            </a:r>
          </a:p>
          <a:p>
            <a:pPr lvl="1"/>
            <a:r>
              <a:rPr lang="en-US" altLang="zh-CN" dirty="0">
                <a:sym typeface="+mn-ea"/>
              </a:rPr>
              <a:t>Stable.</a:t>
            </a:r>
            <a:r>
              <a:rPr lang="en-US" altLang="zh-CN" dirty="0"/>
              <a:t> </a:t>
            </a:r>
          </a:p>
          <a:p>
            <a:pPr lvl="1"/>
            <a:r>
              <a:rPr lang="en-US" altLang="zh-CN" dirty="0">
                <a:sym typeface="+mn-ea"/>
              </a:rPr>
              <a:t>Network tools.</a:t>
            </a:r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  <a:p>
            <a:r>
              <a:rPr lang="en-US" altLang="zh-CN" dirty="0"/>
              <a:t>Why not Linux ?</a:t>
            </a:r>
          </a:p>
          <a:p>
            <a:pPr lvl="1"/>
            <a:r>
              <a:rPr lang="en-US" altLang="zh-CN" dirty="0"/>
              <a:t>Complicated logic.</a:t>
            </a:r>
          </a:p>
          <a:p>
            <a:pPr lvl="1"/>
            <a:r>
              <a:rPr lang="en-US" altLang="zh-CN" dirty="0"/>
              <a:t>GPL.</a:t>
            </a:r>
          </a:p>
          <a:p>
            <a:pPr lvl="1"/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25825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4B8ABE13-1F86-4984-9D76-24CEB9D61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TCP/IP stack on Linux</a:t>
            </a:r>
            <a:endParaRPr lang="zh-CN" altLang="en-US" dirty="0"/>
          </a:p>
        </p:txBody>
      </p:sp>
      <p:grpSp>
        <p:nvGrpSpPr>
          <p:cNvPr id="67" name="组合 66">
            <a:extLst>
              <a:ext uri="{FF2B5EF4-FFF2-40B4-BE49-F238E27FC236}">
                <a16:creationId xmlns:a16="http://schemas.microsoft.com/office/drawing/2014/main" xmlns="" id="{83A997ED-A127-4A40-887C-AD370BC1A757}"/>
              </a:ext>
            </a:extLst>
          </p:cNvPr>
          <p:cNvGrpSpPr/>
          <p:nvPr/>
        </p:nvGrpSpPr>
        <p:grpSpPr>
          <a:xfrm>
            <a:off x="5366078" y="1112215"/>
            <a:ext cx="4466582" cy="4502809"/>
            <a:chOff x="107296" y="1057250"/>
            <a:chExt cx="4466582" cy="4502809"/>
          </a:xfrm>
        </p:grpSpPr>
        <p:sp>
          <p:nvSpPr>
            <p:cNvPr id="4" name="Rounded Rectangle 95">
              <a:extLst>
                <a:ext uri="{FF2B5EF4-FFF2-40B4-BE49-F238E27FC236}">
                  <a16:creationId xmlns:a16="http://schemas.microsoft.com/office/drawing/2014/main" xmlns="" id="{AE3F6846-8284-484F-B6BF-A629FB6B6903}"/>
                </a:ext>
              </a:extLst>
            </p:cNvPr>
            <p:cNvSpPr/>
            <p:nvPr/>
          </p:nvSpPr>
          <p:spPr>
            <a:xfrm>
              <a:off x="107296" y="1057250"/>
              <a:ext cx="1516014" cy="451272"/>
            </a:xfrm>
            <a:prstGeom prst="roundRect">
              <a:avLst>
                <a:gd name="adj" fmla="val 50000"/>
              </a:avLst>
            </a:prstGeom>
            <a:solidFill>
              <a:srgbClr val="0193C5"/>
            </a:solidFill>
            <a:ln>
              <a:solidFill>
                <a:srgbClr val="0193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/>
                <a:t>send</a:t>
              </a:r>
              <a:endParaRPr lang="en-US" dirty="0"/>
            </a:p>
          </p:txBody>
        </p:sp>
        <p:sp>
          <p:nvSpPr>
            <p:cNvPr id="5" name="Rounded Rectangle 95">
              <a:extLst>
                <a:ext uri="{FF2B5EF4-FFF2-40B4-BE49-F238E27FC236}">
                  <a16:creationId xmlns:a16="http://schemas.microsoft.com/office/drawing/2014/main" xmlns="" id="{C5371A38-14FA-4FD4-828E-9B0FC691E9C7}"/>
                </a:ext>
              </a:extLst>
            </p:cNvPr>
            <p:cNvSpPr/>
            <p:nvPr/>
          </p:nvSpPr>
          <p:spPr>
            <a:xfrm>
              <a:off x="1839550" y="1057250"/>
              <a:ext cx="1516014" cy="449552"/>
            </a:xfrm>
            <a:prstGeom prst="roundRect">
              <a:avLst>
                <a:gd name="adj" fmla="val 50000"/>
              </a:avLst>
            </a:prstGeom>
            <a:solidFill>
              <a:srgbClr val="0193C5"/>
            </a:solidFill>
            <a:ln>
              <a:solidFill>
                <a:srgbClr val="0193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/>
                <a:t>write</a:t>
              </a:r>
              <a:endParaRPr lang="en-US" dirty="0"/>
            </a:p>
          </p:txBody>
        </p:sp>
        <p:sp>
          <p:nvSpPr>
            <p:cNvPr id="8" name="Rounded Rectangle 95">
              <a:extLst>
                <a:ext uri="{FF2B5EF4-FFF2-40B4-BE49-F238E27FC236}">
                  <a16:creationId xmlns:a16="http://schemas.microsoft.com/office/drawing/2014/main" xmlns="" id="{CCD99F99-1D36-438D-ABDD-CE46E24B611E}"/>
                </a:ext>
              </a:extLst>
            </p:cNvPr>
            <p:cNvSpPr/>
            <p:nvPr/>
          </p:nvSpPr>
          <p:spPr>
            <a:xfrm>
              <a:off x="508000" y="1586232"/>
              <a:ext cx="1836465" cy="451272"/>
            </a:xfrm>
            <a:prstGeom prst="roundRect">
              <a:avLst>
                <a:gd name="adj" fmla="val 50000"/>
              </a:avLst>
            </a:prstGeom>
            <a:solidFill>
              <a:srgbClr val="0193C5"/>
            </a:solidFill>
            <a:ln>
              <a:solidFill>
                <a:srgbClr val="0193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/>
                <a:t>sock_sendmsg</a:t>
              </a:r>
              <a:endParaRPr lang="en-US" dirty="0"/>
            </a:p>
          </p:txBody>
        </p:sp>
        <p:sp>
          <p:nvSpPr>
            <p:cNvPr id="10" name="Rounded Rectangle 95">
              <a:extLst>
                <a:ext uri="{FF2B5EF4-FFF2-40B4-BE49-F238E27FC236}">
                  <a16:creationId xmlns:a16="http://schemas.microsoft.com/office/drawing/2014/main" xmlns="" id="{73BCB2B5-F021-42D6-8D77-FDD3F09C66C9}"/>
                </a:ext>
              </a:extLst>
            </p:cNvPr>
            <p:cNvSpPr/>
            <p:nvPr/>
          </p:nvSpPr>
          <p:spPr>
            <a:xfrm>
              <a:off x="634123" y="2293773"/>
              <a:ext cx="1584220" cy="451272"/>
            </a:xfrm>
            <a:prstGeom prst="roundRect">
              <a:avLst>
                <a:gd name="adj" fmla="val 50000"/>
              </a:avLst>
            </a:prstGeom>
            <a:solidFill>
              <a:srgbClr val="0193C5"/>
            </a:solidFill>
            <a:ln>
              <a:solidFill>
                <a:srgbClr val="0193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/>
                <a:t>tcp_sendmsg</a:t>
              </a:r>
              <a:endParaRPr lang="en-US" dirty="0"/>
            </a:p>
          </p:txBody>
        </p:sp>
        <p:sp>
          <p:nvSpPr>
            <p:cNvPr id="11" name="Rounded Rectangle 95">
              <a:extLst>
                <a:ext uri="{FF2B5EF4-FFF2-40B4-BE49-F238E27FC236}">
                  <a16:creationId xmlns:a16="http://schemas.microsoft.com/office/drawing/2014/main" xmlns="" id="{0DF44F4C-9161-47DF-9B2B-765A2799D7D3}"/>
                </a:ext>
              </a:extLst>
            </p:cNvPr>
            <p:cNvSpPr/>
            <p:nvPr/>
          </p:nvSpPr>
          <p:spPr>
            <a:xfrm>
              <a:off x="606772" y="2969999"/>
              <a:ext cx="1584220" cy="451272"/>
            </a:xfrm>
            <a:prstGeom prst="roundRect">
              <a:avLst>
                <a:gd name="adj" fmla="val 50000"/>
              </a:avLst>
            </a:prstGeom>
            <a:solidFill>
              <a:srgbClr val="0193C5"/>
            </a:solidFill>
            <a:ln>
              <a:solidFill>
                <a:srgbClr val="0193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/>
                <a:t>tcp_push</a:t>
              </a:r>
              <a:endParaRPr lang="en-US" dirty="0"/>
            </a:p>
          </p:txBody>
        </p:sp>
        <p:sp>
          <p:nvSpPr>
            <p:cNvPr id="12" name="Rounded Rectangle 95">
              <a:extLst>
                <a:ext uri="{FF2B5EF4-FFF2-40B4-BE49-F238E27FC236}">
                  <a16:creationId xmlns:a16="http://schemas.microsoft.com/office/drawing/2014/main" xmlns="" id="{346C53C7-4030-4763-8FE5-F8FD52F1A245}"/>
                </a:ext>
              </a:extLst>
            </p:cNvPr>
            <p:cNvSpPr/>
            <p:nvPr/>
          </p:nvSpPr>
          <p:spPr>
            <a:xfrm>
              <a:off x="532710" y="3713300"/>
              <a:ext cx="1732345" cy="451272"/>
            </a:xfrm>
            <a:prstGeom prst="roundRect">
              <a:avLst>
                <a:gd name="adj" fmla="val 50000"/>
              </a:avLst>
            </a:prstGeom>
            <a:solidFill>
              <a:srgbClr val="0193C5"/>
            </a:solidFill>
            <a:ln>
              <a:solidFill>
                <a:srgbClr val="0193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/>
                <a:t>tcp_write_xmit</a:t>
              </a:r>
              <a:endParaRPr lang="en-US" dirty="0"/>
            </a:p>
          </p:txBody>
        </p:sp>
        <p:sp>
          <p:nvSpPr>
            <p:cNvPr id="13" name="Rounded Rectangle 95">
              <a:extLst>
                <a:ext uri="{FF2B5EF4-FFF2-40B4-BE49-F238E27FC236}">
                  <a16:creationId xmlns:a16="http://schemas.microsoft.com/office/drawing/2014/main" xmlns="" id="{ADFB7890-119F-47F8-B8D2-3D05940938B4}"/>
                </a:ext>
              </a:extLst>
            </p:cNvPr>
            <p:cNvSpPr/>
            <p:nvPr/>
          </p:nvSpPr>
          <p:spPr>
            <a:xfrm>
              <a:off x="423819" y="4391766"/>
              <a:ext cx="1950126" cy="451272"/>
            </a:xfrm>
            <a:prstGeom prst="roundRect">
              <a:avLst>
                <a:gd name="adj" fmla="val 50000"/>
              </a:avLst>
            </a:prstGeom>
            <a:solidFill>
              <a:srgbClr val="0193C5"/>
            </a:solidFill>
            <a:ln>
              <a:solidFill>
                <a:srgbClr val="0193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/>
                <a:t>tcp_transmit_skb</a:t>
              </a:r>
              <a:endParaRPr lang="en-US" dirty="0"/>
            </a:p>
          </p:txBody>
        </p:sp>
        <p:sp>
          <p:nvSpPr>
            <p:cNvPr id="14" name="Rounded Rectangle 95">
              <a:extLst>
                <a:ext uri="{FF2B5EF4-FFF2-40B4-BE49-F238E27FC236}">
                  <a16:creationId xmlns:a16="http://schemas.microsoft.com/office/drawing/2014/main" xmlns="" id="{B84C230D-9657-421D-B12E-1EF86345E00F}"/>
                </a:ext>
              </a:extLst>
            </p:cNvPr>
            <p:cNvSpPr/>
            <p:nvPr/>
          </p:nvSpPr>
          <p:spPr>
            <a:xfrm>
              <a:off x="527370" y="5108787"/>
              <a:ext cx="1728240" cy="451272"/>
            </a:xfrm>
            <a:prstGeom prst="roundRect">
              <a:avLst>
                <a:gd name="adj" fmla="val 50000"/>
              </a:avLst>
            </a:prstGeom>
            <a:solidFill>
              <a:srgbClr val="0193C5"/>
            </a:solidFill>
            <a:ln>
              <a:solidFill>
                <a:srgbClr val="0193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/>
                <a:t>ip_queue_xmit</a:t>
              </a:r>
              <a:endParaRPr lang="en-US" dirty="0"/>
            </a:p>
          </p:txBody>
        </p:sp>
        <p:sp>
          <p:nvSpPr>
            <p:cNvPr id="15" name="Rounded Rectangle 95">
              <a:extLst>
                <a:ext uri="{FF2B5EF4-FFF2-40B4-BE49-F238E27FC236}">
                  <a16:creationId xmlns:a16="http://schemas.microsoft.com/office/drawing/2014/main" xmlns="" id="{8B87BA36-47B3-4DAA-919A-C1CD59BB3F4D}"/>
                </a:ext>
              </a:extLst>
            </p:cNvPr>
            <p:cNvSpPr/>
            <p:nvPr/>
          </p:nvSpPr>
          <p:spPr>
            <a:xfrm>
              <a:off x="2887279" y="1644770"/>
              <a:ext cx="1402293" cy="451272"/>
            </a:xfrm>
            <a:prstGeom prst="roundRect">
              <a:avLst>
                <a:gd name="adj" fmla="val 50000"/>
              </a:avLst>
            </a:prstGeom>
            <a:solidFill>
              <a:srgbClr val="0193C5"/>
            </a:solidFill>
            <a:ln>
              <a:solidFill>
                <a:srgbClr val="0193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/>
                <a:t>ip_output</a:t>
              </a:r>
              <a:endParaRPr lang="en-US" dirty="0"/>
            </a:p>
          </p:txBody>
        </p:sp>
        <p:sp>
          <p:nvSpPr>
            <p:cNvPr id="16" name="Rounded Rectangle 95">
              <a:extLst>
                <a:ext uri="{FF2B5EF4-FFF2-40B4-BE49-F238E27FC236}">
                  <a16:creationId xmlns:a16="http://schemas.microsoft.com/office/drawing/2014/main" xmlns="" id="{640D5774-F8EF-4CA0-874E-22699A6FA80D}"/>
                </a:ext>
              </a:extLst>
            </p:cNvPr>
            <p:cNvSpPr/>
            <p:nvPr/>
          </p:nvSpPr>
          <p:spPr>
            <a:xfrm>
              <a:off x="2656063" y="2693871"/>
              <a:ext cx="1864727" cy="451272"/>
            </a:xfrm>
            <a:prstGeom prst="roundRect">
              <a:avLst>
                <a:gd name="adj" fmla="val 50000"/>
              </a:avLst>
            </a:prstGeom>
            <a:solidFill>
              <a:srgbClr val="0193C5"/>
            </a:solidFill>
            <a:ln>
              <a:solidFill>
                <a:srgbClr val="0193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/>
                <a:t>ip_finish_output</a:t>
              </a:r>
              <a:endParaRPr lang="en-US" dirty="0"/>
            </a:p>
          </p:txBody>
        </p:sp>
        <p:sp>
          <p:nvSpPr>
            <p:cNvPr id="17" name="Rounded Rectangle 95">
              <a:extLst>
                <a:ext uri="{FF2B5EF4-FFF2-40B4-BE49-F238E27FC236}">
                  <a16:creationId xmlns:a16="http://schemas.microsoft.com/office/drawing/2014/main" xmlns="" id="{4BC36083-0F9C-40E0-B475-A311BCDDEAA3}"/>
                </a:ext>
              </a:extLst>
            </p:cNvPr>
            <p:cNvSpPr/>
            <p:nvPr/>
          </p:nvSpPr>
          <p:spPr>
            <a:xfrm>
              <a:off x="2602975" y="3713300"/>
              <a:ext cx="1970903" cy="451272"/>
            </a:xfrm>
            <a:prstGeom prst="roundRect">
              <a:avLst>
                <a:gd name="adj" fmla="val 50000"/>
              </a:avLst>
            </a:prstGeom>
            <a:solidFill>
              <a:srgbClr val="0193C5"/>
            </a:solidFill>
            <a:ln>
              <a:solidFill>
                <a:srgbClr val="0193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/>
                <a:t>dev_queue_xmit</a:t>
              </a:r>
              <a:endParaRPr lang="en-US" dirty="0"/>
            </a:p>
          </p:txBody>
        </p:sp>
        <p:cxnSp>
          <p:nvCxnSpPr>
            <p:cNvPr id="18" name="Straight Arrow Connector 169">
              <a:extLst>
                <a:ext uri="{FF2B5EF4-FFF2-40B4-BE49-F238E27FC236}">
                  <a16:creationId xmlns:a16="http://schemas.microsoft.com/office/drawing/2014/main" xmlns="" id="{1BF8A988-A757-4E34-B9C5-353D42A99AE6}"/>
                </a:ext>
              </a:extLst>
            </p:cNvPr>
            <p:cNvCxnSpPr>
              <a:cxnSpLocks/>
              <a:stCxn id="8" idx="2"/>
              <a:endCxn id="10" idx="0"/>
            </p:cNvCxnSpPr>
            <p:nvPr/>
          </p:nvCxnSpPr>
          <p:spPr>
            <a:xfrm>
              <a:off x="1426233" y="2037504"/>
              <a:ext cx="0" cy="256269"/>
            </a:xfrm>
            <a:prstGeom prst="straightConnector1">
              <a:avLst/>
            </a:prstGeom>
            <a:ln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169">
              <a:extLst>
                <a:ext uri="{FF2B5EF4-FFF2-40B4-BE49-F238E27FC236}">
                  <a16:creationId xmlns:a16="http://schemas.microsoft.com/office/drawing/2014/main" xmlns="" id="{2B87C0C4-DEF4-4993-A1CE-3412E4C8B8AE}"/>
                </a:ext>
              </a:extLst>
            </p:cNvPr>
            <p:cNvCxnSpPr>
              <a:cxnSpLocks/>
              <a:stCxn id="10" idx="2"/>
              <a:endCxn id="11" idx="0"/>
            </p:cNvCxnSpPr>
            <p:nvPr/>
          </p:nvCxnSpPr>
          <p:spPr>
            <a:xfrm flipH="1">
              <a:off x="1398882" y="2745045"/>
              <a:ext cx="27351" cy="224954"/>
            </a:xfrm>
            <a:prstGeom prst="straightConnector1">
              <a:avLst/>
            </a:prstGeom>
            <a:ln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169">
              <a:extLst>
                <a:ext uri="{FF2B5EF4-FFF2-40B4-BE49-F238E27FC236}">
                  <a16:creationId xmlns:a16="http://schemas.microsoft.com/office/drawing/2014/main" xmlns="" id="{2A82E876-9CE0-4298-8402-299720B07FE3}"/>
                </a:ext>
              </a:extLst>
            </p:cNvPr>
            <p:cNvCxnSpPr>
              <a:cxnSpLocks/>
              <a:stCxn id="11" idx="2"/>
              <a:endCxn id="12" idx="0"/>
            </p:cNvCxnSpPr>
            <p:nvPr/>
          </p:nvCxnSpPr>
          <p:spPr>
            <a:xfrm>
              <a:off x="1398882" y="3421271"/>
              <a:ext cx="1" cy="292029"/>
            </a:xfrm>
            <a:prstGeom prst="straightConnector1">
              <a:avLst/>
            </a:prstGeom>
            <a:ln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169">
              <a:extLst>
                <a:ext uri="{FF2B5EF4-FFF2-40B4-BE49-F238E27FC236}">
                  <a16:creationId xmlns:a16="http://schemas.microsoft.com/office/drawing/2014/main" xmlns="" id="{FA6C0258-03E6-41D1-A123-74B4F90039D1}"/>
                </a:ext>
              </a:extLst>
            </p:cNvPr>
            <p:cNvCxnSpPr>
              <a:cxnSpLocks/>
              <a:stCxn id="12" idx="2"/>
              <a:endCxn id="13" idx="0"/>
            </p:cNvCxnSpPr>
            <p:nvPr/>
          </p:nvCxnSpPr>
          <p:spPr>
            <a:xfrm flipH="1">
              <a:off x="1398882" y="4164572"/>
              <a:ext cx="1" cy="227194"/>
            </a:xfrm>
            <a:prstGeom prst="straightConnector1">
              <a:avLst/>
            </a:prstGeom>
            <a:ln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169">
              <a:extLst>
                <a:ext uri="{FF2B5EF4-FFF2-40B4-BE49-F238E27FC236}">
                  <a16:creationId xmlns:a16="http://schemas.microsoft.com/office/drawing/2014/main" xmlns="" id="{41391E34-5DB1-4F2B-83BC-31B9437C0E68}"/>
                </a:ext>
              </a:extLst>
            </p:cNvPr>
            <p:cNvCxnSpPr>
              <a:cxnSpLocks/>
              <a:stCxn id="13" idx="2"/>
              <a:endCxn id="14" idx="0"/>
            </p:cNvCxnSpPr>
            <p:nvPr/>
          </p:nvCxnSpPr>
          <p:spPr>
            <a:xfrm flipH="1">
              <a:off x="1391490" y="4843038"/>
              <a:ext cx="7392" cy="265749"/>
            </a:xfrm>
            <a:prstGeom prst="straightConnector1">
              <a:avLst/>
            </a:prstGeom>
            <a:ln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169">
              <a:extLst>
                <a:ext uri="{FF2B5EF4-FFF2-40B4-BE49-F238E27FC236}">
                  <a16:creationId xmlns:a16="http://schemas.microsoft.com/office/drawing/2014/main" xmlns="" id="{42CFAD53-A422-4312-8796-FC2EF490D941}"/>
                </a:ext>
              </a:extLst>
            </p:cNvPr>
            <p:cNvCxnSpPr>
              <a:cxnSpLocks/>
              <a:stCxn id="14" idx="3"/>
              <a:endCxn id="15" idx="1"/>
            </p:cNvCxnSpPr>
            <p:nvPr/>
          </p:nvCxnSpPr>
          <p:spPr>
            <a:xfrm flipV="1">
              <a:off x="2255610" y="1870406"/>
              <a:ext cx="631669" cy="3464017"/>
            </a:xfrm>
            <a:prstGeom prst="straightConnector1">
              <a:avLst/>
            </a:prstGeom>
            <a:ln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169">
              <a:extLst>
                <a:ext uri="{FF2B5EF4-FFF2-40B4-BE49-F238E27FC236}">
                  <a16:creationId xmlns:a16="http://schemas.microsoft.com/office/drawing/2014/main" xmlns="" id="{33DF7BDF-1C64-402D-BB60-AE6424849C43}"/>
                </a:ext>
              </a:extLst>
            </p:cNvPr>
            <p:cNvCxnSpPr>
              <a:cxnSpLocks/>
              <a:stCxn id="15" idx="2"/>
              <a:endCxn id="16" idx="0"/>
            </p:cNvCxnSpPr>
            <p:nvPr/>
          </p:nvCxnSpPr>
          <p:spPr>
            <a:xfrm>
              <a:off x="3588426" y="2096042"/>
              <a:ext cx="1" cy="597829"/>
            </a:xfrm>
            <a:prstGeom prst="straightConnector1">
              <a:avLst/>
            </a:prstGeom>
            <a:ln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169">
              <a:extLst>
                <a:ext uri="{FF2B5EF4-FFF2-40B4-BE49-F238E27FC236}">
                  <a16:creationId xmlns:a16="http://schemas.microsoft.com/office/drawing/2014/main" xmlns="" id="{C9CE93DC-0F73-4736-957B-302384D22DAB}"/>
                </a:ext>
              </a:extLst>
            </p:cNvPr>
            <p:cNvCxnSpPr>
              <a:cxnSpLocks/>
              <a:stCxn id="16" idx="2"/>
              <a:endCxn id="17" idx="0"/>
            </p:cNvCxnSpPr>
            <p:nvPr/>
          </p:nvCxnSpPr>
          <p:spPr>
            <a:xfrm>
              <a:off x="3588427" y="3145143"/>
              <a:ext cx="0" cy="568157"/>
            </a:xfrm>
            <a:prstGeom prst="straightConnector1">
              <a:avLst/>
            </a:prstGeom>
            <a:ln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8" name="组合 137">
            <a:extLst>
              <a:ext uri="{FF2B5EF4-FFF2-40B4-BE49-F238E27FC236}">
                <a16:creationId xmlns:a16="http://schemas.microsoft.com/office/drawing/2014/main" xmlns="" id="{5C201F1B-71CC-442A-9CA7-A573FD18C341}"/>
              </a:ext>
            </a:extLst>
          </p:cNvPr>
          <p:cNvGrpSpPr/>
          <p:nvPr/>
        </p:nvGrpSpPr>
        <p:grpSpPr>
          <a:xfrm>
            <a:off x="105233" y="1142329"/>
            <a:ext cx="4402935" cy="4349394"/>
            <a:chOff x="103630" y="1134432"/>
            <a:chExt cx="4402935" cy="4349394"/>
          </a:xfrm>
        </p:grpSpPr>
        <p:sp>
          <p:nvSpPr>
            <p:cNvPr id="6" name="Rounded Rectangle 95">
              <a:extLst>
                <a:ext uri="{FF2B5EF4-FFF2-40B4-BE49-F238E27FC236}">
                  <a16:creationId xmlns:a16="http://schemas.microsoft.com/office/drawing/2014/main" xmlns="" id="{FEB5B646-9489-4922-B39A-68C9B446CAB2}"/>
                </a:ext>
              </a:extLst>
            </p:cNvPr>
            <p:cNvSpPr/>
            <p:nvPr/>
          </p:nvSpPr>
          <p:spPr>
            <a:xfrm>
              <a:off x="327340" y="1134432"/>
              <a:ext cx="1516014" cy="451272"/>
            </a:xfrm>
            <a:prstGeom prst="roundRect">
              <a:avLst>
                <a:gd name="adj" fmla="val 50000"/>
              </a:avLst>
            </a:prstGeom>
            <a:solidFill>
              <a:srgbClr val="0193C5"/>
            </a:solidFill>
            <a:ln>
              <a:solidFill>
                <a:srgbClr val="0193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/>
                <a:t>read</a:t>
              </a:r>
              <a:endParaRPr lang="en-US" dirty="0"/>
            </a:p>
          </p:txBody>
        </p:sp>
        <p:sp>
          <p:nvSpPr>
            <p:cNvPr id="7" name="Rounded Rectangle 95">
              <a:extLst>
                <a:ext uri="{FF2B5EF4-FFF2-40B4-BE49-F238E27FC236}">
                  <a16:creationId xmlns:a16="http://schemas.microsoft.com/office/drawing/2014/main" xmlns="" id="{22A84678-D4CB-4147-B382-77C5086D20FF}"/>
                </a:ext>
              </a:extLst>
            </p:cNvPr>
            <p:cNvSpPr/>
            <p:nvPr/>
          </p:nvSpPr>
          <p:spPr>
            <a:xfrm>
              <a:off x="2199600" y="1134432"/>
              <a:ext cx="1516014" cy="451272"/>
            </a:xfrm>
            <a:prstGeom prst="roundRect">
              <a:avLst>
                <a:gd name="adj" fmla="val 50000"/>
              </a:avLst>
            </a:prstGeom>
            <a:solidFill>
              <a:srgbClr val="0193C5"/>
            </a:solidFill>
            <a:ln>
              <a:solidFill>
                <a:srgbClr val="0193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/>
                <a:t>recv</a:t>
              </a:r>
              <a:endParaRPr lang="en-US" dirty="0"/>
            </a:p>
          </p:txBody>
        </p:sp>
        <p:sp>
          <p:nvSpPr>
            <p:cNvPr id="9" name="Rounded Rectangle 95">
              <a:extLst>
                <a:ext uri="{FF2B5EF4-FFF2-40B4-BE49-F238E27FC236}">
                  <a16:creationId xmlns:a16="http://schemas.microsoft.com/office/drawing/2014/main" xmlns="" id="{2DCFF6F2-1AC9-492D-B924-1AD1E82A72B8}"/>
                </a:ext>
              </a:extLst>
            </p:cNvPr>
            <p:cNvSpPr/>
            <p:nvPr/>
          </p:nvSpPr>
          <p:spPr>
            <a:xfrm>
              <a:off x="1085347" y="1667443"/>
              <a:ext cx="2088290" cy="451272"/>
            </a:xfrm>
            <a:prstGeom prst="roundRect">
              <a:avLst>
                <a:gd name="adj" fmla="val 50000"/>
              </a:avLst>
            </a:prstGeom>
            <a:solidFill>
              <a:srgbClr val="0193C5"/>
            </a:solidFill>
            <a:ln>
              <a:solidFill>
                <a:srgbClr val="0193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/>
                <a:t>sock_recvmsg</a:t>
              </a:r>
              <a:endParaRPr lang="en-US" dirty="0"/>
            </a:p>
          </p:txBody>
        </p:sp>
        <p:sp>
          <p:nvSpPr>
            <p:cNvPr id="68" name="Rounded Rectangle 95">
              <a:extLst>
                <a:ext uri="{FF2B5EF4-FFF2-40B4-BE49-F238E27FC236}">
                  <a16:creationId xmlns:a16="http://schemas.microsoft.com/office/drawing/2014/main" xmlns="" id="{79B3CD9F-6F54-48EF-8ACE-4A361F3B2EDC}"/>
                </a:ext>
              </a:extLst>
            </p:cNvPr>
            <p:cNvSpPr/>
            <p:nvPr/>
          </p:nvSpPr>
          <p:spPr>
            <a:xfrm>
              <a:off x="2826479" y="2617742"/>
              <a:ext cx="1516014" cy="451272"/>
            </a:xfrm>
            <a:prstGeom prst="roundRect">
              <a:avLst>
                <a:gd name="adj" fmla="val 50000"/>
              </a:avLst>
            </a:prstGeom>
            <a:solidFill>
              <a:srgbClr val="0193C5"/>
            </a:solidFill>
            <a:ln>
              <a:solidFill>
                <a:srgbClr val="0193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/>
                <a:t>tcp_recvmsg</a:t>
              </a:r>
              <a:endParaRPr lang="en-US" dirty="0"/>
            </a:p>
          </p:txBody>
        </p:sp>
        <p:sp>
          <p:nvSpPr>
            <p:cNvPr id="69" name="Rounded Rectangle 95">
              <a:extLst>
                <a:ext uri="{FF2B5EF4-FFF2-40B4-BE49-F238E27FC236}">
                  <a16:creationId xmlns:a16="http://schemas.microsoft.com/office/drawing/2014/main" xmlns="" id="{6FE4BAEE-A343-40A5-97BF-486F2BC52A10}"/>
                </a:ext>
              </a:extLst>
            </p:cNvPr>
            <p:cNvSpPr/>
            <p:nvPr/>
          </p:nvSpPr>
          <p:spPr>
            <a:xfrm>
              <a:off x="180809" y="2617742"/>
              <a:ext cx="2205642" cy="451272"/>
            </a:xfrm>
            <a:prstGeom prst="roundRect">
              <a:avLst>
                <a:gd name="adj" fmla="val 50000"/>
              </a:avLst>
            </a:prstGeom>
            <a:solidFill>
              <a:srgbClr val="0193C5"/>
            </a:solidFill>
            <a:ln>
              <a:solidFill>
                <a:srgbClr val="0193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/>
                <a:t>tcp_recestablished</a:t>
              </a:r>
              <a:endParaRPr lang="en-US" dirty="0"/>
            </a:p>
          </p:txBody>
        </p:sp>
        <p:sp>
          <p:nvSpPr>
            <p:cNvPr id="70" name="Rounded Rectangle 95">
              <a:extLst>
                <a:ext uri="{FF2B5EF4-FFF2-40B4-BE49-F238E27FC236}">
                  <a16:creationId xmlns:a16="http://schemas.microsoft.com/office/drawing/2014/main" xmlns="" id="{F59A99A2-5B17-4BC4-AC82-1D9FDFD00FD9}"/>
                </a:ext>
              </a:extLst>
            </p:cNvPr>
            <p:cNvSpPr/>
            <p:nvPr/>
          </p:nvSpPr>
          <p:spPr>
            <a:xfrm>
              <a:off x="267265" y="3406093"/>
              <a:ext cx="1516014" cy="451272"/>
            </a:xfrm>
            <a:prstGeom prst="roundRect">
              <a:avLst>
                <a:gd name="adj" fmla="val 50000"/>
              </a:avLst>
            </a:prstGeom>
            <a:solidFill>
              <a:srgbClr val="0193C5"/>
            </a:solidFill>
            <a:ln>
              <a:solidFill>
                <a:srgbClr val="0193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/>
                <a:t>tcp_v4_recv</a:t>
              </a:r>
              <a:endParaRPr lang="en-US" dirty="0"/>
            </a:p>
          </p:txBody>
        </p:sp>
        <p:sp>
          <p:nvSpPr>
            <p:cNvPr id="71" name="Rounded Rectangle 95">
              <a:extLst>
                <a:ext uri="{FF2B5EF4-FFF2-40B4-BE49-F238E27FC236}">
                  <a16:creationId xmlns:a16="http://schemas.microsoft.com/office/drawing/2014/main" xmlns="" id="{8033CB64-70F2-4EEE-AEAE-1CF1FB6101F7}"/>
                </a:ext>
              </a:extLst>
            </p:cNvPr>
            <p:cNvSpPr/>
            <p:nvPr/>
          </p:nvSpPr>
          <p:spPr>
            <a:xfrm>
              <a:off x="2592963" y="5032554"/>
              <a:ext cx="1872941" cy="451272"/>
            </a:xfrm>
            <a:prstGeom prst="roundRect">
              <a:avLst>
                <a:gd name="adj" fmla="val 50000"/>
              </a:avLst>
            </a:prstGeom>
            <a:solidFill>
              <a:srgbClr val="0193C5"/>
            </a:solidFill>
            <a:ln>
              <a:solidFill>
                <a:srgbClr val="0193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/>
                <a:t>netif_recv_skb</a:t>
              </a:r>
              <a:endParaRPr lang="en-US" dirty="0"/>
            </a:p>
          </p:txBody>
        </p:sp>
        <p:sp>
          <p:nvSpPr>
            <p:cNvPr id="72" name="Rounded Rectangle 95">
              <a:extLst>
                <a:ext uri="{FF2B5EF4-FFF2-40B4-BE49-F238E27FC236}">
                  <a16:creationId xmlns:a16="http://schemas.microsoft.com/office/drawing/2014/main" xmlns="" id="{ACB053EF-62A3-4453-873F-373D1B5FDD79}"/>
                </a:ext>
              </a:extLst>
            </p:cNvPr>
            <p:cNvSpPr/>
            <p:nvPr/>
          </p:nvSpPr>
          <p:spPr>
            <a:xfrm>
              <a:off x="2774311" y="4236367"/>
              <a:ext cx="1516014" cy="451272"/>
            </a:xfrm>
            <a:prstGeom prst="roundRect">
              <a:avLst>
                <a:gd name="adj" fmla="val 50000"/>
              </a:avLst>
            </a:prstGeom>
            <a:solidFill>
              <a:srgbClr val="0193C5"/>
            </a:solidFill>
            <a:ln>
              <a:solidFill>
                <a:srgbClr val="0193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/>
                <a:t>ip_recv</a:t>
              </a:r>
              <a:endParaRPr lang="en-US" dirty="0"/>
            </a:p>
          </p:txBody>
        </p:sp>
        <p:sp>
          <p:nvSpPr>
            <p:cNvPr id="73" name="Rounded Rectangle 95">
              <a:extLst>
                <a:ext uri="{FF2B5EF4-FFF2-40B4-BE49-F238E27FC236}">
                  <a16:creationId xmlns:a16="http://schemas.microsoft.com/office/drawing/2014/main" xmlns="" id="{7911E366-EF76-4FA0-B741-DE018E50B91B}"/>
                </a:ext>
              </a:extLst>
            </p:cNvPr>
            <p:cNvSpPr/>
            <p:nvPr/>
          </p:nvSpPr>
          <p:spPr>
            <a:xfrm>
              <a:off x="181629" y="5030877"/>
              <a:ext cx="1516014" cy="451272"/>
            </a:xfrm>
            <a:prstGeom prst="roundRect">
              <a:avLst>
                <a:gd name="adj" fmla="val 50000"/>
              </a:avLst>
            </a:prstGeom>
            <a:solidFill>
              <a:srgbClr val="0193C5"/>
            </a:solidFill>
            <a:ln>
              <a:solidFill>
                <a:srgbClr val="0193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netif_rx</a:t>
              </a:r>
              <a:endParaRPr lang="en-US" dirty="0"/>
            </a:p>
          </p:txBody>
        </p:sp>
        <p:sp>
          <p:nvSpPr>
            <p:cNvPr id="74" name="Rounded Rectangle 95">
              <a:extLst>
                <a:ext uri="{FF2B5EF4-FFF2-40B4-BE49-F238E27FC236}">
                  <a16:creationId xmlns:a16="http://schemas.microsoft.com/office/drawing/2014/main" xmlns="" id="{584A579D-24CB-4D55-A534-3D10FC5CF8E4}"/>
                </a:ext>
              </a:extLst>
            </p:cNvPr>
            <p:cNvSpPr/>
            <p:nvPr/>
          </p:nvSpPr>
          <p:spPr>
            <a:xfrm>
              <a:off x="103630" y="4242526"/>
              <a:ext cx="1866177" cy="451272"/>
            </a:xfrm>
            <a:prstGeom prst="roundRect">
              <a:avLst>
                <a:gd name="adj" fmla="val 50000"/>
              </a:avLst>
            </a:prstGeom>
            <a:solidFill>
              <a:srgbClr val="0193C5"/>
            </a:solidFill>
            <a:ln>
              <a:solidFill>
                <a:srgbClr val="0193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err="1"/>
                <a:t>ip_local_deliver</a:t>
              </a:r>
              <a:endParaRPr lang="en-US" dirty="0"/>
            </a:p>
          </p:txBody>
        </p:sp>
        <p:sp>
          <p:nvSpPr>
            <p:cNvPr id="75" name="Rounded Rectangle 95">
              <a:extLst>
                <a:ext uri="{FF2B5EF4-FFF2-40B4-BE49-F238E27FC236}">
                  <a16:creationId xmlns:a16="http://schemas.microsoft.com/office/drawing/2014/main" xmlns="" id="{BC725C3B-C508-4F31-9555-917E4D185F45}"/>
                </a:ext>
              </a:extLst>
            </p:cNvPr>
            <p:cNvSpPr/>
            <p:nvPr/>
          </p:nvSpPr>
          <p:spPr>
            <a:xfrm>
              <a:off x="2633624" y="3414015"/>
              <a:ext cx="1872941" cy="451272"/>
            </a:xfrm>
            <a:prstGeom prst="roundRect">
              <a:avLst>
                <a:gd name="adj" fmla="val 50000"/>
              </a:avLst>
            </a:prstGeom>
            <a:solidFill>
              <a:srgbClr val="0193C5"/>
            </a:solidFill>
            <a:ln>
              <a:solidFill>
                <a:srgbClr val="0193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/>
                <a:t>tcp_v4_do_recv</a:t>
              </a:r>
              <a:endParaRPr lang="en-US" dirty="0"/>
            </a:p>
          </p:txBody>
        </p:sp>
        <p:cxnSp>
          <p:nvCxnSpPr>
            <p:cNvPr id="76" name="Straight Arrow Connector 169">
              <a:extLst>
                <a:ext uri="{FF2B5EF4-FFF2-40B4-BE49-F238E27FC236}">
                  <a16:creationId xmlns:a16="http://schemas.microsoft.com/office/drawing/2014/main" xmlns="" id="{5A53905F-FE17-4887-8C57-179B5ED00A41}"/>
                </a:ext>
              </a:extLst>
            </p:cNvPr>
            <p:cNvCxnSpPr>
              <a:cxnSpLocks/>
              <a:stCxn id="73" idx="3"/>
              <a:endCxn id="71" idx="1"/>
            </p:cNvCxnSpPr>
            <p:nvPr/>
          </p:nvCxnSpPr>
          <p:spPr>
            <a:xfrm>
              <a:off x="1697643" y="5256513"/>
              <a:ext cx="895320" cy="1677"/>
            </a:xfrm>
            <a:prstGeom prst="straightConnector1">
              <a:avLst/>
            </a:prstGeom>
            <a:ln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169">
              <a:extLst>
                <a:ext uri="{FF2B5EF4-FFF2-40B4-BE49-F238E27FC236}">
                  <a16:creationId xmlns:a16="http://schemas.microsoft.com/office/drawing/2014/main" xmlns="" id="{B81B1159-ADC3-4CD5-9A18-D8764D35B2F0}"/>
                </a:ext>
              </a:extLst>
            </p:cNvPr>
            <p:cNvCxnSpPr>
              <a:cxnSpLocks/>
              <a:stCxn id="68" idx="1"/>
              <a:endCxn id="69" idx="3"/>
            </p:cNvCxnSpPr>
            <p:nvPr/>
          </p:nvCxnSpPr>
          <p:spPr>
            <a:xfrm flipH="1">
              <a:off x="2386451" y="2843378"/>
              <a:ext cx="440028" cy="0"/>
            </a:xfrm>
            <a:prstGeom prst="straightConnector1">
              <a:avLst/>
            </a:prstGeom>
            <a:ln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169">
              <a:extLst>
                <a:ext uri="{FF2B5EF4-FFF2-40B4-BE49-F238E27FC236}">
                  <a16:creationId xmlns:a16="http://schemas.microsoft.com/office/drawing/2014/main" xmlns="" id="{D33A5E1A-799C-4D24-89FE-59DB3ADDAE78}"/>
                </a:ext>
              </a:extLst>
            </p:cNvPr>
            <p:cNvCxnSpPr>
              <a:cxnSpLocks/>
              <a:stCxn id="71" idx="0"/>
              <a:endCxn id="72" idx="2"/>
            </p:cNvCxnSpPr>
            <p:nvPr/>
          </p:nvCxnSpPr>
          <p:spPr>
            <a:xfrm flipV="1">
              <a:off x="3529434" y="4687639"/>
              <a:ext cx="2884" cy="344915"/>
            </a:xfrm>
            <a:prstGeom prst="straightConnector1">
              <a:avLst/>
            </a:prstGeom>
            <a:ln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169">
              <a:extLst>
                <a:ext uri="{FF2B5EF4-FFF2-40B4-BE49-F238E27FC236}">
                  <a16:creationId xmlns:a16="http://schemas.microsoft.com/office/drawing/2014/main" xmlns="" id="{78D43DB8-BAB6-4D02-8541-2B0C4419857F}"/>
                </a:ext>
              </a:extLst>
            </p:cNvPr>
            <p:cNvCxnSpPr>
              <a:cxnSpLocks/>
              <a:stCxn id="75" idx="0"/>
              <a:endCxn id="68" idx="2"/>
            </p:cNvCxnSpPr>
            <p:nvPr/>
          </p:nvCxnSpPr>
          <p:spPr>
            <a:xfrm flipV="1">
              <a:off x="3570095" y="3069014"/>
              <a:ext cx="14391" cy="345001"/>
            </a:xfrm>
            <a:prstGeom prst="straightConnector1">
              <a:avLst/>
            </a:prstGeom>
            <a:ln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169">
              <a:extLst>
                <a:ext uri="{FF2B5EF4-FFF2-40B4-BE49-F238E27FC236}">
                  <a16:creationId xmlns:a16="http://schemas.microsoft.com/office/drawing/2014/main" xmlns="" id="{F0EC500E-1769-4E47-8778-04E744AE5500}"/>
                </a:ext>
              </a:extLst>
            </p:cNvPr>
            <p:cNvCxnSpPr>
              <a:cxnSpLocks/>
              <a:stCxn id="70" idx="3"/>
              <a:endCxn id="75" idx="1"/>
            </p:cNvCxnSpPr>
            <p:nvPr/>
          </p:nvCxnSpPr>
          <p:spPr>
            <a:xfrm>
              <a:off x="1783279" y="3631729"/>
              <a:ext cx="850345" cy="7922"/>
            </a:xfrm>
            <a:prstGeom prst="straightConnector1">
              <a:avLst/>
            </a:prstGeom>
            <a:ln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169">
              <a:extLst>
                <a:ext uri="{FF2B5EF4-FFF2-40B4-BE49-F238E27FC236}">
                  <a16:creationId xmlns:a16="http://schemas.microsoft.com/office/drawing/2014/main" xmlns="" id="{9FCC897F-3052-486E-A44D-07E89CDB580A}"/>
                </a:ext>
              </a:extLst>
            </p:cNvPr>
            <p:cNvCxnSpPr>
              <a:cxnSpLocks/>
              <a:stCxn id="74" idx="0"/>
              <a:endCxn id="70" idx="2"/>
            </p:cNvCxnSpPr>
            <p:nvPr/>
          </p:nvCxnSpPr>
          <p:spPr>
            <a:xfrm flipH="1" flipV="1">
              <a:off x="1025272" y="3857365"/>
              <a:ext cx="11447" cy="385161"/>
            </a:xfrm>
            <a:prstGeom prst="straightConnector1">
              <a:avLst/>
            </a:prstGeom>
            <a:ln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169">
              <a:extLst>
                <a:ext uri="{FF2B5EF4-FFF2-40B4-BE49-F238E27FC236}">
                  <a16:creationId xmlns:a16="http://schemas.microsoft.com/office/drawing/2014/main" xmlns="" id="{A246F90E-C97F-4276-89FE-5F85AF0ECF50}"/>
                </a:ext>
              </a:extLst>
            </p:cNvPr>
            <p:cNvCxnSpPr>
              <a:cxnSpLocks/>
              <a:stCxn id="72" idx="1"/>
              <a:endCxn id="74" idx="3"/>
            </p:cNvCxnSpPr>
            <p:nvPr/>
          </p:nvCxnSpPr>
          <p:spPr>
            <a:xfrm flipH="1">
              <a:off x="1969807" y="4462003"/>
              <a:ext cx="804504" cy="6159"/>
            </a:xfrm>
            <a:prstGeom prst="straightConnector1">
              <a:avLst/>
            </a:prstGeom>
            <a:ln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69">
              <a:extLst>
                <a:ext uri="{FF2B5EF4-FFF2-40B4-BE49-F238E27FC236}">
                  <a16:creationId xmlns:a16="http://schemas.microsoft.com/office/drawing/2014/main" xmlns="" id="{CAA9621A-135E-4462-B088-3412B79772D5}"/>
                </a:ext>
              </a:extLst>
            </p:cNvPr>
            <p:cNvCxnSpPr>
              <a:cxnSpLocks/>
              <a:stCxn id="69" idx="0"/>
              <a:endCxn id="9" idx="2"/>
            </p:cNvCxnSpPr>
            <p:nvPr/>
          </p:nvCxnSpPr>
          <p:spPr>
            <a:xfrm flipV="1">
              <a:off x="1283630" y="2118715"/>
              <a:ext cx="845862" cy="499027"/>
            </a:xfrm>
            <a:prstGeom prst="straightConnector1">
              <a:avLst/>
            </a:prstGeom>
            <a:ln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1695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3ED21F6E-1DEC-4118-8A38-2DEB36DC0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28865"/>
            <a:ext cx="9144000" cy="684365"/>
          </a:xfrm>
          <a:ln>
            <a:noFill/>
          </a:ln>
        </p:spPr>
        <p:txBody>
          <a:bodyPr/>
          <a:lstStyle/>
          <a:p>
            <a:r>
              <a:rPr lang="en-US" altLang="zh-CN" dirty="0"/>
              <a:t>TCP/IP stack on FreeBSD</a:t>
            </a:r>
            <a:endParaRPr lang="zh-CN" altLang="en-US" dirty="0"/>
          </a:p>
        </p:txBody>
      </p:sp>
      <p:grpSp>
        <p:nvGrpSpPr>
          <p:cNvPr id="313" name="组合 312">
            <a:extLst>
              <a:ext uri="{FF2B5EF4-FFF2-40B4-BE49-F238E27FC236}">
                <a16:creationId xmlns:a16="http://schemas.microsoft.com/office/drawing/2014/main" xmlns="" id="{E8DCE892-DC3D-46D2-BE02-68A3A21F8ACA}"/>
              </a:ext>
            </a:extLst>
          </p:cNvPr>
          <p:cNvGrpSpPr/>
          <p:nvPr/>
        </p:nvGrpSpPr>
        <p:grpSpPr>
          <a:xfrm>
            <a:off x="348361" y="1151548"/>
            <a:ext cx="9392824" cy="4574627"/>
            <a:chOff x="348361" y="1151548"/>
            <a:chExt cx="9392824" cy="4574627"/>
          </a:xfrm>
        </p:grpSpPr>
        <p:grpSp>
          <p:nvGrpSpPr>
            <p:cNvPr id="275" name="组合 274">
              <a:extLst>
                <a:ext uri="{FF2B5EF4-FFF2-40B4-BE49-F238E27FC236}">
                  <a16:creationId xmlns:a16="http://schemas.microsoft.com/office/drawing/2014/main" xmlns="" id="{6FDD2131-23DA-45E1-A350-D46D6BD6AD8D}"/>
                </a:ext>
              </a:extLst>
            </p:cNvPr>
            <p:cNvGrpSpPr/>
            <p:nvPr/>
          </p:nvGrpSpPr>
          <p:grpSpPr>
            <a:xfrm>
              <a:off x="348361" y="1226498"/>
              <a:ext cx="5356818" cy="4350245"/>
              <a:chOff x="348361" y="1226498"/>
              <a:chExt cx="5356818" cy="4350245"/>
            </a:xfrm>
          </p:grpSpPr>
          <p:sp>
            <p:nvSpPr>
              <p:cNvPr id="17" name="Rounded Rectangle 156">
                <a:extLst>
                  <a:ext uri="{FF2B5EF4-FFF2-40B4-BE49-F238E27FC236}">
                    <a16:creationId xmlns:a16="http://schemas.microsoft.com/office/drawing/2014/main" xmlns="" id="{747EA386-C959-4526-8798-1CCF9ACE2C79}"/>
                  </a:ext>
                </a:extLst>
              </p:cNvPr>
              <p:cNvSpPr/>
              <p:nvPr/>
            </p:nvSpPr>
            <p:spPr>
              <a:xfrm>
                <a:off x="348361" y="1226498"/>
                <a:ext cx="1101955" cy="451272"/>
              </a:xfrm>
              <a:prstGeom prst="roundRect">
                <a:avLst>
                  <a:gd name="adj" fmla="val 50000"/>
                </a:avLst>
              </a:prstGeom>
              <a:solidFill>
                <a:srgbClr val="0193C5"/>
              </a:solidFill>
              <a:ln>
                <a:solidFill>
                  <a:srgbClr val="0193C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read</a:t>
                </a:r>
              </a:p>
            </p:txBody>
          </p:sp>
          <p:sp>
            <p:nvSpPr>
              <p:cNvPr id="7" name="Rounded Rectangle 94">
                <a:extLst>
                  <a:ext uri="{FF2B5EF4-FFF2-40B4-BE49-F238E27FC236}">
                    <a16:creationId xmlns:a16="http://schemas.microsoft.com/office/drawing/2014/main" xmlns="" id="{5D41BAF9-9266-4A4F-950A-6414FC39ACAF}"/>
                  </a:ext>
                </a:extLst>
              </p:cNvPr>
              <p:cNvSpPr/>
              <p:nvPr/>
            </p:nvSpPr>
            <p:spPr>
              <a:xfrm>
                <a:off x="1748912" y="4389820"/>
                <a:ext cx="1780191" cy="451272"/>
              </a:xfrm>
              <a:prstGeom prst="roundRect">
                <a:avLst>
                  <a:gd name="adj" fmla="val 50000"/>
                </a:avLst>
              </a:prstGeom>
              <a:solidFill>
                <a:srgbClr val="0193C5"/>
              </a:solidFill>
              <a:ln>
                <a:solidFill>
                  <a:srgbClr val="0193C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/>
                  <a:t>ether_demux</a:t>
                </a:r>
                <a:endParaRPr lang="en-US" dirty="0"/>
              </a:p>
            </p:txBody>
          </p:sp>
          <p:sp>
            <p:nvSpPr>
              <p:cNvPr id="8" name="Rounded Rectangle 95">
                <a:extLst>
                  <a:ext uri="{FF2B5EF4-FFF2-40B4-BE49-F238E27FC236}">
                    <a16:creationId xmlns:a16="http://schemas.microsoft.com/office/drawing/2014/main" xmlns="" id="{55347A96-FFE0-4D4A-9DE7-BBD7ADD390E0}"/>
                  </a:ext>
                </a:extLst>
              </p:cNvPr>
              <p:cNvSpPr/>
              <p:nvPr/>
            </p:nvSpPr>
            <p:spPr>
              <a:xfrm>
                <a:off x="1891996" y="5125471"/>
                <a:ext cx="1516014" cy="451272"/>
              </a:xfrm>
              <a:prstGeom prst="roundRect">
                <a:avLst>
                  <a:gd name="adj" fmla="val 50000"/>
                </a:avLst>
              </a:prstGeom>
              <a:solidFill>
                <a:srgbClr val="0193C5"/>
              </a:solidFill>
              <a:ln>
                <a:solidFill>
                  <a:srgbClr val="0193C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err="1"/>
                  <a:t>ether_</a:t>
                </a:r>
                <a:r>
                  <a:rPr lang="en-US" dirty="0" err="1"/>
                  <a:t>input</a:t>
                </a:r>
                <a:endParaRPr lang="en-US" dirty="0"/>
              </a:p>
            </p:txBody>
          </p:sp>
          <p:sp>
            <p:nvSpPr>
              <p:cNvPr id="12" name="Rounded Rectangle 150">
                <a:extLst>
                  <a:ext uri="{FF2B5EF4-FFF2-40B4-BE49-F238E27FC236}">
                    <a16:creationId xmlns:a16="http://schemas.microsoft.com/office/drawing/2014/main" xmlns="" id="{4C78E6F8-1C11-40CD-8B67-BDF18FCBBAB1}"/>
                  </a:ext>
                </a:extLst>
              </p:cNvPr>
              <p:cNvSpPr/>
              <p:nvPr/>
            </p:nvSpPr>
            <p:spPr>
              <a:xfrm>
                <a:off x="1959527" y="3593132"/>
                <a:ext cx="1369500" cy="451272"/>
              </a:xfrm>
              <a:prstGeom prst="roundRect">
                <a:avLst>
                  <a:gd name="adj" fmla="val 50000"/>
                </a:avLst>
              </a:prstGeom>
              <a:solidFill>
                <a:srgbClr val="0193C5"/>
              </a:solidFill>
              <a:ln>
                <a:solidFill>
                  <a:srgbClr val="0193C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/>
                  <a:t>ip_input</a:t>
                </a:r>
                <a:endParaRPr lang="en-US" dirty="0"/>
              </a:p>
            </p:txBody>
          </p:sp>
          <p:sp>
            <p:nvSpPr>
              <p:cNvPr id="14" name="Rounded Rectangle 153">
                <a:extLst>
                  <a:ext uri="{FF2B5EF4-FFF2-40B4-BE49-F238E27FC236}">
                    <a16:creationId xmlns:a16="http://schemas.microsoft.com/office/drawing/2014/main" xmlns="" id="{C1575942-9BAA-4FC4-86FA-8A631CB32395}"/>
                  </a:ext>
                </a:extLst>
              </p:cNvPr>
              <p:cNvSpPr/>
              <p:nvPr/>
            </p:nvSpPr>
            <p:spPr>
              <a:xfrm>
                <a:off x="1952728" y="2788086"/>
                <a:ext cx="1369500" cy="451272"/>
              </a:xfrm>
              <a:prstGeom prst="roundRect">
                <a:avLst>
                  <a:gd name="adj" fmla="val 50000"/>
                </a:avLst>
              </a:prstGeom>
              <a:solidFill>
                <a:srgbClr val="0193C5"/>
              </a:solidFill>
              <a:ln>
                <a:solidFill>
                  <a:srgbClr val="0193C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/>
                  <a:t>tcp_input</a:t>
                </a:r>
                <a:endParaRPr lang="en-US" dirty="0"/>
              </a:p>
            </p:txBody>
          </p:sp>
          <p:sp>
            <p:nvSpPr>
              <p:cNvPr id="16" name="Rounded Rectangle 155">
                <a:extLst>
                  <a:ext uri="{FF2B5EF4-FFF2-40B4-BE49-F238E27FC236}">
                    <a16:creationId xmlns:a16="http://schemas.microsoft.com/office/drawing/2014/main" xmlns="" id="{F042C014-9A8C-4065-AAE7-2D11942DAE95}"/>
                  </a:ext>
                </a:extLst>
              </p:cNvPr>
              <p:cNvSpPr/>
              <p:nvPr/>
            </p:nvSpPr>
            <p:spPr>
              <a:xfrm>
                <a:off x="1959527" y="1890677"/>
                <a:ext cx="1369500" cy="451272"/>
              </a:xfrm>
              <a:prstGeom prst="roundRect">
                <a:avLst>
                  <a:gd name="adj" fmla="val 50000"/>
                </a:avLst>
              </a:prstGeom>
              <a:solidFill>
                <a:srgbClr val="0193C5"/>
              </a:solidFill>
              <a:ln>
                <a:solidFill>
                  <a:srgbClr val="0193C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/>
                  <a:t>soreceive</a:t>
                </a:r>
                <a:endParaRPr lang="en-US" dirty="0"/>
              </a:p>
            </p:txBody>
          </p:sp>
          <p:cxnSp>
            <p:nvCxnSpPr>
              <p:cNvPr id="23" name="Straight Arrow Connector 161">
                <a:extLst>
                  <a:ext uri="{FF2B5EF4-FFF2-40B4-BE49-F238E27FC236}">
                    <a16:creationId xmlns:a16="http://schemas.microsoft.com/office/drawing/2014/main" xmlns="" id="{7D28A474-5E2B-4E25-AAF8-E3555BF505C0}"/>
                  </a:ext>
                </a:extLst>
              </p:cNvPr>
              <p:cNvCxnSpPr>
                <a:cxnSpLocks/>
                <a:stCxn id="8" idx="0"/>
                <a:endCxn id="7" idx="2"/>
              </p:cNvCxnSpPr>
              <p:nvPr/>
            </p:nvCxnSpPr>
            <p:spPr>
              <a:xfrm flipH="1" flipV="1">
                <a:off x="2639008" y="4841092"/>
                <a:ext cx="10995" cy="284379"/>
              </a:xfrm>
              <a:prstGeom prst="straightConnector1">
                <a:avLst/>
              </a:prstGeom>
              <a:ln>
                <a:tailEnd type="triangle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162">
                <a:extLst>
                  <a:ext uri="{FF2B5EF4-FFF2-40B4-BE49-F238E27FC236}">
                    <a16:creationId xmlns:a16="http://schemas.microsoft.com/office/drawing/2014/main" xmlns="" id="{844399D1-6E89-4BA5-81CA-030D6F042D74}"/>
                  </a:ext>
                </a:extLst>
              </p:cNvPr>
              <p:cNvCxnSpPr>
                <a:cxnSpLocks/>
                <a:stCxn id="7" idx="0"/>
                <a:endCxn id="12" idx="2"/>
              </p:cNvCxnSpPr>
              <p:nvPr/>
            </p:nvCxnSpPr>
            <p:spPr>
              <a:xfrm flipV="1">
                <a:off x="2639008" y="4044404"/>
                <a:ext cx="5269" cy="345416"/>
              </a:xfrm>
              <a:prstGeom prst="straightConnector1">
                <a:avLst/>
              </a:prstGeom>
              <a:ln>
                <a:tailEnd type="triangle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167">
                <a:extLst>
                  <a:ext uri="{FF2B5EF4-FFF2-40B4-BE49-F238E27FC236}">
                    <a16:creationId xmlns:a16="http://schemas.microsoft.com/office/drawing/2014/main" xmlns="" id="{81F93697-695B-43DD-8955-F02DDBB1668B}"/>
                  </a:ext>
                </a:extLst>
              </p:cNvPr>
              <p:cNvCxnSpPr>
                <a:cxnSpLocks/>
                <a:stCxn id="12" idx="0"/>
                <a:endCxn id="14" idx="2"/>
              </p:cNvCxnSpPr>
              <p:nvPr/>
            </p:nvCxnSpPr>
            <p:spPr>
              <a:xfrm flipH="1" flipV="1">
                <a:off x="2637478" y="3239358"/>
                <a:ext cx="6799" cy="353774"/>
              </a:xfrm>
              <a:prstGeom prst="straightConnector1">
                <a:avLst/>
              </a:prstGeom>
              <a:ln>
                <a:tailEnd type="triangle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0" name="Rounded Rectangle 156">
                <a:extLst>
                  <a:ext uri="{FF2B5EF4-FFF2-40B4-BE49-F238E27FC236}">
                    <a16:creationId xmlns:a16="http://schemas.microsoft.com/office/drawing/2014/main" xmlns="" id="{904995E4-283E-470C-9BA8-2AF54EC29E5C}"/>
                  </a:ext>
                </a:extLst>
              </p:cNvPr>
              <p:cNvSpPr/>
              <p:nvPr/>
            </p:nvSpPr>
            <p:spPr>
              <a:xfrm>
                <a:off x="1585334" y="1247167"/>
                <a:ext cx="1101955" cy="451272"/>
              </a:xfrm>
              <a:prstGeom prst="roundRect">
                <a:avLst>
                  <a:gd name="adj" fmla="val 50000"/>
                </a:avLst>
              </a:prstGeom>
              <a:solidFill>
                <a:srgbClr val="0193C5"/>
              </a:solidFill>
              <a:ln>
                <a:solidFill>
                  <a:srgbClr val="0193C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/>
                  <a:t>readv</a:t>
                </a:r>
                <a:endParaRPr lang="en-US" dirty="0"/>
              </a:p>
            </p:txBody>
          </p:sp>
          <p:sp>
            <p:nvSpPr>
              <p:cNvPr id="171" name="Rounded Rectangle 156">
                <a:extLst>
                  <a:ext uri="{FF2B5EF4-FFF2-40B4-BE49-F238E27FC236}">
                    <a16:creationId xmlns:a16="http://schemas.microsoft.com/office/drawing/2014/main" xmlns="" id="{6ACC7BE9-3E42-4E30-97AA-FFA19CEBB0A3}"/>
                  </a:ext>
                </a:extLst>
              </p:cNvPr>
              <p:cNvSpPr/>
              <p:nvPr/>
            </p:nvSpPr>
            <p:spPr>
              <a:xfrm>
                <a:off x="4499432" y="1247167"/>
                <a:ext cx="1205747" cy="451272"/>
              </a:xfrm>
              <a:prstGeom prst="roundRect">
                <a:avLst>
                  <a:gd name="adj" fmla="val 50000"/>
                </a:avLst>
              </a:prstGeom>
              <a:solidFill>
                <a:srgbClr val="0193C5"/>
              </a:solidFill>
              <a:ln>
                <a:solidFill>
                  <a:srgbClr val="0193C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/>
                  <a:t>recvfrom</a:t>
                </a:r>
                <a:endParaRPr lang="en-US" dirty="0"/>
              </a:p>
            </p:txBody>
          </p:sp>
          <p:sp>
            <p:nvSpPr>
              <p:cNvPr id="172" name="Rounded Rectangle 156">
                <a:extLst>
                  <a:ext uri="{FF2B5EF4-FFF2-40B4-BE49-F238E27FC236}">
                    <a16:creationId xmlns:a16="http://schemas.microsoft.com/office/drawing/2014/main" xmlns="" id="{1952A45A-766C-4A17-AEB7-8BA5C55AEEF2}"/>
                  </a:ext>
                </a:extLst>
              </p:cNvPr>
              <p:cNvSpPr/>
              <p:nvPr/>
            </p:nvSpPr>
            <p:spPr>
              <a:xfrm>
                <a:off x="2957555" y="1244940"/>
                <a:ext cx="1302936" cy="451272"/>
              </a:xfrm>
              <a:prstGeom prst="roundRect">
                <a:avLst>
                  <a:gd name="adj" fmla="val 50000"/>
                </a:avLst>
              </a:prstGeom>
              <a:solidFill>
                <a:srgbClr val="0193C5"/>
              </a:solidFill>
              <a:ln>
                <a:solidFill>
                  <a:srgbClr val="0193C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/>
                  <a:t>recvmsg</a:t>
                </a:r>
                <a:endParaRPr lang="en-US" dirty="0"/>
              </a:p>
            </p:txBody>
          </p:sp>
          <p:cxnSp>
            <p:nvCxnSpPr>
              <p:cNvPr id="200" name="Straight Arrow Connector 162">
                <a:extLst>
                  <a:ext uri="{FF2B5EF4-FFF2-40B4-BE49-F238E27FC236}">
                    <a16:creationId xmlns:a16="http://schemas.microsoft.com/office/drawing/2014/main" xmlns="" id="{894474BE-2AE9-4B43-893D-53CC96C4C1DB}"/>
                  </a:ext>
                </a:extLst>
              </p:cNvPr>
              <p:cNvCxnSpPr>
                <a:cxnSpLocks/>
                <a:stCxn id="14" idx="0"/>
                <a:endCxn id="16" idx="2"/>
              </p:cNvCxnSpPr>
              <p:nvPr/>
            </p:nvCxnSpPr>
            <p:spPr>
              <a:xfrm flipV="1">
                <a:off x="2637478" y="2341949"/>
                <a:ext cx="6799" cy="446137"/>
              </a:xfrm>
              <a:prstGeom prst="straightConnector1">
                <a:avLst/>
              </a:prstGeom>
              <a:ln>
                <a:tailEnd type="triangle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1" name="直接连接符 220">
                <a:extLst>
                  <a:ext uri="{FF2B5EF4-FFF2-40B4-BE49-F238E27FC236}">
                    <a16:creationId xmlns:a16="http://schemas.microsoft.com/office/drawing/2014/main" xmlns="" id="{0082A390-0D26-46E8-9D8A-FB96A3B37AB6}"/>
                  </a:ext>
                </a:extLst>
              </p:cNvPr>
              <p:cNvCxnSpPr/>
              <p:nvPr/>
            </p:nvCxnSpPr>
            <p:spPr>
              <a:xfrm>
                <a:off x="458185" y="2641470"/>
                <a:ext cx="4968690" cy="0"/>
              </a:xfrm>
              <a:prstGeom prst="line">
                <a:avLst/>
              </a:prstGeom>
              <a:ln w="12700" cap="flat" cmpd="sng" algn="ctr">
                <a:solidFill>
                  <a:srgbClr val="0193C5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</p:grpSp>
        <p:grpSp>
          <p:nvGrpSpPr>
            <p:cNvPr id="312" name="组合 311">
              <a:extLst>
                <a:ext uri="{FF2B5EF4-FFF2-40B4-BE49-F238E27FC236}">
                  <a16:creationId xmlns:a16="http://schemas.microsoft.com/office/drawing/2014/main" xmlns="" id="{39D41022-A19C-4197-A9F9-E87CB159A5FC}"/>
                </a:ext>
              </a:extLst>
            </p:cNvPr>
            <p:cNvGrpSpPr/>
            <p:nvPr/>
          </p:nvGrpSpPr>
          <p:grpSpPr>
            <a:xfrm>
              <a:off x="6356715" y="1239212"/>
              <a:ext cx="3384470" cy="4304491"/>
              <a:chOff x="6356715" y="1239212"/>
              <a:chExt cx="3384470" cy="4304491"/>
            </a:xfrm>
          </p:grpSpPr>
          <p:sp>
            <p:nvSpPr>
              <p:cNvPr id="15" name="Rounded Rectangle 154">
                <a:extLst>
                  <a:ext uri="{FF2B5EF4-FFF2-40B4-BE49-F238E27FC236}">
                    <a16:creationId xmlns:a16="http://schemas.microsoft.com/office/drawing/2014/main" xmlns="" id="{E3B2F513-D350-4F88-89CB-DA8F85F2BFA3}"/>
                  </a:ext>
                </a:extLst>
              </p:cNvPr>
              <p:cNvSpPr/>
              <p:nvPr/>
            </p:nvSpPr>
            <p:spPr>
              <a:xfrm>
                <a:off x="7160112" y="5092431"/>
                <a:ext cx="1728240" cy="451272"/>
              </a:xfrm>
              <a:prstGeom prst="roundRect">
                <a:avLst>
                  <a:gd name="adj" fmla="val 50000"/>
                </a:avLst>
              </a:prstGeom>
              <a:solidFill>
                <a:srgbClr val="0193C5"/>
              </a:solidFill>
              <a:ln>
                <a:solidFill>
                  <a:srgbClr val="0193C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/>
                  <a:t>ether_output</a:t>
                </a:r>
                <a:endParaRPr lang="en-US" dirty="0"/>
              </a:p>
            </p:txBody>
          </p:sp>
          <p:sp>
            <p:nvSpPr>
              <p:cNvPr id="18" name="Rounded Rectangle 157">
                <a:extLst>
                  <a:ext uri="{FF2B5EF4-FFF2-40B4-BE49-F238E27FC236}">
                    <a16:creationId xmlns:a16="http://schemas.microsoft.com/office/drawing/2014/main" xmlns="" id="{A0803C1B-0763-471D-BEF0-D053A721B6DE}"/>
                  </a:ext>
                </a:extLst>
              </p:cNvPr>
              <p:cNvSpPr/>
              <p:nvPr/>
            </p:nvSpPr>
            <p:spPr>
              <a:xfrm>
                <a:off x="7335780" y="4217112"/>
                <a:ext cx="1371111" cy="451272"/>
              </a:xfrm>
              <a:prstGeom prst="roundRect">
                <a:avLst>
                  <a:gd name="adj" fmla="val 50000"/>
                </a:avLst>
              </a:prstGeom>
              <a:solidFill>
                <a:srgbClr val="0193C5"/>
              </a:solidFill>
              <a:ln>
                <a:solidFill>
                  <a:srgbClr val="0193C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/>
                  <a:t>ip_output</a:t>
                </a:r>
                <a:endParaRPr lang="en-US" dirty="0"/>
              </a:p>
            </p:txBody>
          </p:sp>
          <p:sp>
            <p:nvSpPr>
              <p:cNvPr id="19" name="Rounded Rectangle 158">
                <a:extLst>
                  <a:ext uri="{FF2B5EF4-FFF2-40B4-BE49-F238E27FC236}">
                    <a16:creationId xmlns:a16="http://schemas.microsoft.com/office/drawing/2014/main" xmlns="" id="{6A240026-F534-4814-9340-030368FC1EFB}"/>
                  </a:ext>
                </a:extLst>
              </p:cNvPr>
              <p:cNvSpPr/>
              <p:nvPr/>
            </p:nvSpPr>
            <p:spPr>
              <a:xfrm>
                <a:off x="7340287" y="3436273"/>
                <a:ext cx="1369500" cy="451272"/>
              </a:xfrm>
              <a:prstGeom prst="roundRect">
                <a:avLst>
                  <a:gd name="adj" fmla="val 50000"/>
                </a:avLst>
              </a:prstGeom>
              <a:solidFill>
                <a:srgbClr val="0193C5"/>
              </a:solidFill>
              <a:ln>
                <a:solidFill>
                  <a:srgbClr val="0193C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/>
                  <a:t>tcp_outpt</a:t>
                </a:r>
                <a:endParaRPr lang="en-US" dirty="0"/>
              </a:p>
            </p:txBody>
          </p:sp>
          <p:cxnSp>
            <p:nvCxnSpPr>
              <p:cNvPr id="32" name="Straight Arrow Connector 171">
                <a:extLst>
                  <a:ext uri="{FF2B5EF4-FFF2-40B4-BE49-F238E27FC236}">
                    <a16:creationId xmlns:a16="http://schemas.microsoft.com/office/drawing/2014/main" xmlns="" id="{4FED4D36-E170-4E09-AB09-723CA10C9D81}"/>
                  </a:ext>
                </a:extLst>
              </p:cNvPr>
              <p:cNvCxnSpPr>
                <a:cxnSpLocks/>
                <a:stCxn id="18" idx="2"/>
                <a:endCxn id="15" idx="0"/>
              </p:cNvCxnSpPr>
              <p:nvPr/>
            </p:nvCxnSpPr>
            <p:spPr>
              <a:xfrm>
                <a:off x="8021336" y="4668384"/>
                <a:ext cx="2896" cy="424047"/>
              </a:xfrm>
              <a:prstGeom prst="straightConnector1">
                <a:avLst/>
              </a:prstGeom>
              <a:ln>
                <a:tailEnd type="triangle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172">
                <a:extLst>
                  <a:ext uri="{FF2B5EF4-FFF2-40B4-BE49-F238E27FC236}">
                    <a16:creationId xmlns:a16="http://schemas.microsoft.com/office/drawing/2014/main" xmlns="" id="{1D112FB5-9212-4CE6-A7AF-57D743106F85}"/>
                  </a:ext>
                </a:extLst>
              </p:cNvPr>
              <p:cNvCxnSpPr>
                <a:cxnSpLocks/>
                <a:stCxn id="19" idx="2"/>
                <a:endCxn id="18" idx="0"/>
              </p:cNvCxnSpPr>
              <p:nvPr/>
            </p:nvCxnSpPr>
            <p:spPr>
              <a:xfrm flipH="1">
                <a:off x="8021336" y="3887545"/>
                <a:ext cx="3701" cy="329567"/>
              </a:xfrm>
              <a:prstGeom prst="straightConnector1">
                <a:avLst/>
              </a:prstGeom>
              <a:ln>
                <a:tailEnd type="triangle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5" name="Rounded Rectangle 155">
                <a:extLst>
                  <a:ext uri="{FF2B5EF4-FFF2-40B4-BE49-F238E27FC236}">
                    <a16:creationId xmlns:a16="http://schemas.microsoft.com/office/drawing/2014/main" xmlns="" id="{1D1F6428-202F-432D-877F-19D04985604C}"/>
                  </a:ext>
                </a:extLst>
              </p:cNvPr>
              <p:cNvSpPr/>
              <p:nvPr/>
            </p:nvSpPr>
            <p:spPr>
              <a:xfrm>
                <a:off x="7347662" y="2438049"/>
                <a:ext cx="1369500" cy="451272"/>
              </a:xfrm>
              <a:prstGeom prst="roundRect">
                <a:avLst>
                  <a:gd name="adj" fmla="val 50000"/>
                </a:avLst>
              </a:prstGeom>
              <a:solidFill>
                <a:srgbClr val="0193C5"/>
              </a:solidFill>
              <a:ln>
                <a:solidFill>
                  <a:srgbClr val="0193C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/>
                  <a:t>sosend</a:t>
                </a:r>
                <a:endParaRPr lang="en-US" dirty="0"/>
              </a:p>
            </p:txBody>
          </p:sp>
          <p:sp>
            <p:nvSpPr>
              <p:cNvPr id="196" name="Rounded Rectangle 156">
                <a:extLst>
                  <a:ext uri="{FF2B5EF4-FFF2-40B4-BE49-F238E27FC236}">
                    <a16:creationId xmlns:a16="http://schemas.microsoft.com/office/drawing/2014/main" xmlns="" id="{99549FD4-273D-410D-958A-942B952E0CC6}"/>
                  </a:ext>
                </a:extLst>
              </p:cNvPr>
              <p:cNvSpPr/>
              <p:nvPr/>
            </p:nvSpPr>
            <p:spPr>
              <a:xfrm>
                <a:off x="8127976" y="1889239"/>
                <a:ext cx="1214844" cy="403688"/>
              </a:xfrm>
              <a:prstGeom prst="roundRect">
                <a:avLst>
                  <a:gd name="adj" fmla="val 50000"/>
                </a:avLst>
              </a:prstGeom>
              <a:solidFill>
                <a:srgbClr val="0193C5"/>
              </a:solidFill>
              <a:ln>
                <a:solidFill>
                  <a:srgbClr val="0193C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/>
                  <a:t>sendmsg</a:t>
                </a:r>
                <a:endParaRPr lang="en-US" dirty="0"/>
              </a:p>
            </p:txBody>
          </p:sp>
          <p:sp>
            <p:nvSpPr>
              <p:cNvPr id="197" name="Rounded Rectangle 156">
                <a:extLst>
                  <a:ext uri="{FF2B5EF4-FFF2-40B4-BE49-F238E27FC236}">
                    <a16:creationId xmlns:a16="http://schemas.microsoft.com/office/drawing/2014/main" xmlns="" id="{41D6892E-0806-4847-978D-A1E3C57677C9}"/>
                  </a:ext>
                </a:extLst>
              </p:cNvPr>
              <p:cNvSpPr/>
              <p:nvPr/>
            </p:nvSpPr>
            <p:spPr>
              <a:xfrm>
                <a:off x="8240865" y="1239212"/>
                <a:ext cx="1101955" cy="451272"/>
              </a:xfrm>
              <a:prstGeom prst="roundRect">
                <a:avLst>
                  <a:gd name="adj" fmla="val 50000"/>
                </a:avLst>
              </a:prstGeom>
              <a:solidFill>
                <a:srgbClr val="0193C5"/>
              </a:solidFill>
              <a:ln>
                <a:solidFill>
                  <a:srgbClr val="0193C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/>
                  <a:t>writev</a:t>
                </a:r>
                <a:endParaRPr lang="en-US" dirty="0"/>
              </a:p>
            </p:txBody>
          </p:sp>
          <p:sp>
            <p:nvSpPr>
              <p:cNvPr id="198" name="Rounded Rectangle 156">
                <a:extLst>
                  <a:ext uri="{FF2B5EF4-FFF2-40B4-BE49-F238E27FC236}">
                    <a16:creationId xmlns:a16="http://schemas.microsoft.com/office/drawing/2014/main" xmlns="" id="{0C240CFE-B500-4263-83B7-2E6B441D611E}"/>
                  </a:ext>
                </a:extLst>
              </p:cNvPr>
              <p:cNvSpPr/>
              <p:nvPr/>
            </p:nvSpPr>
            <p:spPr>
              <a:xfrm>
                <a:off x="6646059" y="1260274"/>
                <a:ext cx="1101955" cy="451272"/>
              </a:xfrm>
              <a:prstGeom prst="roundRect">
                <a:avLst>
                  <a:gd name="adj" fmla="val 50000"/>
                </a:avLst>
              </a:prstGeom>
              <a:solidFill>
                <a:srgbClr val="0193C5"/>
              </a:solidFill>
              <a:ln>
                <a:solidFill>
                  <a:srgbClr val="0193C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write</a:t>
                </a:r>
              </a:p>
            </p:txBody>
          </p:sp>
          <p:sp>
            <p:nvSpPr>
              <p:cNvPr id="199" name="Rounded Rectangle 156">
                <a:extLst>
                  <a:ext uri="{FF2B5EF4-FFF2-40B4-BE49-F238E27FC236}">
                    <a16:creationId xmlns:a16="http://schemas.microsoft.com/office/drawing/2014/main" xmlns="" id="{6B7BA5C3-516F-4C16-8D7C-0265BD9D137C}"/>
                  </a:ext>
                </a:extLst>
              </p:cNvPr>
              <p:cNvSpPr/>
              <p:nvPr/>
            </p:nvSpPr>
            <p:spPr>
              <a:xfrm>
                <a:off x="6705416" y="1887455"/>
                <a:ext cx="1101955" cy="451272"/>
              </a:xfrm>
              <a:prstGeom prst="roundRect">
                <a:avLst>
                  <a:gd name="adj" fmla="val 50000"/>
                </a:avLst>
              </a:prstGeom>
              <a:solidFill>
                <a:srgbClr val="0193C5"/>
              </a:solidFill>
              <a:ln>
                <a:solidFill>
                  <a:srgbClr val="0193C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/>
                  <a:t>sendto</a:t>
                </a:r>
                <a:endParaRPr lang="en-US" dirty="0"/>
              </a:p>
            </p:txBody>
          </p:sp>
          <p:cxnSp>
            <p:nvCxnSpPr>
              <p:cNvPr id="209" name="Straight Arrow Connector 162">
                <a:extLst>
                  <a:ext uri="{FF2B5EF4-FFF2-40B4-BE49-F238E27FC236}">
                    <a16:creationId xmlns:a16="http://schemas.microsoft.com/office/drawing/2014/main" xmlns="" id="{0EB59DAB-B1EC-41F1-9EC0-480AED1F178A}"/>
                  </a:ext>
                </a:extLst>
              </p:cNvPr>
              <p:cNvCxnSpPr>
                <a:cxnSpLocks/>
                <a:stCxn id="195" idx="2"/>
                <a:endCxn id="19" idx="0"/>
              </p:cNvCxnSpPr>
              <p:nvPr/>
            </p:nvCxnSpPr>
            <p:spPr>
              <a:xfrm flipH="1">
                <a:off x="8025037" y="2889321"/>
                <a:ext cx="7375" cy="546952"/>
              </a:xfrm>
              <a:prstGeom prst="straightConnector1">
                <a:avLst/>
              </a:prstGeom>
              <a:ln>
                <a:tailEnd type="triangle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2" name="直接连接符 221">
                <a:extLst>
                  <a:ext uri="{FF2B5EF4-FFF2-40B4-BE49-F238E27FC236}">
                    <a16:creationId xmlns:a16="http://schemas.microsoft.com/office/drawing/2014/main" xmlns="" id="{CBD28CAB-8B35-4E6E-A638-A7534B21396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56715" y="3026292"/>
                <a:ext cx="3384470" cy="0"/>
              </a:xfrm>
              <a:prstGeom prst="line">
                <a:avLst/>
              </a:prstGeom>
              <a:ln w="12700" cap="flat" cmpd="sng" algn="ctr">
                <a:solidFill>
                  <a:srgbClr val="0193C5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</p:grpSp>
        <p:cxnSp>
          <p:nvCxnSpPr>
            <p:cNvPr id="226" name="直接连接符 225">
              <a:extLst>
                <a:ext uri="{FF2B5EF4-FFF2-40B4-BE49-F238E27FC236}">
                  <a16:creationId xmlns:a16="http://schemas.microsoft.com/office/drawing/2014/main" xmlns="" id="{537AB234-9770-4D69-95B3-58E5EF6B02DC}"/>
                </a:ext>
              </a:extLst>
            </p:cNvPr>
            <p:cNvCxnSpPr/>
            <p:nvPr/>
          </p:nvCxnSpPr>
          <p:spPr>
            <a:xfrm>
              <a:off x="5944120" y="1151548"/>
              <a:ext cx="0" cy="4574627"/>
            </a:xfrm>
            <a:prstGeom prst="line">
              <a:avLst/>
            </a:prstGeom>
            <a:ln w="9525" cap="flat" cmpd="sng" algn="ctr">
              <a:solidFill>
                <a:srgbClr val="0193C5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55567326"/>
      </p:ext>
    </p:extLst>
  </p:cSld>
  <p:clrMapOvr>
    <a:masterClrMapping/>
  </p:clrMapOvr>
</p:sld>
</file>

<file path=ppt/theme/theme1.xml><?xml version="1.0" encoding="utf-8"?>
<a:theme xmlns:a="http://schemas.openxmlformats.org/drawingml/2006/main" name="A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A1</Template>
  <TotalTime>233</TotalTime>
  <Words>488</Words>
  <Application>Microsoft Office PowerPoint</Application>
  <PresentationFormat>自定义</PresentationFormat>
  <Paragraphs>243</Paragraphs>
  <Slides>17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9" baseType="lpstr">
      <vt:lpstr>DejaVu Sans</vt:lpstr>
      <vt:lpstr>等线</vt:lpstr>
      <vt:lpstr>楷体</vt:lpstr>
      <vt:lpstr>宋体</vt:lpstr>
      <vt:lpstr>微软雅黑</vt:lpstr>
      <vt:lpstr>Arial</vt:lpstr>
      <vt:lpstr>Calibri</vt:lpstr>
      <vt:lpstr>Cambria</vt:lpstr>
      <vt:lpstr>Century Gothic</vt:lpstr>
      <vt:lpstr>Wingdings</vt:lpstr>
      <vt:lpstr>Wingdings 3</vt:lpstr>
      <vt:lpstr>A1</vt:lpstr>
      <vt:lpstr>F-Stack - a full user-space network service with DMM</vt:lpstr>
      <vt:lpstr>Explosive growth of data services</vt:lpstr>
      <vt:lpstr>The problem - Kernel</vt:lpstr>
      <vt:lpstr>The solution - Kernel Bypass</vt:lpstr>
      <vt:lpstr>What does F-Stack do？</vt:lpstr>
      <vt:lpstr>The characteristics of F-Stack</vt:lpstr>
      <vt:lpstr>Why FreeBSD</vt:lpstr>
      <vt:lpstr>TCP/IP stack on Linux</vt:lpstr>
      <vt:lpstr>TCP/IP stack on FreeBSD</vt:lpstr>
      <vt:lpstr>User space FreeBSD TCP/IP stack</vt:lpstr>
      <vt:lpstr>Posix-like api and network tools</vt:lpstr>
      <vt:lpstr>Application Cases</vt:lpstr>
      <vt:lpstr>Limitations</vt:lpstr>
      <vt:lpstr>Integrate with DMM</vt:lpstr>
      <vt:lpstr> F-Stack with DMM</vt:lpstr>
      <vt:lpstr>Resources</vt:lpstr>
      <vt:lpstr>Thanks!</vt:lpstr>
    </vt:vector>
  </TitlesOfParts>
  <Company>Tencent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云平台基础组件设计精要</dc:title>
  <dc:creator>allanhuang</dc:creator>
  <cp:lastModifiedBy>wangyalei (A)</cp:lastModifiedBy>
  <cp:revision>627</cp:revision>
  <dcterms:created xsi:type="dcterms:W3CDTF">2012-09-18T09:21:00Z</dcterms:created>
  <dcterms:modified xsi:type="dcterms:W3CDTF">2018-08-23T02:59:31Z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2052-10.1.0.6489</vt:lpwstr>
  </property>
  <property fmtid="{D5CDD505-2E9C-101B-9397-08002B2CF9AE}" pid="3" name="_2015_ms_pID_725343">
    <vt:lpwstr>(2)Qwzcnxwn4hwcd/FP6Y0SAjNo7faB58lczvN+iKjKSRmxTceuRkmrsEInxpcUeh0rOeLWkoV7
/M+zHIOqXhftrI+/225GSoY8tmSZzkyDnO4/NNkkn4lStXkXJkV5aWHuxekbHbk6hr4pfvPg
SQAxK/LRoryA1H1l0GLOEIy91rB/rZ2dRBoCtvj/0Hi6LnA0OZkl+XrLE5TCbrRZ5kV+gvYB
nJdQ0x7w55Jke7e/80</vt:lpwstr>
  </property>
  <property fmtid="{D5CDD505-2E9C-101B-9397-08002B2CF9AE}" pid="4" name="_2015_ms_pID_7253431">
    <vt:lpwstr>DKbUwrMMyUldL1/gPRL0PkRfp+wO1Qk4yWqmiNhuy4F7ghZB9GgaoY
Ntl7S/Jpc3yWi/4eHJhwUiNX6QA8+U/L/kEhPd1MLpEZO63yvFZCL60Fd7PEvvGPH5/SkzJR
Br810X4WaBslouKghBmZLJyRa3u3ZXJCWwv/8qNTZkz6wQE4jRn1gx3b6B65GxZSBNA=</vt:lpwstr>
  </property>
</Properties>
</file>