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7" r:id="rId2"/>
    <p:sldId id="265" r:id="rId3"/>
    <p:sldId id="269" r:id="rId4"/>
    <p:sldId id="266" r:id="rId5"/>
    <p:sldId id="267" r:id="rId6"/>
    <p:sldId id="26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/>
    <p:restoredTop sz="94613"/>
  </p:normalViewPr>
  <p:slideViewPr>
    <p:cSldViewPr snapToGrid="0" snapToObjects="1">
      <p:cViewPr>
        <p:scale>
          <a:sx n="159" d="100"/>
          <a:sy n="159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963" marR="0" lvl="1" indent="-12462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923" marR="0" lvl="2" indent="-12223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90" marR="0" lvl="3" indent="-1198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852" marR="0" lvl="4" indent="-11751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815" marR="0" lvl="5" indent="-1151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778" marR="0" lvl="6" indent="-11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743" marR="0" lvl="7" indent="-1104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706" marR="0" lvl="8" indent="-1080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963" marR="0" lvl="1" indent="-12462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923" marR="0" lvl="2" indent="-12223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90" marR="0" lvl="3" indent="-1198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852" marR="0" lvl="4" indent="-11751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815" marR="0" lvl="5" indent="-1151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778" marR="0" lvl="6" indent="-11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743" marR="0" lvl="7" indent="-1104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706" marR="0" lvl="8" indent="-1080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3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963" marR="0" lvl="1" indent="-12462" algn="l" rtl="0">
              <a:spcBef>
                <a:spcPts val="33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923" marR="0" lvl="2" indent="-12223" algn="l" rtl="0">
              <a:spcBef>
                <a:spcPts val="33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890" marR="0" lvl="3" indent="-11989" algn="l" rtl="0">
              <a:spcBef>
                <a:spcPts val="33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852" marR="0" lvl="4" indent="-11751" algn="l" rtl="0">
              <a:spcBef>
                <a:spcPts val="33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4815" marR="0" lvl="5" indent="-11514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1778" marR="0" lvl="6" indent="-11277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8743" marR="0" lvl="7" indent="-11042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5706" marR="0" lvl="8" indent="-10805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6963" marR="0" lvl="1" indent="-12462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923" marR="0" lvl="2" indent="-12223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90" marR="0" lvl="3" indent="-11989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852" marR="0" lvl="4" indent="-11751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815" marR="0" lvl="5" indent="-1151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778" marR="0" lvl="6" indent="-1127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743" marR="0" lvl="7" indent="-1104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706" marR="0" lvl="8" indent="-10805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0854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7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0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99" y="4471400"/>
            <a:ext cx="618219" cy="618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88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99" y="4471400"/>
            <a:ext cx="618300" cy="6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99" y="4471400"/>
            <a:ext cx="618300" cy="6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199" y="4471400"/>
            <a:ext cx="618300" cy="6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88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defRPr sz="18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defRPr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199" y="4471400"/>
            <a:ext cx="618300" cy="618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dirty="0" smtClean="0">
                <a:latin typeface="Baghdad" charset="-78"/>
                <a:ea typeface="Baghdad" charset="-78"/>
                <a:cs typeface="Baghdad" charset="-78"/>
              </a:rPr>
              <a:t>European </a:t>
            </a:r>
            <a:r>
              <a:rPr lang="en-US" sz="4800" dirty="0" err="1" smtClean="0">
                <a:latin typeface="Baghdad" charset="-78"/>
                <a:ea typeface="Baghdad" charset="-78"/>
                <a:cs typeface="Baghdad" charset="-78"/>
              </a:rPr>
              <a:t>FD.io</a:t>
            </a:r>
            <a:r>
              <a:rPr lang="en-US" sz="4800" dirty="0" smtClean="0">
                <a:latin typeface="Baghdad" charset="-78"/>
                <a:ea typeface="Baghdad" charset="-78"/>
                <a:cs typeface="Baghdad" charset="-78"/>
              </a:rPr>
              <a:t> event proposal</a:t>
            </a:r>
            <a:endParaRPr lang="en-US" sz="4800" dirty="0">
              <a:latin typeface="Baghdad" charset="-78"/>
              <a:ea typeface="Baghdad" charset="-78"/>
              <a:cs typeface="Baghdad" charset="-78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88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Date and Place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When: 4 days – From    Tuesday 31</a:t>
            </a:r>
            <a:r>
              <a:rPr lang="en-US" baseline="30000" dirty="0" smtClean="0">
                <a:latin typeface="Baghdad" charset="-78"/>
                <a:ea typeface="Baghdad" charset="-78"/>
                <a:cs typeface="Baghdad" charset="-78"/>
              </a:rPr>
              <a:t>st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 May    to    Friday 3</a:t>
            </a:r>
            <a:r>
              <a:rPr lang="en-US" baseline="30000" dirty="0" smtClean="0">
                <a:latin typeface="Baghdad" charset="-78"/>
                <a:ea typeface="Baghdad" charset="-78"/>
                <a:cs typeface="Baghdad" charset="-78"/>
              </a:rPr>
              <a:t>rd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 June (morning only)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Where: </a:t>
            </a:r>
            <a:r>
              <a:rPr lang="en-US" dirty="0" err="1" smtClean="0">
                <a:latin typeface="Baghdad" charset="-78"/>
                <a:ea typeface="Baghdad" charset="-78"/>
                <a:cs typeface="Baghdad" charset="-78"/>
              </a:rPr>
              <a:t>École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en-US" dirty="0" err="1" smtClean="0">
                <a:latin typeface="Baghdad" charset="-78"/>
                <a:ea typeface="Baghdad" charset="-78"/>
                <a:cs typeface="Baghdad" charset="-78"/>
              </a:rPr>
              <a:t>Télécom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en-US" dirty="0" err="1" smtClean="0">
                <a:latin typeface="Baghdad" charset="-78"/>
                <a:ea typeface="Baghdad" charset="-78"/>
                <a:cs typeface="Baghdad" charset="-78"/>
              </a:rPr>
              <a:t>ParisTech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 – Center of Paris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Facilities: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	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Day 1</a:t>
            </a: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– 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130p </a:t>
            </a:r>
            <a:r>
              <a:rPr lang="en-US" dirty="0" err="1" smtClean="0">
                <a:latin typeface="Baghdad" charset="-78"/>
                <a:ea typeface="Baghdad" charset="-78"/>
                <a:cs typeface="Baghdad" charset="-78"/>
              </a:rPr>
              <a:t>amphi</a:t>
            </a:r>
            <a:endParaRPr lang="en-US" dirty="0" smtClean="0">
              <a:latin typeface="Baghdad" charset="-78"/>
              <a:ea typeface="Baghdad" charset="-78"/>
              <a:cs typeface="Baghdad" charset="-78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ghdad" charset="-78"/>
                <a:ea typeface="Baghdad" charset="-78"/>
                <a:cs typeface="Baghdad" charset="-78"/>
              </a:rPr>
              <a:t>	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Day 2,3,4 – 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2x30p 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adjacent rooms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Baghdad" charset="-78"/>
              <a:ea typeface="Baghdad" charset="-78"/>
              <a:cs typeface="Baghdad" charset="-78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83" y="1796715"/>
            <a:ext cx="3474283" cy="242235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3198394"/>
            <a:ext cx="2222953" cy="125041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55" y="3204319"/>
            <a:ext cx="2212419" cy="12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9631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88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Feedbacks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11700" y="757053"/>
            <a:ext cx="8520600" cy="34164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Emphasis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that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attendees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should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setup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their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environment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-&gt; Will have a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pre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-setup on Day 1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Deal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with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vagrant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issues -&gt; Plan B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will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be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a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pre-installed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VM file.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Difficulties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to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follow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hands-on sessions -&gt;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Step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-by-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step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will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be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available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online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Prepare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better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walkthrough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presentation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-&gt; ‘More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like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Damjan’s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presentation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’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Architectural and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Overview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before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deep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-dive -&gt; Will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be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progressive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from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day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to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day</a:t>
            </a:r>
            <a:endParaRPr lang="fr-FR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285750" indent="-285750">
              <a:buFontTx/>
              <a:buChar char="-"/>
            </a:pPr>
            <a:r>
              <a:rPr lang="is-IS" dirty="0" smtClean="0">
                <a:latin typeface="Baghdad" charset="-78"/>
                <a:ea typeface="Baghdad" charset="-78"/>
                <a:cs typeface="Baghdad" charset="-78"/>
              </a:rPr>
              <a:t>…</a:t>
            </a:r>
            <a:endParaRPr lang="fr-FR" dirty="0"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40709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88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Tentative Agenda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2454441" cy="28660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DAY 1: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Pre-Launch like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FD.io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presentation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Governance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FD.io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ecosystem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Highlevel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VPP presentation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Performances highlights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FD.io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business governance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FD.io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tech. contribution mechanism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Vagrant install 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helpdesk session (prep. for day 2).</a:t>
            </a:r>
            <a:endParaRPr lang="en-US" sz="1100" dirty="0" smtClean="0">
              <a:latin typeface="Baghdad" charset="-78"/>
              <a:ea typeface="Baghdad" charset="-78"/>
              <a:cs typeface="Baghdad" charset="-78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Baghdad" charset="-78"/>
              <a:ea typeface="Baghdad" charset="-78"/>
              <a:cs typeface="Baghdad" charset="-78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    On site social event ?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7" name="Shape 100"/>
          <p:cNvSpPr txBox="1">
            <a:spLocks/>
          </p:cNvSpPr>
          <p:nvPr/>
        </p:nvSpPr>
        <p:spPr>
          <a:xfrm>
            <a:off x="1942215" y="1157939"/>
            <a:ext cx="2423479" cy="25638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DAY 2: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User experience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CLI, APIs, Doc, Packaging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Install party and basic hands-on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Memory Management and threading model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Macswap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plugin and packet trace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VPP and OpenStack integration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Event Logger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8" name="Shape 100"/>
          <p:cNvSpPr txBox="1">
            <a:spLocks/>
          </p:cNvSpPr>
          <p:nvPr/>
        </p:nvSpPr>
        <p:spPr>
          <a:xfrm>
            <a:off x="4293505" y="1163403"/>
            <a:ext cx="2423479" cy="26626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DAY 3: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Code </a:t>
            </a: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deep-dive</a:t>
            </a:r>
            <a:endParaRPr lang="en-US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Source tree overview and building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Software Optimization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DPDK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Where to plug your code (IP Fib, L2/L3 features)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Macswap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code walkthrough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Macswap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CSIT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9" name="Shape 100"/>
          <p:cNvSpPr txBox="1">
            <a:spLocks/>
          </p:cNvSpPr>
          <p:nvPr/>
        </p:nvSpPr>
        <p:spPr>
          <a:xfrm>
            <a:off x="6644795" y="1136783"/>
            <a:ext cx="2423479" cy="2304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Questrial"/>
              <a:buNone/>
              <a:defRPr sz="1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DAY 4: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Specific projects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MAP ?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LISP ?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Honeycomb demo ?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?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**Open to proposals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**</a:t>
            </a:r>
          </a:p>
          <a:p>
            <a:pPr marL="285750" indent="-285750">
              <a:lnSpc>
                <a:spcPct val="100000"/>
              </a:lnSpc>
              <a:spcAft>
                <a:spcPts val="0"/>
              </a:spcAft>
              <a:buFont typeface="Arial" charset="0"/>
              <a:buChar char="•"/>
            </a:pPr>
            <a:r>
              <a:rPr lang="en-US" sz="1100" dirty="0" err="1" smtClean="0">
                <a:latin typeface="Baghdad" charset="-78"/>
                <a:ea typeface="Baghdad" charset="-78"/>
                <a:cs typeface="Baghdad" charset="-78"/>
              </a:rPr>
              <a:t>Hackfest</a:t>
            </a:r>
            <a:r>
              <a:rPr lang="en-US" sz="1100" dirty="0" smtClean="0">
                <a:latin typeface="Baghdad" charset="-78"/>
                <a:ea typeface="Baghdad" charset="-78"/>
                <a:cs typeface="Baghdad" charset="-78"/>
              </a:rPr>
              <a:t> ?</a:t>
            </a:r>
            <a:endParaRPr lang="en-US" sz="1100" dirty="0" smtClean="0">
              <a:latin typeface="Baghdad" charset="-78"/>
              <a:ea typeface="Baghdad" charset="-78"/>
              <a:cs typeface="Baghdad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 smtClean="0">
              <a:latin typeface="Baghdad" charset="-78"/>
              <a:ea typeface="Baghdad" charset="-78"/>
              <a:cs typeface="Baghdad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Stops at 12:30PM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10" name="Shape 99"/>
          <p:cNvSpPr txBox="1">
            <a:spLocks/>
          </p:cNvSpPr>
          <p:nvPr/>
        </p:nvSpPr>
        <p:spPr>
          <a:xfrm>
            <a:off x="1357800" y="4138696"/>
            <a:ext cx="7633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Feedback is welcome </a:t>
            </a:r>
            <a:r>
              <a:rPr lang="en-US" sz="1600" dirty="0" smtClean="0">
                <a:latin typeface="Baghdad" charset="-78"/>
                <a:ea typeface="Baghdad" charset="-78"/>
                <a:cs typeface="Baghdad" charset="-78"/>
              </a:rPr>
              <a:t>(But we may not satisfy everyone</a:t>
            </a:r>
            <a:r>
              <a:rPr lang="is-IS" sz="1600" dirty="0" smtClean="0">
                <a:latin typeface="Baghdad" charset="-78"/>
                <a:ea typeface="Baghdad" charset="-78"/>
                <a:cs typeface="Baghdad" charset="-78"/>
              </a:rPr>
              <a:t>…)</a:t>
            </a:r>
            <a:endParaRPr lang="en-US" sz="1600" dirty="0"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591252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881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Budget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The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rooms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are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provided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for free !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Catering (Breakfast + Lunch + Drinks)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On site social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event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end of Day 1 ?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Audio/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Video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setup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Post-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event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communication (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Video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Clip) ?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Free for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attendees</a:t>
            </a:r>
            <a:endParaRPr lang="fr-FR" dirty="0" smtClean="0">
              <a:latin typeface="Baghdad" charset="-78"/>
              <a:ea typeface="Baghdad" charset="-78"/>
              <a:cs typeface="Baghdad" charset="-78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82283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699" y="88100"/>
            <a:ext cx="10348207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Invite schedule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10348207" cy="97310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Wiki page to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be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created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April 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29th 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(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tomorrow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Subscribe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link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to </a:t>
            </a:r>
            <a:r>
              <a:rPr lang="fr-FR" dirty="0" err="1" smtClean="0">
                <a:latin typeface="Baghdad" charset="-78"/>
                <a:ea typeface="Baghdad" charset="-78"/>
                <a:cs typeface="Baghdad" charset="-78"/>
              </a:rPr>
              <a:t>be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 open </a:t>
            </a:r>
            <a:r>
              <a:rPr lang="fr-FR" dirty="0">
                <a:latin typeface="Baghdad" charset="-78"/>
                <a:ea typeface="Baghdad" charset="-78"/>
                <a:cs typeface="Baghdad" charset="-78"/>
              </a:rPr>
              <a:t>April </a:t>
            </a:r>
            <a:r>
              <a:rPr lang="fr-FR" dirty="0" smtClean="0">
                <a:latin typeface="Baghdad" charset="-78"/>
                <a:ea typeface="Baghdad" charset="-78"/>
                <a:cs typeface="Baghdad" charset="-78"/>
              </a:rPr>
              <a:t>29th </a:t>
            </a:r>
            <a:r>
              <a:rPr lang="fr-FR" dirty="0">
                <a:latin typeface="Baghdad" charset="-78"/>
                <a:ea typeface="Baghdad" charset="-78"/>
                <a:cs typeface="Baghdad" charset="-78"/>
              </a:rPr>
              <a:t>(</a:t>
            </a:r>
            <a:r>
              <a:rPr lang="fr-FR" dirty="0" err="1">
                <a:latin typeface="Baghdad" charset="-78"/>
                <a:ea typeface="Baghdad" charset="-78"/>
                <a:cs typeface="Baghdad" charset="-78"/>
              </a:rPr>
              <a:t>tomorrow</a:t>
            </a:r>
            <a:r>
              <a:rPr lang="fr-FR" dirty="0">
                <a:latin typeface="Baghdad" charset="-78"/>
                <a:ea typeface="Baghdad" charset="-78"/>
                <a:cs typeface="Baghdad" charset="-78"/>
              </a:rPr>
              <a:t>)</a:t>
            </a:r>
          </a:p>
          <a:p>
            <a:pPr marL="285750" indent="-285750">
              <a:buFontTx/>
              <a:buChar char="-"/>
            </a:pPr>
            <a:endParaRPr lang="fr-FR" dirty="0">
              <a:latin typeface="Baghdad" charset="-78"/>
              <a:ea typeface="Baghdad" charset="-78"/>
              <a:cs typeface="Baghdad" charset="-78"/>
            </a:endParaRPr>
          </a:p>
        </p:txBody>
      </p:sp>
      <p:sp>
        <p:nvSpPr>
          <p:cNvPr id="4" name="Shape 99"/>
          <p:cNvSpPr txBox="1">
            <a:spLocks/>
          </p:cNvSpPr>
          <p:nvPr/>
        </p:nvSpPr>
        <p:spPr>
          <a:xfrm>
            <a:off x="2566736" y="2707877"/>
            <a:ext cx="3360822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Questrial"/>
              <a:buNone/>
              <a:defRPr sz="2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r>
              <a:rPr lang="en-US" dirty="0" smtClean="0">
                <a:latin typeface="Baghdad" charset="-78"/>
                <a:ea typeface="Baghdad" charset="-78"/>
                <a:cs typeface="Baghdad" charset="-78"/>
              </a:rPr>
              <a:t>Time to broadcast</a:t>
            </a:r>
            <a:endParaRPr lang="en-US" dirty="0">
              <a:latin typeface="Baghdad" charset="-78"/>
              <a:ea typeface="Baghdad" charset="-78"/>
              <a:cs typeface="Baghdad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666458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fd.i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307</Words>
  <Application>Microsoft Macintosh PowerPoint</Application>
  <PresentationFormat>Présentation à l'écran (16:9)</PresentationFormat>
  <Paragraphs>70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Baghdad</vt:lpstr>
      <vt:lpstr>Calibri</vt:lpstr>
      <vt:lpstr>Questrial</vt:lpstr>
      <vt:lpstr>Arial</vt:lpstr>
      <vt:lpstr>fd.io</vt:lpstr>
      <vt:lpstr>European FD.io event proposal</vt:lpstr>
      <vt:lpstr>Date and Place</vt:lpstr>
      <vt:lpstr>Feedbacks</vt:lpstr>
      <vt:lpstr>Tentative Agenda</vt:lpstr>
      <vt:lpstr>Budget</vt:lpstr>
      <vt:lpstr>Invite schedule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Utilisateur de Microsoft Office</cp:lastModifiedBy>
  <cp:revision>20</cp:revision>
  <dcterms:modified xsi:type="dcterms:W3CDTF">2016-04-28T14:53:58Z</dcterms:modified>
</cp:coreProperties>
</file>