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C01F8-4E1F-CA4D-A0A9-A920F512EF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F7E7DE-3A96-B64C-92D8-1535227191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B4CAD-CEBF-AB45-8010-DA3AB373B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AC30-47F5-B14E-AE65-E5B06A1636B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943CBB-8765-B545-98D9-7AECC774A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095F5-EE53-E148-87F6-3D1F287B6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E5F9-4AC2-934F-8787-10A36A66B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966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DA6D7-B7DF-5F46-A10E-88A6D5F49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94F2DA-B853-5647-A464-2C7FD126EF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D3DB5-6E01-D442-A1B0-48E4A666D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AC30-47F5-B14E-AE65-E5B06A1636B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B6EE1-2D2A-1849-A2BA-6E4AEDC1D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F9F9B-276B-FE4F-973F-FD7A9B329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E5F9-4AC2-934F-8787-10A36A66B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510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D74694-5150-3847-8914-321F0B2B49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FF2C85-B5FD-5544-B87F-588B79C7BE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850399-5B07-0B49-88DB-C4CEC5329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AC30-47F5-B14E-AE65-E5B06A1636B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E8914-E338-8B4D-AC1D-C9C1ECCD6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B40FB-ABFE-184C-A770-E39CE7C17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E5F9-4AC2-934F-8787-10A36A66B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79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1840E-7893-A743-9AB6-50B6BDD82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4ECE5-8D36-AC40-BE70-0B787839F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375AA7-0ADE-E14C-BC6A-37171BFE5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AC30-47F5-B14E-AE65-E5B06A1636B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155B6-1285-2F4F-A65F-3ABD50870B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DC731-02EE-7146-885C-F6EC74ADB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E5F9-4AC2-934F-8787-10A36A66B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736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79DD2-CE10-AE44-BE59-E7E7CA369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C0AB4B-FA82-F440-8D13-D97294E60F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C0852-6BAD-B148-9B18-E86345AF4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AC30-47F5-B14E-AE65-E5B06A1636B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F32E0-0F4E-5C4E-911C-81253407C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97167F-96BF-2B48-AD74-5E7737D5C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E5F9-4AC2-934F-8787-10A36A66B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85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BC32A-E175-264E-AA63-0EEB3E6D0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E536C-A153-1040-BCFB-005C7EAD8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974701-814C-5944-B40B-11558E7949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7A87D-A4D5-4046-A037-8D6F18ED9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AC30-47F5-B14E-AE65-E5B06A1636B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7D094D-2DB8-894F-B0AC-F992763AB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B1CBD2-F551-5240-9CF8-8C7EE9DA3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E5F9-4AC2-934F-8787-10A36A66B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577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28523-F76E-5F4B-8A9D-90C104A3A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742CA0-2AA4-C841-A172-F933662E3B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631CD8-0C1B-FD47-A0D6-F51268CB87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15E0EE-5365-F24C-918F-6F0064AC7E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18A76F-41C5-3F40-B18C-BCED007074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D85AED-9A44-3349-9448-5634CC407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AC30-47F5-B14E-AE65-E5B06A1636B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6DA939-8270-9140-AD13-191B2E5D1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19AEB7-9C75-AF4E-A3EA-83E757A0A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E5F9-4AC2-934F-8787-10A36A66B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49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71FC1-2F55-7C40-AB30-C97C91083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4F71A1-AA3E-514B-A027-81DAA2058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AC30-47F5-B14E-AE65-E5B06A1636B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1943A8-1559-E448-A65A-19513FFC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3FB239-BC3D-0547-9F75-1EC18659E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E5F9-4AC2-934F-8787-10A36A66B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35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B2F5B-F58C-8441-B506-ACFC1DE6E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AC30-47F5-B14E-AE65-E5B06A1636B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70DF13-A88C-D44B-B58A-7E4834603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7563F2-6F45-3E44-8418-BEC614A4D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E5F9-4AC2-934F-8787-10A36A66B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293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2ECCF-3E96-0540-B31C-430F4F246A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5CDC4B-48D5-774E-ACA0-DFB030648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9A307D-0765-4F4F-B206-7BA9393BA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48FED9-F1BD-4644-8604-0DB55A4A8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AC30-47F5-B14E-AE65-E5B06A1636B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5AC5DD-7C82-AA4C-B33D-13991BE68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14F3B8-DC6D-844C-A261-B406E2AAE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E5F9-4AC2-934F-8787-10A36A66B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47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75609-DF25-D742-AD72-15A4B2116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28A797-75C5-E343-93AE-F26A60A768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941FEE-01F1-5D4B-B701-F28E676833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20B44D-700E-6C49-9F8F-556BDB191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AC30-47F5-B14E-AE65-E5B06A1636B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16A5E4-7CB3-A348-8C4F-0E537CE54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1C63E0-00C9-DA44-ADF5-EBD6928D5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9E5F9-4AC2-934F-8787-10A36A66B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651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D59947-CA06-4B4C-A462-7C0DBECD6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8D4F2E-9050-3345-9A75-FE393AC4C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DA16D-2C71-CB4B-9373-D626A2515A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2AC30-47F5-B14E-AE65-E5B06A1636BA}" type="datetimeFigureOut">
              <a:rPr lang="en-US" smtClean="0"/>
              <a:t>6/11/19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A75CFD-5C4E-2D41-8133-735152639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30ED4-21A8-D04C-A1FA-B81AA3A2ED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9E5F9-4AC2-934F-8787-10A36A66B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162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opendaylight.org/view/OpFlex:Mai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EB3B4-F856-2847-8C74-F73EA7AC5A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Opflex</a:t>
            </a:r>
            <a:r>
              <a:rPr lang="en-US" dirty="0"/>
              <a:t> VPP Renderer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7A6B9-CC99-A943-8307-DBFC30FEA9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-Neale </a:t>
            </a:r>
            <a:r>
              <a:rPr lang="en-US" dirty="0" err="1"/>
              <a:t>Ranns</a:t>
            </a:r>
            <a:r>
              <a:rPr lang="en-US" dirty="0"/>
              <a:t>, Mohsin Kazmi, Kiran Shastri</a:t>
            </a:r>
          </a:p>
        </p:txBody>
      </p:sp>
    </p:spTree>
    <p:extLst>
      <p:ext uri="{BB962C8B-B14F-4D97-AF65-F5344CB8AC3E}">
        <p14:creationId xmlns:p14="http://schemas.microsoft.com/office/powerpoint/2010/main" val="2829386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53F89-FF7F-6442-A34D-702E77BF4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err="1"/>
              <a:t>Opflex</a:t>
            </a:r>
            <a:r>
              <a:rPr lang="en-US" dirty="0"/>
              <a:t>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EE20F-4C30-2542-B93D-D694DA114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Provides reference implementation of the </a:t>
            </a:r>
            <a:r>
              <a:rPr lang="en-US" dirty="0" err="1"/>
              <a:t>opflex</a:t>
            </a:r>
            <a:r>
              <a:rPr lang="en-US" dirty="0"/>
              <a:t> protocol.</a:t>
            </a:r>
          </a:p>
          <a:p>
            <a:r>
              <a:rPr lang="en-US" dirty="0" err="1"/>
              <a:t>Opflex</a:t>
            </a:r>
            <a:r>
              <a:rPr lang="en-US" dirty="0"/>
              <a:t> is a protocol for implementing a distributed control system based on a declarative policy model.</a:t>
            </a:r>
          </a:p>
          <a:p>
            <a:r>
              <a:rPr lang="en-US" dirty="0">
                <a:hlinkClick r:id="rId2"/>
              </a:rPr>
              <a:t>https://wiki.opendaylight.org/view/OpFlex:Main</a:t>
            </a:r>
            <a:endParaRPr lang="en-US" dirty="0"/>
          </a:p>
          <a:p>
            <a:r>
              <a:rPr lang="en-US" dirty="0" err="1"/>
              <a:t>Opflex</a:t>
            </a:r>
            <a:r>
              <a:rPr lang="en-US" dirty="0"/>
              <a:t> agent is a policy agent running </a:t>
            </a:r>
            <a:r>
              <a:rPr lang="en-US" dirty="0" err="1"/>
              <a:t>opflex</a:t>
            </a:r>
            <a:r>
              <a:rPr lang="en-US" dirty="0"/>
              <a:t> protocol, that can interface between an orchestration system like </a:t>
            </a:r>
            <a:r>
              <a:rPr lang="en-US" dirty="0" err="1"/>
              <a:t>Openstack</a:t>
            </a:r>
            <a:r>
              <a:rPr lang="en-US" dirty="0"/>
              <a:t>  and the local host </a:t>
            </a:r>
            <a:r>
              <a:rPr lang="en-US" dirty="0" err="1"/>
              <a:t>datapath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716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66838-ECCA-DE4B-BC89-C85BD1E14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Opflex</a:t>
            </a:r>
            <a:r>
              <a:rPr lang="en-US" dirty="0"/>
              <a:t>  renderer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5C6CB-CC87-E74C-B8E6-55FFF23B29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Opflex</a:t>
            </a:r>
            <a:r>
              <a:rPr lang="en-US" dirty="0"/>
              <a:t> agent allows renderers corresponding to the local </a:t>
            </a:r>
            <a:r>
              <a:rPr lang="en-US" dirty="0" err="1"/>
              <a:t>datapath</a:t>
            </a:r>
            <a:r>
              <a:rPr lang="en-US" dirty="0"/>
              <a:t> to be loaded as plugins by placing a config file in the </a:t>
            </a:r>
            <a:r>
              <a:rPr lang="en-US" dirty="0" err="1"/>
              <a:t>opflex</a:t>
            </a:r>
            <a:r>
              <a:rPr lang="en-US" dirty="0"/>
              <a:t> configuration path. </a:t>
            </a:r>
          </a:p>
          <a:p>
            <a:r>
              <a:rPr lang="en-US" dirty="0"/>
              <a:t>We are trying to use VPP as the </a:t>
            </a:r>
            <a:r>
              <a:rPr lang="en-US" dirty="0" err="1"/>
              <a:t>dataplane</a:t>
            </a:r>
            <a:r>
              <a:rPr lang="en-US" dirty="0"/>
              <a:t> on the computes in an </a:t>
            </a:r>
            <a:r>
              <a:rPr lang="en-US" dirty="0" err="1"/>
              <a:t>openstack</a:t>
            </a:r>
            <a:r>
              <a:rPr lang="en-US" dirty="0"/>
              <a:t> environment and </a:t>
            </a:r>
            <a:r>
              <a:rPr lang="en-US" dirty="0" err="1"/>
              <a:t>opflex</a:t>
            </a:r>
            <a:r>
              <a:rPr lang="en-US" dirty="0"/>
              <a:t> is the chosen policy distribution framework.</a:t>
            </a:r>
          </a:p>
          <a:p>
            <a:r>
              <a:rPr lang="en-US" dirty="0" err="1"/>
              <a:t>Opflex</a:t>
            </a:r>
            <a:r>
              <a:rPr lang="en-US" dirty="0"/>
              <a:t> VPP renderer uses an object model called VOM to interface with the VPP </a:t>
            </a:r>
            <a:r>
              <a:rPr lang="en-US" dirty="0" err="1"/>
              <a:t>datapath</a:t>
            </a:r>
            <a:r>
              <a:rPr lang="en-US" dirty="0"/>
              <a:t>. </a:t>
            </a:r>
            <a:r>
              <a:rPr lang="en-US" dirty="0" err="1"/>
              <a:t>libvom</a:t>
            </a:r>
            <a:r>
              <a:rPr lang="en-US" dirty="0"/>
              <a:t> is distributed as part of VPP release and it has to evolve along with VPP infrastructure.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765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92D80-6087-5D45-A19D-6D223C802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Opflex</a:t>
            </a:r>
            <a:r>
              <a:rPr lang="en-US" dirty="0"/>
              <a:t> render architecture.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1DA5CF-9ACE-8C46-A6B3-125DD27E6F07}"/>
              </a:ext>
            </a:extLst>
          </p:cNvPr>
          <p:cNvSpPr/>
          <p:nvPr/>
        </p:nvSpPr>
        <p:spPr>
          <a:xfrm>
            <a:off x="1581665" y="1729862"/>
            <a:ext cx="7722973" cy="2231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Opflex</a:t>
            </a:r>
            <a:r>
              <a:rPr lang="en-US" dirty="0"/>
              <a:t> Agent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98D6E7-525E-4C49-B0A6-D5196E9E6858}"/>
              </a:ext>
            </a:extLst>
          </p:cNvPr>
          <p:cNvSpPr/>
          <p:nvPr/>
        </p:nvSpPr>
        <p:spPr>
          <a:xfrm>
            <a:off x="3316014" y="4715614"/>
            <a:ext cx="1986455" cy="10641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Openvswitch</a:t>
            </a:r>
            <a:r>
              <a:rPr lang="en-US" dirty="0"/>
              <a:t> renderer</a:t>
            </a:r>
          </a:p>
          <a:p>
            <a:pPr algn="ctr"/>
            <a:r>
              <a:rPr lang="en-US" dirty="0"/>
              <a:t>(Existing)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20D7B0-9AD7-B64F-B6DC-725AE8CCEE95}"/>
              </a:ext>
            </a:extLst>
          </p:cNvPr>
          <p:cNvSpPr/>
          <p:nvPr/>
        </p:nvSpPr>
        <p:spPr>
          <a:xfrm>
            <a:off x="6341679" y="4680552"/>
            <a:ext cx="1986455" cy="10641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VPP renderer</a:t>
            </a:r>
          </a:p>
          <a:p>
            <a:pPr algn="ctr"/>
            <a:r>
              <a:rPr lang="en-US" dirty="0"/>
              <a:t>(New)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8270E87-031E-F04D-9B30-B93866AB9CA8}"/>
              </a:ext>
            </a:extLst>
          </p:cNvPr>
          <p:cNvCxnSpPr/>
          <p:nvPr/>
        </p:nvCxnSpPr>
        <p:spPr>
          <a:xfrm flipV="1">
            <a:off x="4298731" y="3961086"/>
            <a:ext cx="1003738" cy="7545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65F3402-F5DD-2C4B-9154-2D0C61F7C932}"/>
              </a:ext>
            </a:extLst>
          </p:cNvPr>
          <p:cNvCxnSpPr>
            <a:cxnSpLocks/>
          </p:cNvCxnSpPr>
          <p:nvPr/>
        </p:nvCxnSpPr>
        <p:spPr>
          <a:xfrm flipH="1" flipV="1">
            <a:off x="5838495" y="3978549"/>
            <a:ext cx="1361091" cy="7020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DA74CBEF-B817-E34D-949A-29113815A6F0}"/>
              </a:ext>
            </a:extLst>
          </p:cNvPr>
          <p:cNvSpPr txBox="1"/>
          <p:nvPr/>
        </p:nvSpPr>
        <p:spPr>
          <a:xfrm>
            <a:off x="6770511" y="4302489"/>
            <a:ext cx="3070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Implements renderer Interface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BB7EC8-7FCB-4848-B896-1741D02F83C6}"/>
              </a:ext>
            </a:extLst>
          </p:cNvPr>
          <p:cNvSpPr txBox="1"/>
          <p:nvPr/>
        </p:nvSpPr>
        <p:spPr>
          <a:xfrm>
            <a:off x="2892290" y="4307108"/>
            <a:ext cx="3070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Implements renderer Interface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4489566-09B2-504F-A106-AE329CD6D705}"/>
              </a:ext>
            </a:extLst>
          </p:cNvPr>
          <p:cNvSpPr/>
          <p:nvPr/>
        </p:nvSpPr>
        <p:spPr>
          <a:xfrm>
            <a:off x="1959151" y="2036710"/>
            <a:ext cx="2468367" cy="10641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Genie policy model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E7BDA2E-A095-8A4F-8C29-2EC834FC6282}"/>
              </a:ext>
            </a:extLst>
          </p:cNvPr>
          <p:cNvSpPr/>
          <p:nvPr/>
        </p:nvSpPr>
        <p:spPr>
          <a:xfrm>
            <a:off x="6530300" y="2036710"/>
            <a:ext cx="2468367" cy="10641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Opflex</a:t>
            </a:r>
            <a:r>
              <a:rPr lang="en-US" dirty="0"/>
              <a:t> protocol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035C2D5-13BE-0F45-9760-D37CCF971963}"/>
              </a:ext>
            </a:extLst>
          </p:cNvPr>
          <p:cNvSpPr/>
          <p:nvPr/>
        </p:nvSpPr>
        <p:spPr>
          <a:xfrm>
            <a:off x="1075038" y="1507524"/>
            <a:ext cx="10107827" cy="47449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0680082-01E4-6D4B-9EC3-5BBA7E24DF2B}"/>
              </a:ext>
            </a:extLst>
          </p:cNvPr>
          <p:cNvSpPr txBox="1"/>
          <p:nvPr/>
        </p:nvSpPr>
        <p:spPr>
          <a:xfrm>
            <a:off x="9601200" y="1078214"/>
            <a:ext cx="1197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Host agent</a:t>
            </a:r>
          </a:p>
        </p:txBody>
      </p:sp>
    </p:spTree>
    <p:extLst>
      <p:ext uri="{BB962C8B-B14F-4D97-AF65-F5344CB8AC3E}">
        <p14:creationId xmlns:p14="http://schemas.microsoft.com/office/powerpoint/2010/main" val="2917685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50AAE-C0DC-ED42-8153-B0DEF2542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67945-B029-6545-B598-9A75D0042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Opflex</a:t>
            </a:r>
            <a:r>
              <a:rPr lang="en-US" dirty="0"/>
              <a:t> VPP renderer can be a separate project, that will be updated with corresponding releases of VPP. </a:t>
            </a:r>
          </a:p>
          <a:p>
            <a:r>
              <a:rPr lang="en-US" dirty="0"/>
              <a:t>Feature enhancements of </a:t>
            </a:r>
            <a:r>
              <a:rPr lang="en-US" dirty="0" err="1"/>
              <a:t>opflex</a:t>
            </a:r>
            <a:r>
              <a:rPr lang="en-US" dirty="0"/>
              <a:t> VPP renderer will require corresponding </a:t>
            </a:r>
            <a:r>
              <a:rPr lang="en-US" dirty="0" err="1"/>
              <a:t>opflex</a:t>
            </a:r>
            <a:r>
              <a:rPr lang="en-US" dirty="0"/>
              <a:t> agent changes. </a:t>
            </a:r>
          </a:p>
        </p:txBody>
      </p:sp>
    </p:spTree>
    <p:extLst>
      <p:ext uri="{BB962C8B-B14F-4D97-AF65-F5344CB8AC3E}">
        <p14:creationId xmlns:p14="http://schemas.microsoft.com/office/powerpoint/2010/main" val="1870660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2912</TotalTime>
  <Words>226</Words>
  <Application>Microsoft Macintosh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Opflex VPP Renderer</vt:lpstr>
      <vt:lpstr> Opflex project</vt:lpstr>
      <vt:lpstr>Opflex  renderer </vt:lpstr>
      <vt:lpstr>Opflex render architecture.</vt:lpstr>
      <vt:lpstr>Proposal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Opflex VPP Renderer</dc:title>
  <dc:creator>Kiran Shastri (kishastr)</dc:creator>
  <cp:lastModifiedBy>Kiran Shastri (kishastr)</cp:lastModifiedBy>
  <cp:revision>7</cp:revision>
  <dcterms:created xsi:type="dcterms:W3CDTF">2019-06-10T19:20:10Z</dcterms:created>
  <dcterms:modified xsi:type="dcterms:W3CDTF">2019-06-13T16:02:00Z</dcterms:modified>
</cp:coreProperties>
</file>